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Trans Nzoia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Trans Nzo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4000" y="45340"/>
                </a:moveTo>
                <a:lnTo>
                  <a:pt x="23820" y="45370"/>
                </a:lnTo>
                <a:lnTo>
                  <a:pt x="23760" y="45390"/>
                </a:lnTo>
                <a:lnTo>
                  <a:pt x="23730" y="45390"/>
                </a:lnTo>
                <a:lnTo>
                  <a:pt x="23700" y="45400"/>
                </a:lnTo>
                <a:lnTo>
                  <a:pt x="23720" y="45350"/>
                </a:lnTo>
                <a:lnTo>
                  <a:pt x="23570" y="45400"/>
                </a:lnTo>
                <a:lnTo>
                  <a:pt x="23520" y="45410"/>
                </a:lnTo>
                <a:lnTo>
                  <a:pt x="23530" y="45460"/>
                </a:lnTo>
                <a:lnTo>
                  <a:pt x="23430" y="45480"/>
                </a:lnTo>
                <a:lnTo>
                  <a:pt x="23390" y="45490"/>
                </a:lnTo>
                <a:lnTo>
                  <a:pt x="23370" y="45490"/>
                </a:lnTo>
                <a:lnTo>
                  <a:pt x="23320" y="45490"/>
                </a:lnTo>
                <a:lnTo>
                  <a:pt x="23310" y="45490"/>
                </a:lnTo>
                <a:lnTo>
                  <a:pt x="23310" y="45500"/>
                </a:lnTo>
                <a:lnTo>
                  <a:pt x="23310" y="45510"/>
                </a:lnTo>
                <a:lnTo>
                  <a:pt x="23300" y="45520"/>
                </a:lnTo>
                <a:lnTo>
                  <a:pt x="23290" y="45530"/>
                </a:lnTo>
                <a:lnTo>
                  <a:pt x="23290" y="45540"/>
                </a:lnTo>
                <a:lnTo>
                  <a:pt x="23290" y="45550"/>
                </a:lnTo>
                <a:lnTo>
                  <a:pt x="23280" y="45550"/>
                </a:lnTo>
                <a:lnTo>
                  <a:pt x="23280" y="45560"/>
                </a:lnTo>
                <a:lnTo>
                  <a:pt x="23270" y="45570"/>
                </a:lnTo>
                <a:lnTo>
                  <a:pt x="23270" y="45580"/>
                </a:lnTo>
                <a:lnTo>
                  <a:pt x="23270" y="45590"/>
                </a:lnTo>
                <a:lnTo>
                  <a:pt x="23260" y="45590"/>
                </a:lnTo>
                <a:lnTo>
                  <a:pt x="23260" y="45610"/>
                </a:lnTo>
                <a:lnTo>
                  <a:pt x="23250" y="45620"/>
                </a:lnTo>
                <a:lnTo>
                  <a:pt x="23250" y="45630"/>
                </a:lnTo>
                <a:lnTo>
                  <a:pt x="23240" y="45630"/>
                </a:lnTo>
                <a:lnTo>
                  <a:pt x="23240" y="45640"/>
                </a:lnTo>
                <a:lnTo>
                  <a:pt x="23230" y="45630"/>
                </a:lnTo>
                <a:lnTo>
                  <a:pt x="23220" y="45640"/>
                </a:lnTo>
                <a:lnTo>
                  <a:pt x="23210" y="45630"/>
                </a:lnTo>
                <a:lnTo>
                  <a:pt x="23200" y="45630"/>
                </a:lnTo>
                <a:lnTo>
                  <a:pt x="23190" y="45630"/>
                </a:lnTo>
                <a:lnTo>
                  <a:pt x="23180" y="45630"/>
                </a:lnTo>
                <a:lnTo>
                  <a:pt x="23170" y="45630"/>
                </a:lnTo>
                <a:lnTo>
                  <a:pt x="23160" y="45630"/>
                </a:lnTo>
                <a:lnTo>
                  <a:pt x="23160" y="45640"/>
                </a:lnTo>
                <a:lnTo>
                  <a:pt x="23150" y="45650"/>
                </a:lnTo>
                <a:lnTo>
                  <a:pt x="23140" y="45650"/>
                </a:lnTo>
                <a:lnTo>
                  <a:pt x="23130" y="45660"/>
                </a:lnTo>
                <a:lnTo>
                  <a:pt x="23120" y="45670"/>
                </a:lnTo>
                <a:lnTo>
                  <a:pt x="23110" y="45680"/>
                </a:lnTo>
                <a:lnTo>
                  <a:pt x="23100" y="45690"/>
                </a:lnTo>
                <a:lnTo>
                  <a:pt x="23090" y="45690"/>
                </a:lnTo>
                <a:lnTo>
                  <a:pt x="23080" y="45690"/>
                </a:lnTo>
                <a:lnTo>
                  <a:pt x="23070" y="45700"/>
                </a:lnTo>
                <a:lnTo>
                  <a:pt x="23060" y="45700"/>
                </a:lnTo>
                <a:lnTo>
                  <a:pt x="23050" y="45700"/>
                </a:lnTo>
                <a:lnTo>
                  <a:pt x="22940" y="45760"/>
                </a:lnTo>
                <a:lnTo>
                  <a:pt x="22820" y="45820"/>
                </a:lnTo>
                <a:lnTo>
                  <a:pt x="22730" y="45860"/>
                </a:lnTo>
                <a:lnTo>
                  <a:pt x="22670" y="45890"/>
                </a:lnTo>
                <a:lnTo>
                  <a:pt x="22230" y="46030"/>
                </a:lnTo>
                <a:lnTo>
                  <a:pt x="22110" y="46060"/>
                </a:lnTo>
                <a:lnTo>
                  <a:pt x="22120" y="46050"/>
                </a:lnTo>
                <a:lnTo>
                  <a:pt x="22120" y="46040"/>
                </a:lnTo>
                <a:lnTo>
                  <a:pt x="22120" y="46030"/>
                </a:lnTo>
                <a:lnTo>
                  <a:pt x="22130" y="46020"/>
                </a:lnTo>
                <a:lnTo>
                  <a:pt x="22130" y="46010"/>
                </a:lnTo>
                <a:lnTo>
                  <a:pt x="22130" y="46000"/>
                </a:lnTo>
                <a:lnTo>
                  <a:pt x="22130" y="45980"/>
                </a:lnTo>
                <a:lnTo>
                  <a:pt x="22130" y="45970"/>
                </a:lnTo>
                <a:lnTo>
                  <a:pt x="22130" y="45960"/>
                </a:lnTo>
                <a:lnTo>
                  <a:pt x="22130" y="45950"/>
                </a:lnTo>
                <a:lnTo>
                  <a:pt x="22140" y="45940"/>
                </a:lnTo>
                <a:lnTo>
                  <a:pt x="22140" y="45930"/>
                </a:lnTo>
                <a:lnTo>
                  <a:pt x="22130" y="45920"/>
                </a:lnTo>
                <a:lnTo>
                  <a:pt x="22130" y="45910"/>
                </a:lnTo>
                <a:lnTo>
                  <a:pt x="22130" y="45900"/>
                </a:lnTo>
                <a:lnTo>
                  <a:pt x="22130" y="45890"/>
                </a:lnTo>
                <a:lnTo>
                  <a:pt x="22120" y="45880"/>
                </a:lnTo>
                <a:lnTo>
                  <a:pt x="22110" y="45870"/>
                </a:lnTo>
                <a:lnTo>
                  <a:pt x="22110" y="45860"/>
                </a:lnTo>
                <a:lnTo>
                  <a:pt x="22110" y="45850"/>
                </a:lnTo>
                <a:lnTo>
                  <a:pt x="22110" y="45840"/>
                </a:lnTo>
                <a:lnTo>
                  <a:pt x="22110" y="45830"/>
                </a:lnTo>
                <a:lnTo>
                  <a:pt x="22100" y="45820"/>
                </a:lnTo>
                <a:lnTo>
                  <a:pt x="22100" y="45810"/>
                </a:lnTo>
                <a:lnTo>
                  <a:pt x="22090" y="45800"/>
                </a:lnTo>
                <a:lnTo>
                  <a:pt x="22090" y="45790"/>
                </a:lnTo>
                <a:lnTo>
                  <a:pt x="22080" y="45780"/>
                </a:lnTo>
                <a:lnTo>
                  <a:pt x="22080" y="45770"/>
                </a:lnTo>
                <a:lnTo>
                  <a:pt x="22080" y="45760"/>
                </a:lnTo>
                <a:lnTo>
                  <a:pt x="22080" y="45750"/>
                </a:lnTo>
                <a:lnTo>
                  <a:pt x="22080" y="45740"/>
                </a:lnTo>
                <a:lnTo>
                  <a:pt x="22080" y="45730"/>
                </a:lnTo>
                <a:lnTo>
                  <a:pt x="22080" y="45720"/>
                </a:lnTo>
                <a:lnTo>
                  <a:pt x="22070" y="45710"/>
                </a:lnTo>
                <a:lnTo>
                  <a:pt x="22060" y="45710"/>
                </a:lnTo>
                <a:lnTo>
                  <a:pt x="22050" y="45700"/>
                </a:lnTo>
                <a:lnTo>
                  <a:pt x="22040" y="45700"/>
                </a:lnTo>
                <a:lnTo>
                  <a:pt x="22040" y="45690"/>
                </a:lnTo>
                <a:lnTo>
                  <a:pt x="22030" y="45690"/>
                </a:lnTo>
                <a:lnTo>
                  <a:pt x="22030" y="45680"/>
                </a:lnTo>
                <a:lnTo>
                  <a:pt x="22020" y="45670"/>
                </a:lnTo>
                <a:lnTo>
                  <a:pt x="22020" y="45660"/>
                </a:lnTo>
                <a:lnTo>
                  <a:pt x="22010" y="45650"/>
                </a:lnTo>
                <a:lnTo>
                  <a:pt x="22010" y="45640"/>
                </a:lnTo>
                <a:lnTo>
                  <a:pt x="22010" y="45630"/>
                </a:lnTo>
                <a:lnTo>
                  <a:pt x="22000" y="45630"/>
                </a:lnTo>
                <a:lnTo>
                  <a:pt x="22000" y="45620"/>
                </a:lnTo>
                <a:lnTo>
                  <a:pt x="22000" y="45610"/>
                </a:lnTo>
                <a:lnTo>
                  <a:pt x="21990" y="45600"/>
                </a:lnTo>
                <a:lnTo>
                  <a:pt x="21990" y="45590"/>
                </a:lnTo>
                <a:lnTo>
                  <a:pt x="21990" y="45580"/>
                </a:lnTo>
                <a:lnTo>
                  <a:pt x="21990" y="45570"/>
                </a:lnTo>
                <a:lnTo>
                  <a:pt x="21990" y="45550"/>
                </a:lnTo>
                <a:lnTo>
                  <a:pt x="22000" y="45540"/>
                </a:lnTo>
                <a:lnTo>
                  <a:pt x="22000" y="45530"/>
                </a:lnTo>
                <a:lnTo>
                  <a:pt x="22000" y="45520"/>
                </a:lnTo>
                <a:lnTo>
                  <a:pt x="22000" y="45510"/>
                </a:lnTo>
                <a:lnTo>
                  <a:pt x="21990" y="45500"/>
                </a:lnTo>
                <a:lnTo>
                  <a:pt x="21990" y="45490"/>
                </a:lnTo>
                <a:lnTo>
                  <a:pt x="21980" y="45480"/>
                </a:lnTo>
                <a:lnTo>
                  <a:pt x="21970" y="45470"/>
                </a:lnTo>
                <a:lnTo>
                  <a:pt x="21970" y="45460"/>
                </a:lnTo>
                <a:lnTo>
                  <a:pt x="21970" y="45450"/>
                </a:lnTo>
                <a:lnTo>
                  <a:pt x="21970" y="45440"/>
                </a:lnTo>
                <a:lnTo>
                  <a:pt x="21960" y="45430"/>
                </a:lnTo>
                <a:lnTo>
                  <a:pt x="21960" y="45420"/>
                </a:lnTo>
                <a:lnTo>
                  <a:pt x="21950" y="45410"/>
                </a:lnTo>
                <a:lnTo>
                  <a:pt x="21950" y="45400"/>
                </a:lnTo>
                <a:lnTo>
                  <a:pt x="21950" y="45390"/>
                </a:lnTo>
                <a:lnTo>
                  <a:pt x="21940" y="45380"/>
                </a:lnTo>
                <a:lnTo>
                  <a:pt x="21940" y="45370"/>
                </a:lnTo>
                <a:lnTo>
                  <a:pt x="21940" y="45360"/>
                </a:lnTo>
                <a:lnTo>
                  <a:pt x="21940" y="45350"/>
                </a:lnTo>
                <a:lnTo>
                  <a:pt x="21940" y="45340"/>
                </a:lnTo>
                <a:lnTo>
                  <a:pt x="21930" y="45340"/>
                </a:lnTo>
                <a:lnTo>
                  <a:pt x="21930" y="45330"/>
                </a:lnTo>
                <a:lnTo>
                  <a:pt x="21920" y="45330"/>
                </a:lnTo>
                <a:lnTo>
                  <a:pt x="21920" y="45320"/>
                </a:lnTo>
                <a:lnTo>
                  <a:pt x="21910" y="45310"/>
                </a:lnTo>
                <a:lnTo>
                  <a:pt x="21910" y="45300"/>
                </a:lnTo>
                <a:lnTo>
                  <a:pt x="21920" y="45300"/>
                </a:lnTo>
                <a:lnTo>
                  <a:pt x="21930" y="45290"/>
                </a:lnTo>
                <a:lnTo>
                  <a:pt x="21930" y="45280"/>
                </a:lnTo>
                <a:lnTo>
                  <a:pt x="21940" y="45270"/>
                </a:lnTo>
                <a:lnTo>
                  <a:pt x="21950" y="45260"/>
                </a:lnTo>
                <a:lnTo>
                  <a:pt x="21960" y="45260"/>
                </a:lnTo>
                <a:lnTo>
                  <a:pt x="21970" y="45250"/>
                </a:lnTo>
                <a:lnTo>
                  <a:pt x="21970" y="45240"/>
                </a:lnTo>
                <a:lnTo>
                  <a:pt x="21970" y="45230"/>
                </a:lnTo>
                <a:lnTo>
                  <a:pt x="21970" y="45220"/>
                </a:lnTo>
                <a:lnTo>
                  <a:pt x="21980" y="45210"/>
                </a:lnTo>
                <a:lnTo>
                  <a:pt x="21990" y="45220"/>
                </a:lnTo>
                <a:lnTo>
                  <a:pt x="22000" y="45210"/>
                </a:lnTo>
                <a:lnTo>
                  <a:pt x="22010" y="45210"/>
                </a:lnTo>
                <a:lnTo>
                  <a:pt x="22010" y="45200"/>
                </a:lnTo>
                <a:lnTo>
                  <a:pt x="22020" y="45200"/>
                </a:lnTo>
                <a:lnTo>
                  <a:pt x="22030" y="45190"/>
                </a:lnTo>
                <a:lnTo>
                  <a:pt x="22030" y="45180"/>
                </a:lnTo>
                <a:lnTo>
                  <a:pt x="22040" y="45170"/>
                </a:lnTo>
                <a:lnTo>
                  <a:pt x="22040" y="45160"/>
                </a:lnTo>
                <a:lnTo>
                  <a:pt x="22040" y="45150"/>
                </a:lnTo>
                <a:lnTo>
                  <a:pt x="22030" y="45140"/>
                </a:lnTo>
                <a:lnTo>
                  <a:pt x="22030" y="45130"/>
                </a:lnTo>
                <a:lnTo>
                  <a:pt x="22030" y="45120"/>
                </a:lnTo>
                <a:lnTo>
                  <a:pt x="22030" y="45110"/>
                </a:lnTo>
                <a:lnTo>
                  <a:pt x="22020" y="45110"/>
                </a:lnTo>
                <a:lnTo>
                  <a:pt x="22020" y="45100"/>
                </a:lnTo>
                <a:lnTo>
                  <a:pt x="22010" y="45100"/>
                </a:lnTo>
                <a:lnTo>
                  <a:pt x="22010" y="45090"/>
                </a:lnTo>
                <a:lnTo>
                  <a:pt x="22000" y="45090"/>
                </a:lnTo>
                <a:lnTo>
                  <a:pt x="21990" y="45080"/>
                </a:lnTo>
                <a:lnTo>
                  <a:pt x="21980" y="45070"/>
                </a:lnTo>
                <a:lnTo>
                  <a:pt x="21970" y="45060"/>
                </a:lnTo>
                <a:lnTo>
                  <a:pt x="21970" y="45050"/>
                </a:lnTo>
                <a:lnTo>
                  <a:pt x="21970" y="45040"/>
                </a:lnTo>
                <a:lnTo>
                  <a:pt x="21960" y="45040"/>
                </a:lnTo>
                <a:lnTo>
                  <a:pt x="21950" y="45030"/>
                </a:lnTo>
                <a:lnTo>
                  <a:pt x="21940" y="45030"/>
                </a:lnTo>
                <a:lnTo>
                  <a:pt x="21930" y="45020"/>
                </a:lnTo>
                <a:lnTo>
                  <a:pt x="21920" y="45020"/>
                </a:lnTo>
                <a:lnTo>
                  <a:pt x="21910" y="45010"/>
                </a:lnTo>
                <a:lnTo>
                  <a:pt x="21910" y="45000"/>
                </a:lnTo>
                <a:lnTo>
                  <a:pt x="21900" y="45000"/>
                </a:lnTo>
                <a:lnTo>
                  <a:pt x="21890" y="45000"/>
                </a:lnTo>
                <a:lnTo>
                  <a:pt x="21880" y="45000"/>
                </a:lnTo>
                <a:lnTo>
                  <a:pt x="21870" y="45000"/>
                </a:lnTo>
                <a:lnTo>
                  <a:pt x="21860" y="45000"/>
                </a:lnTo>
                <a:lnTo>
                  <a:pt x="21850" y="45000"/>
                </a:lnTo>
                <a:lnTo>
                  <a:pt x="21840" y="45000"/>
                </a:lnTo>
                <a:lnTo>
                  <a:pt x="21830" y="45000"/>
                </a:lnTo>
                <a:lnTo>
                  <a:pt x="21820" y="45000"/>
                </a:lnTo>
                <a:lnTo>
                  <a:pt x="21810" y="45000"/>
                </a:lnTo>
                <a:lnTo>
                  <a:pt x="21800" y="45010"/>
                </a:lnTo>
                <a:lnTo>
                  <a:pt x="21790" y="45010"/>
                </a:lnTo>
                <a:lnTo>
                  <a:pt x="21780" y="45010"/>
                </a:lnTo>
                <a:lnTo>
                  <a:pt x="21770" y="45020"/>
                </a:lnTo>
                <a:lnTo>
                  <a:pt x="21760" y="45020"/>
                </a:lnTo>
                <a:lnTo>
                  <a:pt x="21750" y="45020"/>
                </a:lnTo>
                <a:lnTo>
                  <a:pt x="21730" y="45020"/>
                </a:lnTo>
                <a:lnTo>
                  <a:pt x="21710" y="45000"/>
                </a:lnTo>
                <a:lnTo>
                  <a:pt x="21680" y="44990"/>
                </a:lnTo>
                <a:lnTo>
                  <a:pt x="21670" y="44980"/>
                </a:lnTo>
                <a:lnTo>
                  <a:pt x="21650" y="44970"/>
                </a:lnTo>
                <a:lnTo>
                  <a:pt x="21640" y="44960"/>
                </a:lnTo>
                <a:lnTo>
                  <a:pt x="21630" y="44960"/>
                </a:lnTo>
                <a:lnTo>
                  <a:pt x="21610" y="44950"/>
                </a:lnTo>
                <a:lnTo>
                  <a:pt x="21600" y="44940"/>
                </a:lnTo>
                <a:lnTo>
                  <a:pt x="21580" y="44930"/>
                </a:lnTo>
                <a:lnTo>
                  <a:pt x="21560" y="44920"/>
                </a:lnTo>
                <a:lnTo>
                  <a:pt x="21520" y="44900"/>
                </a:lnTo>
                <a:lnTo>
                  <a:pt x="21490" y="44880"/>
                </a:lnTo>
                <a:lnTo>
                  <a:pt x="21490" y="44870"/>
                </a:lnTo>
                <a:lnTo>
                  <a:pt x="21470" y="44850"/>
                </a:lnTo>
                <a:lnTo>
                  <a:pt x="21360" y="44700"/>
                </a:lnTo>
                <a:lnTo>
                  <a:pt x="21300" y="44620"/>
                </a:lnTo>
                <a:lnTo>
                  <a:pt x="21250" y="44550"/>
                </a:lnTo>
                <a:lnTo>
                  <a:pt x="21200" y="44480"/>
                </a:lnTo>
                <a:lnTo>
                  <a:pt x="21170" y="44440"/>
                </a:lnTo>
                <a:lnTo>
                  <a:pt x="21150" y="44410"/>
                </a:lnTo>
                <a:lnTo>
                  <a:pt x="21050" y="44290"/>
                </a:lnTo>
                <a:lnTo>
                  <a:pt x="21030" y="44270"/>
                </a:lnTo>
                <a:lnTo>
                  <a:pt x="21010" y="44240"/>
                </a:lnTo>
                <a:lnTo>
                  <a:pt x="20980" y="44190"/>
                </a:lnTo>
                <a:lnTo>
                  <a:pt x="20960" y="44160"/>
                </a:lnTo>
                <a:lnTo>
                  <a:pt x="20940" y="44140"/>
                </a:lnTo>
                <a:lnTo>
                  <a:pt x="20920" y="44110"/>
                </a:lnTo>
                <a:lnTo>
                  <a:pt x="20920" y="44100"/>
                </a:lnTo>
                <a:lnTo>
                  <a:pt x="20910" y="44090"/>
                </a:lnTo>
                <a:lnTo>
                  <a:pt x="20890" y="44060"/>
                </a:lnTo>
                <a:lnTo>
                  <a:pt x="20860" y="44030"/>
                </a:lnTo>
                <a:lnTo>
                  <a:pt x="20820" y="43970"/>
                </a:lnTo>
                <a:lnTo>
                  <a:pt x="20780" y="43920"/>
                </a:lnTo>
                <a:lnTo>
                  <a:pt x="20740" y="43860"/>
                </a:lnTo>
                <a:lnTo>
                  <a:pt x="20730" y="43850"/>
                </a:lnTo>
                <a:lnTo>
                  <a:pt x="20700" y="43830"/>
                </a:lnTo>
                <a:lnTo>
                  <a:pt x="20690" y="43820"/>
                </a:lnTo>
                <a:lnTo>
                  <a:pt x="20700" y="43810"/>
                </a:lnTo>
                <a:lnTo>
                  <a:pt x="20710" y="43790"/>
                </a:lnTo>
                <a:lnTo>
                  <a:pt x="20720" y="43770"/>
                </a:lnTo>
                <a:lnTo>
                  <a:pt x="20720" y="43760"/>
                </a:lnTo>
                <a:lnTo>
                  <a:pt x="20730" y="43750"/>
                </a:lnTo>
                <a:lnTo>
                  <a:pt x="20730" y="43740"/>
                </a:lnTo>
                <a:lnTo>
                  <a:pt x="20740" y="43710"/>
                </a:lnTo>
                <a:lnTo>
                  <a:pt x="20760" y="43660"/>
                </a:lnTo>
                <a:lnTo>
                  <a:pt x="20780" y="43610"/>
                </a:lnTo>
                <a:lnTo>
                  <a:pt x="20790" y="43590"/>
                </a:lnTo>
                <a:lnTo>
                  <a:pt x="20790" y="43580"/>
                </a:lnTo>
                <a:lnTo>
                  <a:pt x="20770" y="43580"/>
                </a:lnTo>
                <a:lnTo>
                  <a:pt x="20760" y="43570"/>
                </a:lnTo>
                <a:lnTo>
                  <a:pt x="20750" y="43570"/>
                </a:lnTo>
                <a:lnTo>
                  <a:pt x="20740" y="43570"/>
                </a:lnTo>
                <a:lnTo>
                  <a:pt x="20730" y="43570"/>
                </a:lnTo>
                <a:lnTo>
                  <a:pt x="20720" y="43570"/>
                </a:lnTo>
                <a:lnTo>
                  <a:pt x="20710" y="43570"/>
                </a:lnTo>
                <a:lnTo>
                  <a:pt x="20700" y="43570"/>
                </a:lnTo>
                <a:lnTo>
                  <a:pt x="20690" y="43560"/>
                </a:lnTo>
                <a:lnTo>
                  <a:pt x="20680" y="43560"/>
                </a:lnTo>
                <a:lnTo>
                  <a:pt x="20670" y="43550"/>
                </a:lnTo>
                <a:lnTo>
                  <a:pt x="20660" y="43540"/>
                </a:lnTo>
                <a:lnTo>
                  <a:pt x="20650" y="43540"/>
                </a:lnTo>
                <a:lnTo>
                  <a:pt x="20640" y="43540"/>
                </a:lnTo>
                <a:lnTo>
                  <a:pt x="20630" y="43530"/>
                </a:lnTo>
                <a:lnTo>
                  <a:pt x="20620" y="43530"/>
                </a:lnTo>
                <a:lnTo>
                  <a:pt x="20620" y="43520"/>
                </a:lnTo>
                <a:lnTo>
                  <a:pt x="20610" y="43520"/>
                </a:lnTo>
                <a:lnTo>
                  <a:pt x="20600" y="43520"/>
                </a:lnTo>
                <a:lnTo>
                  <a:pt x="20590" y="43520"/>
                </a:lnTo>
                <a:lnTo>
                  <a:pt x="20580" y="43510"/>
                </a:lnTo>
                <a:lnTo>
                  <a:pt x="20570" y="43510"/>
                </a:lnTo>
                <a:lnTo>
                  <a:pt x="20560" y="43500"/>
                </a:lnTo>
                <a:lnTo>
                  <a:pt x="20550" y="43500"/>
                </a:lnTo>
                <a:lnTo>
                  <a:pt x="20540" y="43500"/>
                </a:lnTo>
                <a:lnTo>
                  <a:pt x="20530" y="43490"/>
                </a:lnTo>
                <a:lnTo>
                  <a:pt x="20520" y="43490"/>
                </a:lnTo>
                <a:lnTo>
                  <a:pt x="20510" y="43490"/>
                </a:lnTo>
                <a:lnTo>
                  <a:pt x="20500" y="43480"/>
                </a:lnTo>
                <a:lnTo>
                  <a:pt x="20490" y="43470"/>
                </a:lnTo>
                <a:lnTo>
                  <a:pt x="20480" y="43460"/>
                </a:lnTo>
                <a:lnTo>
                  <a:pt x="20470" y="43450"/>
                </a:lnTo>
                <a:lnTo>
                  <a:pt x="20460" y="43450"/>
                </a:lnTo>
                <a:lnTo>
                  <a:pt x="20460" y="43440"/>
                </a:lnTo>
                <a:lnTo>
                  <a:pt x="20450" y="43430"/>
                </a:lnTo>
                <a:lnTo>
                  <a:pt x="20440" y="43430"/>
                </a:lnTo>
                <a:lnTo>
                  <a:pt x="20430" y="43420"/>
                </a:lnTo>
                <a:lnTo>
                  <a:pt x="20420" y="43410"/>
                </a:lnTo>
                <a:lnTo>
                  <a:pt x="20410" y="43410"/>
                </a:lnTo>
                <a:lnTo>
                  <a:pt x="20400" y="43400"/>
                </a:lnTo>
                <a:lnTo>
                  <a:pt x="20390" y="43390"/>
                </a:lnTo>
                <a:lnTo>
                  <a:pt x="20380" y="43390"/>
                </a:lnTo>
                <a:lnTo>
                  <a:pt x="20370" y="43380"/>
                </a:lnTo>
                <a:lnTo>
                  <a:pt x="20370" y="43370"/>
                </a:lnTo>
                <a:lnTo>
                  <a:pt x="20350" y="43350"/>
                </a:lnTo>
                <a:lnTo>
                  <a:pt x="20340" y="43350"/>
                </a:lnTo>
                <a:lnTo>
                  <a:pt x="20330" y="43340"/>
                </a:lnTo>
                <a:lnTo>
                  <a:pt x="20320" y="43330"/>
                </a:lnTo>
                <a:lnTo>
                  <a:pt x="20280" y="43280"/>
                </a:lnTo>
                <a:lnTo>
                  <a:pt x="20260" y="43260"/>
                </a:lnTo>
                <a:lnTo>
                  <a:pt x="20240" y="43230"/>
                </a:lnTo>
                <a:lnTo>
                  <a:pt x="20190" y="43170"/>
                </a:lnTo>
                <a:lnTo>
                  <a:pt x="20180" y="43150"/>
                </a:lnTo>
                <a:lnTo>
                  <a:pt x="20110" y="43060"/>
                </a:lnTo>
                <a:lnTo>
                  <a:pt x="20070" y="43000"/>
                </a:lnTo>
                <a:lnTo>
                  <a:pt x="20050" y="42980"/>
                </a:lnTo>
                <a:lnTo>
                  <a:pt x="20060" y="42980"/>
                </a:lnTo>
                <a:lnTo>
                  <a:pt x="20080" y="42970"/>
                </a:lnTo>
                <a:lnTo>
                  <a:pt x="20110" y="42970"/>
                </a:lnTo>
                <a:lnTo>
                  <a:pt x="20120" y="42960"/>
                </a:lnTo>
                <a:lnTo>
                  <a:pt x="20140" y="42960"/>
                </a:lnTo>
                <a:lnTo>
                  <a:pt x="20150" y="42960"/>
                </a:lnTo>
                <a:lnTo>
                  <a:pt x="20170" y="42950"/>
                </a:lnTo>
                <a:lnTo>
                  <a:pt x="20180" y="42940"/>
                </a:lnTo>
                <a:lnTo>
                  <a:pt x="20190" y="42940"/>
                </a:lnTo>
                <a:lnTo>
                  <a:pt x="20200" y="42940"/>
                </a:lnTo>
                <a:lnTo>
                  <a:pt x="20230" y="42930"/>
                </a:lnTo>
                <a:lnTo>
                  <a:pt x="20240" y="42930"/>
                </a:lnTo>
                <a:lnTo>
                  <a:pt x="20250" y="42930"/>
                </a:lnTo>
                <a:lnTo>
                  <a:pt x="20250" y="42920"/>
                </a:lnTo>
                <a:lnTo>
                  <a:pt x="20260" y="42920"/>
                </a:lnTo>
                <a:lnTo>
                  <a:pt x="20270" y="42920"/>
                </a:lnTo>
                <a:lnTo>
                  <a:pt x="20300" y="42910"/>
                </a:lnTo>
                <a:lnTo>
                  <a:pt x="20310" y="42910"/>
                </a:lnTo>
                <a:lnTo>
                  <a:pt x="20320" y="42910"/>
                </a:lnTo>
                <a:lnTo>
                  <a:pt x="20330" y="42900"/>
                </a:lnTo>
                <a:lnTo>
                  <a:pt x="20340" y="42900"/>
                </a:lnTo>
                <a:lnTo>
                  <a:pt x="20340" y="42890"/>
                </a:lnTo>
                <a:lnTo>
                  <a:pt x="20350" y="42890"/>
                </a:lnTo>
                <a:lnTo>
                  <a:pt x="20360" y="42880"/>
                </a:lnTo>
                <a:lnTo>
                  <a:pt x="20370" y="42880"/>
                </a:lnTo>
                <a:lnTo>
                  <a:pt x="20370" y="42870"/>
                </a:lnTo>
                <a:lnTo>
                  <a:pt x="20380" y="42860"/>
                </a:lnTo>
                <a:lnTo>
                  <a:pt x="20410" y="42840"/>
                </a:lnTo>
                <a:lnTo>
                  <a:pt x="20410" y="42830"/>
                </a:lnTo>
                <a:lnTo>
                  <a:pt x="20460" y="42810"/>
                </a:lnTo>
                <a:lnTo>
                  <a:pt x="20480" y="42810"/>
                </a:lnTo>
                <a:lnTo>
                  <a:pt x="20490" y="42810"/>
                </a:lnTo>
                <a:lnTo>
                  <a:pt x="20500" y="42810"/>
                </a:lnTo>
                <a:lnTo>
                  <a:pt x="20510" y="42800"/>
                </a:lnTo>
                <a:lnTo>
                  <a:pt x="20540" y="42790"/>
                </a:lnTo>
                <a:lnTo>
                  <a:pt x="20550" y="42790"/>
                </a:lnTo>
                <a:lnTo>
                  <a:pt x="20560" y="42790"/>
                </a:lnTo>
                <a:lnTo>
                  <a:pt x="20570" y="42780"/>
                </a:lnTo>
                <a:lnTo>
                  <a:pt x="20580" y="42770"/>
                </a:lnTo>
                <a:lnTo>
                  <a:pt x="20610" y="42750"/>
                </a:lnTo>
                <a:lnTo>
                  <a:pt x="20640" y="42730"/>
                </a:lnTo>
                <a:lnTo>
                  <a:pt x="20650" y="42730"/>
                </a:lnTo>
                <a:lnTo>
                  <a:pt x="20660" y="42720"/>
                </a:lnTo>
                <a:lnTo>
                  <a:pt x="20670" y="42720"/>
                </a:lnTo>
                <a:lnTo>
                  <a:pt x="20680" y="42710"/>
                </a:lnTo>
                <a:lnTo>
                  <a:pt x="20690" y="42700"/>
                </a:lnTo>
                <a:lnTo>
                  <a:pt x="20710" y="42690"/>
                </a:lnTo>
                <a:lnTo>
                  <a:pt x="20720" y="42680"/>
                </a:lnTo>
                <a:lnTo>
                  <a:pt x="20730" y="42670"/>
                </a:lnTo>
                <a:lnTo>
                  <a:pt x="20730" y="42660"/>
                </a:lnTo>
                <a:lnTo>
                  <a:pt x="20740" y="42650"/>
                </a:lnTo>
                <a:lnTo>
                  <a:pt x="20740" y="42640"/>
                </a:lnTo>
                <a:lnTo>
                  <a:pt x="20760" y="42630"/>
                </a:lnTo>
                <a:lnTo>
                  <a:pt x="20770" y="42620"/>
                </a:lnTo>
                <a:lnTo>
                  <a:pt x="20780" y="42620"/>
                </a:lnTo>
                <a:lnTo>
                  <a:pt x="20790" y="42610"/>
                </a:lnTo>
                <a:lnTo>
                  <a:pt x="20800" y="42610"/>
                </a:lnTo>
                <a:lnTo>
                  <a:pt x="20800" y="42600"/>
                </a:lnTo>
                <a:lnTo>
                  <a:pt x="20810" y="42590"/>
                </a:lnTo>
                <a:lnTo>
                  <a:pt x="20810" y="42580"/>
                </a:lnTo>
                <a:lnTo>
                  <a:pt x="20820" y="42570"/>
                </a:lnTo>
                <a:lnTo>
                  <a:pt x="20820" y="42560"/>
                </a:lnTo>
                <a:lnTo>
                  <a:pt x="20820" y="42550"/>
                </a:lnTo>
                <a:lnTo>
                  <a:pt x="20830" y="42520"/>
                </a:lnTo>
                <a:lnTo>
                  <a:pt x="20830" y="42510"/>
                </a:lnTo>
                <a:lnTo>
                  <a:pt x="20840" y="42500"/>
                </a:lnTo>
                <a:lnTo>
                  <a:pt x="20840" y="42490"/>
                </a:lnTo>
                <a:lnTo>
                  <a:pt x="20860" y="42460"/>
                </a:lnTo>
                <a:lnTo>
                  <a:pt x="20910" y="42450"/>
                </a:lnTo>
                <a:lnTo>
                  <a:pt x="20920" y="42450"/>
                </a:lnTo>
                <a:lnTo>
                  <a:pt x="20930" y="42440"/>
                </a:lnTo>
                <a:lnTo>
                  <a:pt x="20950" y="42440"/>
                </a:lnTo>
                <a:lnTo>
                  <a:pt x="20960" y="42440"/>
                </a:lnTo>
                <a:lnTo>
                  <a:pt x="20970" y="42430"/>
                </a:lnTo>
                <a:lnTo>
                  <a:pt x="21020" y="42430"/>
                </a:lnTo>
                <a:lnTo>
                  <a:pt x="21030" y="42420"/>
                </a:lnTo>
                <a:lnTo>
                  <a:pt x="21040" y="42420"/>
                </a:lnTo>
                <a:lnTo>
                  <a:pt x="21050" y="42420"/>
                </a:lnTo>
                <a:lnTo>
                  <a:pt x="21060" y="42420"/>
                </a:lnTo>
                <a:lnTo>
                  <a:pt x="21070" y="42420"/>
                </a:lnTo>
                <a:lnTo>
                  <a:pt x="21080" y="42410"/>
                </a:lnTo>
                <a:lnTo>
                  <a:pt x="21090" y="42410"/>
                </a:lnTo>
                <a:lnTo>
                  <a:pt x="21100" y="42410"/>
                </a:lnTo>
                <a:lnTo>
                  <a:pt x="21110" y="42400"/>
                </a:lnTo>
                <a:lnTo>
                  <a:pt x="21120" y="42400"/>
                </a:lnTo>
                <a:lnTo>
                  <a:pt x="21140" y="42390"/>
                </a:lnTo>
                <a:lnTo>
                  <a:pt x="21160" y="42390"/>
                </a:lnTo>
                <a:lnTo>
                  <a:pt x="21170" y="42390"/>
                </a:lnTo>
                <a:lnTo>
                  <a:pt x="21180" y="42390"/>
                </a:lnTo>
                <a:lnTo>
                  <a:pt x="21190" y="42390"/>
                </a:lnTo>
                <a:lnTo>
                  <a:pt x="21200" y="42390"/>
                </a:lnTo>
                <a:lnTo>
                  <a:pt x="21210" y="42390"/>
                </a:lnTo>
                <a:lnTo>
                  <a:pt x="21220" y="42390"/>
                </a:lnTo>
                <a:lnTo>
                  <a:pt x="21230" y="42390"/>
                </a:lnTo>
                <a:lnTo>
                  <a:pt x="21250" y="42390"/>
                </a:lnTo>
                <a:lnTo>
                  <a:pt x="21260" y="42390"/>
                </a:lnTo>
                <a:lnTo>
                  <a:pt x="21270" y="42390"/>
                </a:lnTo>
                <a:lnTo>
                  <a:pt x="21280" y="42380"/>
                </a:lnTo>
                <a:lnTo>
                  <a:pt x="21290" y="42380"/>
                </a:lnTo>
                <a:lnTo>
                  <a:pt x="21300" y="42380"/>
                </a:lnTo>
                <a:lnTo>
                  <a:pt x="21310" y="42380"/>
                </a:lnTo>
                <a:lnTo>
                  <a:pt x="21330" y="42370"/>
                </a:lnTo>
                <a:lnTo>
                  <a:pt x="21330" y="42380"/>
                </a:lnTo>
                <a:lnTo>
                  <a:pt x="21340" y="42380"/>
                </a:lnTo>
                <a:lnTo>
                  <a:pt x="21350" y="42370"/>
                </a:lnTo>
                <a:lnTo>
                  <a:pt x="21390" y="42370"/>
                </a:lnTo>
                <a:lnTo>
                  <a:pt x="21410" y="42360"/>
                </a:lnTo>
                <a:lnTo>
                  <a:pt x="21420" y="42360"/>
                </a:lnTo>
                <a:lnTo>
                  <a:pt x="21430" y="42360"/>
                </a:lnTo>
                <a:lnTo>
                  <a:pt x="21460" y="42360"/>
                </a:lnTo>
                <a:lnTo>
                  <a:pt x="21470" y="42360"/>
                </a:lnTo>
                <a:lnTo>
                  <a:pt x="21480" y="42360"/>
                </a:lnTo>
                <a:lnTo>
                  <a:pt x="21490" y="42360"/>
                </a:lnTo>
                <a:lnTo>
                  <a:pt x="21500" y="42350"/>
                </a:lnTo>
                <a:lnTo>
                  <a:pt x="21520" y="42340"/>
                </a:lnTo>
                <a:lnTo>
                  <a:pt x="21540" y="42350"/>
                </a:lnTo>
                <a:lnTo>
                  <a:pt x="21550" y="42350"/>
                </a:lnTo>
                <a:lnTo>
                  <a:pt x="21560" y="42350"/>
                </a:lnTo>
                <a:lnTo>
                  <a:pt x="21570" y="42350"/>
                </a:lnTo>
                <a:lnTo>
                  <a:pt x="21580" y="42350"/>
                </a:lnTo>
                <a:lnTo>
                  <a:pt x="21590" y="42350"/>
                </a:lnTo>
                <a:lnTo>
                  <a:pt x="21600" y="42350"/>
                </a:lnTo>
                <a:lnTo>
                  <a:pt x="21610" y="42350"/>
                </a:lnTo>
                <a:lnTo>
                  <a:pt x="21620" y="42340"/>
                </a:lnTo>
                <a:lnTo>
                  <a:pt x="21670" y="42340"/>
                </a:lnTo>
                <a:lnTo>
                  <a:pt x="21680" y="42350"/>
                </a:lnTo>
                <a:lnTo>
                  <a:pt x="21690" y="42350"/>
                </a:lnTo>
                <a:lnTo>
                  <a:pt x="21700" y="42350"/>
                </a:lnTo>
                <a:lnTo>
                  <a:pt x="21710" y="42350"/>
                </a:lnTo>
                <a:lnTo>
                  <a:pt x="21720" y="42350"/>
                </a:lnTo>
                <a:lnTo>
                  <a:pt x="21730" y="42360"/>
                </a:lnTo>
                <a:lnTo>
                  <a:pt x="21740" y="42360"/>
                </a:lnTo>
                <a:lnTo>
                  <a:pt x="21750" y="42360"/>
                </a:lnTo>
                <a:lnTo>
                  <a:pt x="21760" y="42360"/>
                </a:lnTo>
                <a:lnTo>
                  <a:pt x="21760" y="42350"/>
                </a:lnTo>
                <a:lnTo>
                  <a:pt x="21770" y="42350"/>
                </a:lnTo>
                <a:lnTo>
                  <a:pt x="21780" y="42340"/>
                </a:lnTo>
                <a:lnTo>
                  <a:pt x="21800" y="42330"/>
                </a:lnTo>
                <a:lnTo>
                  <a:pt x="21830" y="42330"/>
                </a:lnTo>
                <a:lnTo>
                  <a:pt x="21840" y="42330"/>
                </a:lnTo>
                <a:lnTo>
                  <a:pt x="21850" y="42330"/>
                </a:lnTo>
                <a:lnTo>
                  <a:pt x="21860" y="42330"/>
                </a:lnTo>
                <a:lnTo>
                  <a:pt x="21860" y="42320"/>
                </a:lnTo>
                <a:lnTo>
                  <a:pt x="21870" y="42320"/>
                </a:lnTo>
                <a:lnTo>
                  <a:pt x="21910" y="42330"/>
                </a:lnTo>
                <a:lnTo>
                  <a:pt x="21920" y="42330"/>
                </a:lnTo>
                <a:lnTo>
                  <a:pt x="21930" y="42330"/>
                </a:lnTo>
                <a:lnTo>
                  <a:pt x="21940" y="42330"/>
                </a:lnTo>
                <a:lnTo>
                  <a:pt x="21950" y="42330"/>
                </a:lnTo>
                <a:lnTo>
                  <a:pt x="21960" y="42330"/>
                </a:lnTo>
                <a:lnTo>
                  <a:pt x="21970" y="42330"/>
                </a:lnTo>
                <a:lnTo>
                  <a:pt x="21980" y="42330"/>
                </a:lnTo>
                <a:lnTo>
                  <a:pt x="21990" y="42330"/>
                </a:lnTo>
                <a:lnTo>
                  <a:pt x="21990" y="42320"/>
                </a:lnTo>
                <a:lnTo>
                  <a:pt x="22000" y="42320"/>
                </a:lnTo>
                <a:lnTo>
                  <a:pt x="22000" y="42310"/>
                </a:lnTo>
                <a:lnTo>
                  <a:pt x="22010" y="42300"/>
                </a:lnTo>
                <a:lnTo>
                  <a:pt x="22030" y="42280"/>
                </a:lnTo>
                <a:lnTo>
                  <a:pt x="22040" y="42280"/>
                </a:lnTo>
                <a:lnTo>
                  <a:pt x="22050" y="42280"/>
                </a:lnTo>
                <a:lnTo>
                  <a:pt x="22050" y="42270"/>
                </a:lnTo>
                <a:lnTo>
                  <a:pt x="22060" y="42270"/>
                </a:lnTo>
                <a:lnTo>
                  <a:pt x="22070" y="42260"/>
                </a:lnTo>
                <a:lnTo>
                  <a:pt x="22080" y="42250"/>
                </a:lnTo>
                <a:lnTo>
                  <a:pt x="22090" y="42240"/>
                </a:lnTo>
                <a:lnTo>
                  <a:pt x="22090" y="42230"/>
                </a:lnTo>
                <a:lnTo>
                  <a:pt x="22100" y="42210"/>
                </a:lnTo>
                <a:lnTo>
                  <a:pt x="22110" y="42190"/>
                </a:lnTo>
                <a:lnTo>
                  <a:pt x="22120" y="42180"/>
                </a:lnTo>
                <a:lnTo>
                  <a:pt x="22130" y="42170"/>
                </a:lnTo>
                <a:lnTo>
                  <a:pt x="22140" y="42170"/>
                </a:lnTo>
                <a:lnTo>
                  <a:pt x="22140" y="42160"/>
                </a:lnTo>
                <a:lnTo>
                  <a:pt x="22140" y="42130"/>
                </a:lnTo>
                <a:lnTo>
                  <a:pt x="22160" y="42100"/>
                </a:lnTo>
                <a:lnTo>
                  <a:pt x="22170" y="42100"/>
                </a:lnTo>
                <a:lnTo>
                  <a:pt x="22170" y="42090"/>
                </a:lnTo>
                <a:lnTo>
                  <a:pt x="22180" y="42090"/>
                </a:lnTo>
                <a:lnTo>
                  <a:pt x="22190" y="42080"/>
                </a:lnTo>
                <a:lnTo>
                  <a:pt x="22190" y="42070"/>
                </a:lnTo>
                <a:lnTo>
                  <a:pt x="22190" y="42060"/>
                </a:lnTo>
                <a:lnTo>
                  <a:pt x="22190" y="42050"/>
                </a:lnTo>
                <a:lnTo>
                  <a:pt x="22190" y="42040"/>
                </a:lnTo>
                <a:lnTo>
                  <a:pt x="22200" y="42010"/>
                </a:lnTo>
                <a:lnTo>
                  <a:pt x="22200" y="42000"/>
                </a:lnTo>
                <a:lnTo>
                  <a:pt x="22210" y="41980"/>
                </a:lnTo>
                <a:lnTo>
                  <a:pt x="22210" y="41970"/>
                </a:lnTo>
                <a:lnTo>
                  <a:pt x="22300" y="41950"/>
                </a:lnTo>
                <a:lnTo>
                  <a:pt x="22330" y="41940"/>
                </a:lnTo>
                <a:lnTo>
                  <a:pt x="22900" y="41800"/>
                </a:lnTo>
                <a:lnTo>
                  <a:pt x="22960" y="41790"/>
                </a:lnTo>
                <a:lnTo>
                  <a:pt x="22970" y="41780"/>
                </a:lnTo>
                <a:lnTo>
                  <a:pt x="22990" y="41780"/>
                </a:lnTo>
                <a:lnTo>
                  <a:pt x="22990" y="41840"/>
                </a:lnTo>
                <a:lnTo>
                  <a:pt x="22990" y="41860"/>
                </a:lnTo>
                <a:lnTo>
                  <a:pt x="22990" y="41890"/>
                </a:lnTo>
                <a:lnTo>
                  <a:pt x="22980" y="42060"/>
                </a:lnTo>
                <a:lnTo>
                  <a:pt x="23000" y="42060"/>
                </a:lnTo>
                <a:lnTo>
                  <a:pt x="23050" y="42060"/>
                </a:lnTo>
                <a:lnTo>
                  <a:pt x="23090" y="42060"/>
                </a:lnTo>
                <a:lnTo>
                  <a:pt x="23130" y="42060"/>
                </a:lnTo>
                <a:lnTo>
                  <a:pt x="23160" y="42060"/>
                </a:lnTo>
                <a:lnTo>
                  <a:pt x="23180" y="42060"/>
                </a:lnTo>
                <a:lnTo>
                  <a:pt x="23230" y="42050"/>
                </a:lnTo>
                <a:lnTo>
                  <a:pt x="23270" y="42050"/>
                </a:lnTo>
                <a:lnTo>
                  <a:pt x="23280" y="42050"/>
                </a:lnTo>
                <a:lnTo>
                  <a:pt x="23370" y="42060"/>
                </a:lnTo>
                <a:lnTo>
                  <a:pt x="23380" y="42070"/>
                </a:lnTo>
                <a:lnTo>
                  <a:pt x="23430" y="42070"/>
                </a:lnTo>
                <a:lnTo>
                  <a:pt x="23460" y="42080"/>
                </a:lnTo>
                <a:lnTo>
                  <a:pt x="23560" y="42090"/>
                </a:lnTo>
                <a:lnTo>
                  <a:pt x="23600" y="42080"/>
                </a:lnTo>
                <a:lnTo>
                  <a:pt x="23670" y="42050"/>
                </a:lnTo>
                <a:lnTo>
                  <a:pt x="23690" y="42040"/>
                </a:lnTo>
                <a:lnTo>
                  <a:pt x="23780" y="42000"/>
                </a:lnTo>
                <a:lnTo>
                  <a:pt x="23830" y="42010"/>
                </a:lnTo>
                <a:lnTo>
                  <a:pt x="23860" y="42010"/>
                </a:lnTo>
                <a:lnTo>
                  <a:pt x="23950" y="42030"/>
                </a:lnTo>
                <a:lnTo>
                  <a:pt x="23950" y="42040"/>
                </a:lnTo>
                <a:lnTo>
                  <a:pt x="23980" y="42090"/>
                </a:lnTo>
                <a:lnTo>
                  <a:pt x="23990" y="42100"/>
                </a:lnTo>
                <a:lnTo>
                  <a:pt x="24010" y="42130"/>
                </a:lnTo>
                <a:lnTo>
                  <a:pt x="24020" y="42160"/>
                </a:lnTo>
                <a:lnTo>
                  <a:pt x="24040" y="42190"/>
                </a:lnTo>
                <a:lnTo>
                  <a:pt x="24050" y="42200"/>
                </a:lnTo>
                <a:lnTo>
                  <a:pt x="24060" y="42220"/>
                </a:lnTo>
                <a:lnTo>
                  <a:pt x="24090" y="42260"/>
                </a:lnTo>
                <a:lnTo>
                  <a:pt x="24130" y="42300"/>
                </a:lnTo>
                <a:lnTo>
                  <a:pt x="24160" y="42320"/>
                </a:lnTo>
                <a:lnTo>
                  <a:pt x="24180" y="42340"/>
                </a:lnTo>
                <a:lnTo>
                  <a:pt x="24200" y="42360"/>
                </a:lnTo>
                <a:lnTo>
                  <a:pt x="24220" y="42380"/>
                </a:lnTo>
                <a:lnTo>
                  <a:pt x="24170" y="42470"/>
                </a:lnTo>
                <a:lnTo>
                  <a:pt x="24160" y="42490"/>
                </a:lnTo>
                <a:lnTo>
                  <a:pt x="24170" y="42500"/>
                </a:lnTo>
                <a:lnTo>
                  <a:pt x="24170" y="42510"/>
                </a:lnTo>
                <a:lnTo>
                  <a:pt x="24180" y="42510"/>
                </a:lnTo>
                <a:lnTo>
                  <a:pt x="24190" y="42520"/>
                </a:lnTo>
                <a:lnTo>
                  <a:pt x="24200" y="42530"/>
                </a:lnTo>
                <a:lnTo>
                  <a:pt x="24210" y="42540"/>
                </a:lnTo>
                <a:lnTo>
                  <a:pt x="24210" y="42550"/>
                </a:lnTo>
                <a:lnTo>
                  <a:pt x="24210" y="42560"/>
                </a:lnTo>
                <a:lnTo>
                  <a:pt x="24220" y="42570"/>
                </a:lnTo>
                <a:lnTo>
                  <a:pt x="24230" y="42570"/>
                </a:lnTo>
                <a:lnTo>
                  <a:pt x="24240" y="42570"/>
                </a:lnTo>
                <a:lnTo>
                  <a:pt x="24250" y="42570"/>
                </a:lnTo>
                <a:lnTo>
                  <a:pt x="24270" y="42590"/>
                </a:lnTo>
                <a:lnTo>
                  <a:pt x="24290" y="42610"/>
                </a:lnTo>
                <a:lnTo>
                  <a:pt x="24300" y="42630"/>
                </a:lnTo>
                <a:lnTo>
                  <a:pt x="24310" y="42630"/>
                </a:lnTo>
                <a:lnTo>
                  <a:pt x="24340" y="42660"/>
                </a:lnTo>
                <a:lnTo>
                  <a:pt x="24360" y="42670"/>
                </a:lnTo>
                <a:lnTo>
                  <a:pt x="24390" y="42700"/>
                </a:lnTo>
                <a:lnTo>
                  <a:pt x="24410" y="42710"/>
                </a:lnTo>
                <a:lnTo>
                  <a:pt x="24430" y="42710"/>
                </a:lnTo>
                <a:lnTo>
                  <a:pt x="24440" y="42710"/>
                </a:lnTo>
                <a:lnTo>
                  <a:pt x="24450" y="42710"/>
                </a:lnTo>
                <a:lnTo>
                  <a:pt x="24460" y="42710"/>
                </a:lnTo>
                <a:lnTo>
                  <a:pt x="24480" y="42720"/>
                </a:lnTo>
                <a:lnTo>
                  <a:pt x="24490" y="42720"/>
                </a:lnTo>
                <a:lnTo>
                  <a:pt x="24500" y="42720"/>
                </a:lnTo>
                <a:lnTo>
                  <a:pt x="24530" y="42750"/>
                </a:lnTo>
                <a:lnTo>
                  <a:pt x="24540" y="42750"/>
                </a:lnTo>
                <a:lnTo>
                  <a:pt x="24550" y="42760"/>
                </a:lnTo>
                <a:lnTo>
                  <a:pt x="24570" y="42780"/>
                </a:lnTo>
                <a:lnTo>
                  <a:pt x="24570" y="42790"/>
                </a:lnTo>
                <a:lnTo>
                  <a:pt x="24590" y="42810"/>
                </a:lnTo>
                <a:lnTo>
                  <a:pt x="24600" y="42790"/>
                </a:lnTo>
                <a:lnTo>
                  <a:pt x="24610" y="42760"/>
                </a:lnTo>
                <a:lnTo>
                  <a:pt x="24620" y="42710"/>
                </a:lnTo>
                <a:lnTo>
                  <a:pt x="24620" y="42700"/>
                </a:lnTo>
                <a:lnTo>
                  <a:pt x="24620" y="42690"/>
                </a:lnTo>
                <a:lnTo>
                  <a:pt x="24620" y="42680"/>
                </a:lnTo>
                <a:lnTo>
                  <a:pt x="24650" y="42670"/>
                </a:lnTo>
                <a:lnTo>
                  <a:pt x="24720" y="42660"/>
                </a:lnTo>
                <a:lnTo>
                  <a:pt x="24750" y="42660"/>
                </a:lnTo>
                <a:lnTo>
                  <a:pt x="24870" y="42640"/>
                </a:lnTo>
                <a:lnTo>
                  <a:pt x="24880" y="42630"/>
                </a:lnTo>
                <a:lnTo>
                  <a:pt x="24910" y="42630"/>
                </a:lnTo>
                <a:lnTo>
                  <a:pt x="24920" y="42640"/>
                </a:lnTo>
                <a:lnTo>
                  <a:pt x="24930" y="42650"/>
                </a:lnTo>
                <a:lnTo>
                  <a:pt x="24940" y="42650"/>
                </a:lnTo>
                <a:lnTo>
                  <a:pt x="24950" y="42660"/>
                </a:lnTo>
                <a:lnTo>
                  <a:pt x="24960" y="42670"/>
                </a:lnTo>
                <a:lnTo>
                  <a:pt x="25010" y="42640"/>
                </a:lnTo>
                <a:lnTo>
                  <a:pt x="25140" y="42560"/>
                </a:lnTo>
                <a:lnTo>
                  <a:pt x="25200" y="42530"/>
                </a:lnTo>
                <a:lnTo>
                  <a:pt x="25220" y="42580"/>
                </a:lnTo>
                <a:lnTo>
                  <a:pt x="25220" y="42590"/>
                </a:lnTo>
                <a:lnTo>
                  <a:pt x="25230" y="42590"/>
                </a:lnTo>
                <a:lnTo>
                  <a:pt x="25260" y="42660"/>
                </a:lnTo>
                <a:lnTo>
                  <a:pt x="25260" y="42680"/>
                </a:lnTo>
                <a:lnTo>
                  <a:pt x="25280" y="42710"/>
                </a:lnTo>
                <a:lnTo>
                  <a:pt x="25300" y="42730"/>
                </a:lnTo>
                <a:lnTo>
                  <a:pt x="25300" y="42740"/>
                </a:lnTo>
                <a:lnTo>
                  <a:pt x="25310" y="42750"/>
                </a:lnTo>
                <a:lnTo>
                  <a:pt x="25380" y="42840"/>
                </a:lnTo>
                <a:lnTo>
                  <a:pt x="25420" y="42910"/>
                </a:lnTo>
                <a:lnTo>
                  <a:pt x="25430" y="42920"/>
                </a:lnTo>
                <a:lnTo>
                  <a:pt x="25440" y="42930"/>
                </a:lnTo>
                <a:lnTo>
                  <a:pt x="25480" y="42990"/>
                </a:lnTo>
                <a:lnTo>
                  <a:pt x="25490" y="43010"/>
                </a:lnTo>
                <a:lnTo>
                  <a:pt x="25560" y="43120"/>
                </a:lnTo>
                <a:lnTo>
                  <a:pt x="25590" y="43170"/>
                </a:lnTo>
                <a:lnTo>
                  <a:pt x="25620" y="43220"/>
                </a:lnTo>
                <a:lnTo>
                  <a:pt x="25640" y="43250"/>
                </a:lnTo>
                <a:lnTo>
                  <a:pt x="25650" y="43270"/>
                </a:lnTo>
                <a:lnTo>
                  <a:pt x="25690" y="43270"/>
                </a:lnTo>
                <a:lnTo>
                  <a:pt x="25730" y="43270"/>
                </a:lnTo>
                <a:lnTo>
                  <a:pt x="25750" y="43280"/>
                </a:lnTo>
                <a:lnTo>
                  <a:pt x="25790" y="43280"/>
                </a:lnTo>
                <a:lnTo>
                  <a:pt x="25810" y="43300"/>
                </a:lnTo>
                <a:lnTo>
                  <a:pt x="25830" y="43340"/>
                </a:lnTo>
                <a:lnTo>
                  <a:pt x="25880" y="43430"/>
                </a:lnTo>
                <a:lnTo>
                  <a:pt x="25910" y="43470"/>
                </a:lnTo>
                <a:lnTo>
                  <a:pt x="25920" y="43490"/>
                </a:lnTo>
                <a:lnTo>
                  <a:pt x="25940" y="43540"/>
                </a:lnTo>
                <a:lnTo>
                  <a:pt x="25950" y="43550"/>
                </a:lnTo>
                <a:lnTo>
                  <a:pt x="25960" y="43560"/>
                </a:lnTo>
                <a:lnTo>
                  <a:pt x="25970" y="43580"/>
                </a:lnTo>
                <a:lnTo>
                  <a:pt x="26000" y="43630"/>
                </a:lnTo>
                <a:lnTo>
                  <a:pt x="26010" y="43650"/>
                </a:lnTo>
                <a:lnTo>
                  <a:pt x="26040" y="43670"/>
                </a:lnTo>
                <a:lnTo>
                  <a:pt x="26060" y="43670"/>
                </a:lnTo>
                <a:lnTo>
                  <a:pt x="26070" y="43680"/>
                </a:lnTo>
                <a:lnTo>
                  <a:pt x="26080" y="43680"/>
                </a:lnTo>
                <a:lnTo>
                  <a:pt x="26090" y="43680"/>
                </a:lnTo>
                <a:lnTo>
                  <a:pt x="26140" y="43700"/>
                </a:lnTo>
                <a:lnTo>
                  <a:pt x="26170" y="43720"/>
                </a:lnTo>
                <a:lnTo>
                  <a:pt x="26200" y="43730"/>
                </a:lnTo>
                <a:lnTo>
                  <a:pt x="26220" y="43740"/>
                </a:lnTo>
                <a:lnTo>
                  <a:pt x="26230" y="43740"/>
                </a:lnTo>
                <a:lnTo>
                  <a:pt x="26240" y="43750"/>
                </a:lnTo>
                <a:lnTo>
                  <a:pt x="26250" y="43750"/>
                </a:lnTo>
                <a:lnTo>
                  <a:pt x="26260" y="43750"/>
                </a:lnTo>
                <a:lnTo>
                  <a:pt x="26270" y="43760"/>
                </a:lnTo>
                <a:lnTo>
                  <a:pt x="26290" y="43770"/>
                </a:lnTo>
                <a:lnTo>
                  <a:pt x="26300" y="43770"/>
                </a:lnTo>
                <a:lnTo>
                  <a:pt x="26320" y="43790"/>
                </a:lnTo>
                <a:lnTo>
                  <a:pt x="26350" y="43810"/>
                </a:lnTo>
                <a:lnTo>
                  <a:pt x="26360" y="43810"/>
                </a:lnTo>
                <a:lnTo>
                  <a:pt x="26370" y="43820"/>
                </a:lnTo>
                <a:lnTo>
                  <a:pt x="26390" y="43830"/>
                </a:lnTo>
                <a:lnTo>
                  <a:pt x="26400" y="43840"/>
                </a:lnTo>
                <a:lnTo>
                  <a:pt x="26410" y="43840"/>
                </a:lnTo>
                <a:lnTo>
                  <a:pt x="26420" y="43850"/>
                </a:lnTo>
                <a:lnTo>
                  <a:pt x="26430" y="43860"/>
                </a:lnTo>
                <a:lnTo>
                  <a:pt x="26440" y="43860"/>
                </a:lnTo>
                <a:lnTo>
                  <a:pt x="26450" y="43870"/>
                </a:lnTo>
                <a:lnTo>
                  <a:pt x="26480" y="43890"/>
                </a:lnTo>
                <a:lnTo>
                  <a:pt x="26510" y="43900"/>
                </a:lnTo>
                <a:lnTo>
                  <a:pt x="26520" y="43910"/>
                </a:lnTo>
                <a:lnTo>
                  <a:pt x="26540" y="43920"/>
                </a:lnTo>
                <a:lnTo>
                  <a:pt x="26540" y="43930"/>
                </a:lnTo>
                <a:lnTo>
                  <a:pt x="26560" y="43940"/>
                </a:lnTo>
                <a:lnTo>
                  <a:pt x="26580" y="43950"/>
                </a:lnTo>
                <a:lnTo>
                  <a:pt x="26610" y="43970"/>
                </a:lnTo>
                <a:lnTo>
                  <a:pt x="26640" y="43980"/>
                </a:lnTo>
                <a:lnTo>
                  <a:pt x="26650" y="43990"/>
                </a:lnTo>
                <a:lnTo>
                  <a:pt x="26660" y="43990"/>
                </a:lnTo>
                <a:lnTo>
                  <a:pt x="26720" y="44020"/>
                </a:lnTo>
                <a:lnTo>
                  <a:pt x="26730" y="44020"/>
                </a:lnTo>
                <a:lnTo>
                  <a:pt x="26740" y="44020"/>
                </a:lnTo>
                <a:lnTo>
                  <a:pt x="26770" y="44030"/>
                </a:lnTo>
                <a:lnTo>
                  <a:pt x="26780" y="44040"/>
                </a:lnTo>
                <a:lnTo>
                  <a:pt x="26800" y="44050"/>
                </a:lnTo>
                <a:lnTo>
                  <a:pt x="26830" y="44060"/>
                </a:lnTo>
                <a:lnTo>
                  <a:pt x="26840" y="44060"/>
                </a:lnTo>
                <a:lnTo>
                  <a:pt x="26850" y="44060"/>
                </a:lnTo>
                <a:lnTo>
                  <a:pt x="26860" y="44060"/>
                </a:lnTo>
                <a:lnTo>
                  <a:pt x="26870" y="44070"/>
                </a:lnTo>
                <a:lnTo>
                  <a:pt x="26880" y="44070"/>
                </a:lnTo>
                <a:lnTo>
                  <a:pt x="26890" y="44080"/>
                </a:lnTo>
                <a:lnTo>
                  <a:pt x="26920" y="44090"/>
                </a:lnTo>
                <a:lnTo>
                  <a:pt x="26940" y="44090"/>
                </a:lnTo>
                <a:lnTo>
                  <a:pt x="26960" y="44100"/>
                </a:lnTo>
                <a:lnTo>
                  <a:pt x="26990" y="44110"/>
                </a:lnTo>
                <a:lnTo>
                  <a:pt x="27020" y="44120"/>
                </a:lnTo>
                <a:lnTo>
                  <a:pt x="27030" y="44120"/>
                </a:lnTo>
                <a:lnTo>
                  <a:pt x="27030" y="44130"/>
                </a:lnTo>
                <a:lnTo>
                  <a:pt x="27050" y="44130"/>
                </a:lnTo>
                <a:lnTo>
                  <a:pt x="27090" y="44150"/>
                </a:lnTo>
                <a:lnTo>
                  <a:pt x="27090" y="44170"/>
                </a:lnTo>
                <a:lnTo>
                  <a:pt x="27090" y="44190"/>
                </a:lnTo>
                <a:lnTo>
                  <a:pt x="27090" y="44200"/>
                </a:lnTo>
                <a:lnTo>
                  <a:pt x="27090" y="44210"/>
                </a:lnTo>
                <a:lnTo>
                  <a:pt x="27090" y="44230"/>
                </a:lnTo>
                <a:lnTo>
                  <a:pt x="27070" y="44250"/>
                </a:lnTo>
                <a:lnTo>
                  <a:pt x="27040" y="44250"/>
                </a:lnTo>
                <a:lnTo>
                  <a:pt x="27000" y="44260"/>
                </a:lnTo>
                <a:lnTo>
                  <a:pt x="26960" y="44270"/>
                </a:lnTo>
                <a:lnTo>
                  <a:pt x="26930" y="44280"/>
                </a:lnTo>
                <a:lnTo>
                  <a:pt x="26920" y="44280"/>
                </a:lnTo>
                <a:lnTo>
                  <a:pt x="26920" y="44310"/>
                </a:lnTo>
                <a:lnTo>
                  <a:pt x="26930" y="44320"/>
                </a:lnTo>
                <a:lnTo>
                  <a:pt x="26940" y="44350"/>
                </a:lnTo>
                <a:lnTo>
                  <a:pt x="26950" y="44370"/>
                </a:lnTo>
                <a:lnTo>
                  <a:pt x="26950" y="44380"/>
                </a:lnTo>
                <a:lnTo>
                  <a:pt x="26960" y="44400"/>
                </a:lnTo>
                <a:lnTo>
                  <a:pt x="26980" y="44450"/>
                </a:lnTo>
                <a:lnTo>
                  <a:pt x="26990" y="44460"/>
                </a:lnTo>
                <a:lnTo>
                  <a:pt x="26990" y="44470"/>
                </a:lnTo>
                <a:lnTo>
                  <a:pt x="27000" y="44490"/>
                </a:lnTo>
                <a:lnTo>
                  <a:pt x="27000" y="44500"/>
                </a:lnTo>
                <a:lnTo>
                  <a:pt x="26970" y="44520"/>
                </a:lnTo>
                <a:lnTo>
                  <a:pt x="26950" y="44530"/>
                </a:lnTo>
                <a:lnTo>
                  <a:pt x="26940" y="44530"/>
                </a:lnTo>
                <a:lnTo>
                  <a:pt x="26930" y="44540"/>
                </a:lnTo>
                <a:lnTo>
                  <a:pt x="26890" y="44560"/>
                </a:lnTo>
                <a:lnTo>
                  <a:pt x="26880" y="44570"/>
                </a:lnTo>
                <a:lnTo>
                  <a:pt x="26880" y="44580"/>
                </a:lnTo>
                <a:lnTo>
                  <a:pt x="26870" y="44600"/>
                </a:lnTo>
                <a:lnTo>
                  <a:pt x="26950" y="44620"/>
                </a:lnTo>
                <a:lnTo>
                  <a:pt x="26920" y="44640"/>
                </a:lnTo>
                <a:lnTo>
                  <a:pt x="26890" y="44650"/>
                </a:lnTo>
                <a:lnTo>
                  <a:pt x="26900" y="44680"/>
                </a:lnTo>
                <a:lnTo>
                  <a:pt x="26910" y="44720"/>
                </a:lnTo>
                <a:lnTo>
                  <a:pt x="26910" y="44730"/>
                </a:lnTo>
                <a:lnTo>
                  <a:pt x="26910" y="44740"/>
                </a:lnTo>
                <a:lnTo>
                  <a:pt x="26920" y="44770"/>
                </a:lnTo>
                <a:lnTo>
                  <a:pt x="26930" y="44790"/>
                </a:lnTo>
                <a:lnTo>
                  <a:pt x="26990" y="44800"/>
                </a:lnTo>
                <a:lnTo>
                  <a:pt x="27010" y="44810"/>
                </a:lnTo>
                <a:lnTo>
                  <a:pt x="27050" y="44810"/>
                </a:lnTo>
                <a:lnTo>
                  <a:pt x="27070" y="44820"/>
                </a:lnTo>
                <a:lnTo>
                  <a:pt x="27020" y="44920"/>
                </a:lnTo>
                <a:lnTo>
                  <a:pt x="26970" y="45030"/>
                </a:lnTo>
                <a:lnTo>
                  <a:pt x="26870" y="44980"/>
                </a:lnTo>
                <a:lnTo>
                  <a:pt x="26840" y="44960"/>
                </a:lnTo>
                <a:lnTo>
                  <a:pt x="26830" y="44950"/>
                </a:lnTo>
                <a:lnTo>
                  <a:pt x="26810" y="44930"/>
                </a:lnTo>
                <a:lnTo>
                  <a:pt x="26800" y="44920"/>
                </a:lnTo>
                <a:lnTo>
                  <a:pt x="26800" y="44930"/>
                </a:lnTo>
                <a:lnTo>
                  <a:pt x="26790" y="44940"/>
                </a:lnTo>
                <a:lnTo>
                  <a:pt x="26780" y="44950"/>
                </a:lnTo>
                <a:lnTo>
                  <a:pt x="26770" y="44970"/>
                </a:lnTo>
                <a:lnTo>
                  <a:pt x="26690" y="45120"/>
                </a:lnTo>
                <a:lnTo>
                  <a:pt x="26640" y="45200"/>
                </a:lnTo>
                <a:lnTo>
                  <a:pt x="26600" y="45270"/>
                </a:lnTo>
                <a:lnTo>
                  <a:pt x="26580" y="45300"/>
                </a:lnTo>
                <a:lnTo>
                  <a:pt x="26580" y="45290"/>
                </a:lnTo>
                <a:lnTo>
                  <a:pt x="26570" y="45290"/>
                </a:lnTo>
                <a:lnTo>
                  <a:pt x="26560" y="45290"/>
                </a:lnTo>
                <a:lnTo>
                  <a:pt x="26560" y="45280"/>
                </a:lnTo>
                <a:lnTo>
                  <a:pt x="26560" y="45270"/>
                </a:lnTo>
                <a:lnTo>
                  <a:pt x="26560" y="45260"/>
                </a:lnTo>
                <a:lnTo>
                  <a:pt x="26550" y="45250"/>
                </a:lnTo>
                <a:lnTo>
                  <a:pt x="26560" y="45240"/>
                </a:lnTo>
                <a:lnTo>
                  <a:pt x="26550" y="45240"/>
                </a:lnTo>
                <a:lnTo>
                  <a:pt x="26540" y="45230"/>
                </a:lnTo>
                <a:lnTo>
                  <a:pt x="26530" y="45240"/>
                </a:lnTo>
                <a:lnTo>
                  <a:pt x="26530" y="45230"/>
                </a:lnTo>
                <a:lnTo>
                  <a:pt x="26520" y="45230"/>
                </a:lnTo>
                <a:lnTo>
                  <a:pt x="26520" y="45220"/>
                </a:lnTo>
                <a:lnTo>
                  <a:pt x="26510" y="45210"/>
                </a:lnTo>
                <a:lnTo>
                  <a:pt x="26500" y="45200"/>
                </a:lnTo>
                <a:lnTo>
                  <a:pt x="26500" y="45190"/>
                </a:lnTo>
                <a:lnTo>
                  <a:pt x="26490" y="45190"/>
                </a:lnTo>
                <a:lnTo>
                  <a:pt x="26500" y="45180"/>
                </a:lnTo>
                <a:lnTo>
                  <a:pt x="26500" y="45170"/>
                </a:lnTo>
                <a:lnTo>
                  <a:pt x="26490" y="45170"/>
                </a:lnTo>
                <a:lnTo>
                  <a:pt x="26490" y="45150"/>
                </a:lnTo>
                <a:lnTo>
                  <a:pt x="26480" y="45150"/>
                </a:lnTo>
                <a:lnTo>
                  <a:pt x="26480" y="45140"/>
                </a:lnTo>
                <a:lnTo>
                  <a:pt x="26470" y="45130"/>
                </a:lnTo>
                <a:lnTo>
                  <a:pt x="26480" y="45120"/>
                </a:lnTo>
                <a:lnTo>
                  <a:pt x="26470" y="45110"/>
                </a:lnTo>
                <a:lnTo>
                  <a:pt x="26460" y="45100"/>
                </a:lnTo>
                <a:lnTo>
                  <a:pt x="26470" y="45100"/>
                </a:lnTo>
                <a:lnTo>
                  <a:pt x="26470" y="45090"/>
                </a:lnTo>
                <a:lnTo>
                  <a:pt x="26460" y="45080"/>
                </a:lnTo>
                <a:lnTo>
                  <a:pt x="26450" y="45070"/>
                </a:lnTo>
                <a:lnTo>
                  <a:pt x="26440" y="45070"/>
                </a:lnTo>
                <a:lnTo>
                  <a:pt x="26430" y="45060"/>
                </a:lnTo>
                <a:lnTo>
                  <a:pt x="26420" y="45050"/>
                </a:lnTo>
                <a:lnTo>
                  <a:pt x="26410" y="45050"/>
                </a:lnTo>
                <a:lnTo>
                  <a:pt x="26400" y="45040"/>
                </a:lnTo>
                <a:lnTo>
                  <a:pt x="26390" y="45040"/>
                </a:lnTo>
                <a:lnTo>
                  <a:pt x="26380" y="45040"/>
                </a:lnTo>
                <a:lnTo>
                  <a:pt x="26370" y="45040"/>
                </a:lnTo>
                <a:lnTo>
                  <a:pt x="26370" y="45030"/>
                </a:lnTo>
                <a:lnTo>
                  <a:pt x="26360" y="45040"/>
                </a:lnTo>
                <a:lnTo>
                  <a:pt x="26340" y="45030"/>
                </a:lnTo>
                <a:lnTo>
                  <a:pt x="26330" y="45020"/>
                </a:lnTo>
                <a:lnTo>
                  <a:pt x="26330" y="45010"/>
                </a:lnTo>
                <a:lnTo>
                  <a:pt x="26320" y="45000"/>
                </a:lnTo>
                <a:lnTo>
                  <a:pt x="26310" y="44990"/>
                </a:lnTo>
                <a:lnTo>
                  <a:pt x="26300" y="44990"/>
                </a:lnTo>
                <a:lnTo>
                  <a:pt x="26290" y="44970"/>
                </a:lnTo>
                <a:lnTo>
                  <a:pt x="26290" y="44960"/>
                </a:lnTo>
                <a:lnTo>
                  <a:pt x="26280" y="44950"/>
                </a:lnTo>
                <a:lnTo>
                  <a:pt x="26280" y="44940"/>
                </a:lnTo>
                <a:lnTo>
                  <a:pt x="26280" y="44930"/>
                </a:lnTo>
                <a:lnTo>
                  <a:pt x="26280" y="44920"/>
                </a:lnTo>
                <a:lnTo>
                  <a:pt x="26270" y="44910"/>
                </a:lnTo>
                <a:lnTo>
                  <a:pt x="26260" y="44900"/>
                </a:lnTo>
                <a:lnTo>
                  <a:pt x="26250" y="44900"/>
                </a:lnTo>
                <a:lnTo>
                  <a:pt x="26240" y="44900"/>
                </a:lnTo>
                <a:lnTo>
                  <a:pt x="26230" y="44900"/>
                </a:lnTo>
                <a:lnTo>
                  <a:pt x="26220" y="44900"/>
                </a:lnTo>
                <a:lnTo>
                  <a:pt x="26210" y="44900"/>
                </a:lnTo>
                <a:lnTo>
                  <a:pt x="26200" y="44900"/>
                </a:lnTo>
                <a:lnTo>
                  <a:pt x="26190" y="44900"/>
                </a:lnTo>
                <a:lnTo>
                  <a:pt x="26180" y="44890"/>
                </a:lnTo>
                <a:lnTo>
                  <a:pt x="26180" y="44880"/>
                </a:lnTo>
                <a:lnTo>
                  <a:pt x="26170" y="44880"/>
                </a:lnTo>
                <a:lnTo>
                  <a:pt x="26160" y="44880"/>
                </a:lnTo>
                <a:lnTo>
                  <a:pt x="26150" y="44870"/>
                </a:lnTo>
                <a:lnTo>
                  <a:pt x="26140" y="44860"/>
                </a:lnTo>
                <a:lnTo>
                  <a:pt x="26130" y="44860"/>
                </a:lnTo>
                <a:lnTo>
                  <a:pt x="26120" y="44860"/>
                </a:lnTo>
                <a:lnTo>
                  <a:pt x="26100" y="44850"/>
                </a:lnTo>
                <a:lnTo>
                  <a:pt x="26090" y="44860"/>
                </a:lnTo>
                <a:lnTo>
                  <a:pt x="26080" y="44870"/>
                </a:lnTo>
                <a:lnTo>
                  <a:pt x="26070" y="44870"/>
                </a:lnTo>
                <a:lnTo>
                  <a:pt x="26060" y="44870"/>
                </a:lnTo>
                <a:lnTo>
                  <a:pt x="26050" y="44880"/>
                </a:lnTo>
                <a:lnTo>
                  <a:pt x="26050" y="44890"/>
                </a:lnTo>
                <a:lnTo>
                  <a:pt x="26050" y="44900"/>
                </a:lnTo>
                <a:lnTo>
                  <a:pt x="26040" y="44900"/>
                </a:lnTo>
                <a:lnTo>
                  <a:pt x="26030" y="44900"/>
                </a:lnTo>
                <a:lnTo>
                  <a:pt x="26030" y="44910"/>
                </a:lnTo>
                <a:lnTo>
                  <a:pt x="26030" y="44920"/>
                </a:lnTo>
                <a:lnTo>
                  <a:pt x="26020" y="44920"/>
                </a:lnTo>
                <a:lnTo>
                  <a:pt x="26010" y="44920"/>
                </a:lnTo>
                <a:lnTo>
                  <a:pt x="26000" y="44930"/>
                </a:lnTo>
                <a:lnTo>
                  <a:pt x="25990" y="44930"/>
                </a:lnTo>
                <a:lnTo>
                  <a:pt x="25980" y="44930"/>
                </a:lnTo>
                <a:lnTo>
                  <a:pt x="25970" y="44930"/>
                </a:lnTo>
                <a:lnTo>
                  <a:pt x="25970" y="44940"/>
                </a:lnTo>
                <a:lnTo>
                  <a:pt x="25960" y="44940"/>
                </a:lnTo>
                <a:lnTo>
                  <a:pt x="25950" y="44950"/>
                </a:lnTo>
                <a:lnTo>
                  <a:pt x="25940" y="44960"/>
                </a:lnTo>
                <a:lnTo>
                  <a:pt x="25940" y="44970"/>
                </a:lnTo>
                <a:lnTo>
                  <a:pt x="25940" y="44980"/>
                </a:lnTo>
                <a:lnTo>
                  <a:pt x="25920" y="44990"/>
                </a:lnTo>
                <a:lnTo>
                  <a:pt x="25900" y="45010"/>
                </a:lnTo>
                <a:lnTo>
                  <a:pt x="25890" y="45020"/>
                </a:lnTo>
                <a:lnTo>
                  <a:pt x="25880" y="45030"/>
                </a:lnTo>
                <a:lnTo>
                  <a:pt x="25860" y="45030"/>
                </a:lnTo>
                <a:lnTo>
                  <a:pt x="25850" y="45030"/>
                </a:lnTo>
                <a:lnTo>
                  <a:pt x="25850" y="45040"/>
                </a:lnTo>
                <a:lnTo>
                  <a:pt x="25840" y="45040"/>
                </a:lnTo>
                <a:lnTo>
                  <a:pt x="25830" y="45040"/>
                </a:lnTo>
                <a:lnTo>
                  <a:pt x="25820" y="45040"/>
                </a:lnTo>
                <a:lnTo>
                  <a:pt x="25810" y="45040"/>
                </a:lnTo>
                <a:lnTo>
                  <a:pt x="25800" y="45040"/>
                </a:lnTo>
                <a:lnTo>
                  <a:pt x="25790" y="45040"/>
                </a:lnTo>
                <a:lnTo>
                  <a:pt x="25780" y="45030"/>
                </a:lnTo>
                <a:lnTo>
                  <a:pt x="25770" y="45020"/>
                </a:lnTo>
                <a:lnTo>
                  <a:pt x="25760" y="45030"/>
                </a:lnTo>
                <a:lnTo>
                  <a:pt x="25750" y="45030"/>
                </a:lnTo>
                <a:lnTo>
                  <a:pt x="25740" y="45030"/>
                </a:lnTo>
                <a:lnTo>
                  <a:pt x="25730" y="45030"/>
                </a:lnTo>
                <a:lnTo>
                  <a:pt x="25720" y="45020"/>
                </a:lnTo>
                <a:lnTo>
                  <a:pt x="25710" y="45020"/>
                </a:lnTo>
                <a:lnTo>
                  <a:pt x="25700" y="45010"/>
                </a:lnTo>
                <a:lnTo>
                  <a:pt x="25690" y="45010"/>
                </a:lnTo>
                <a:lnTo>
                  <a:pt x="25680" y="45010"/>
                </a:lnTo>
                <a:lnTo>
                  <a:pt x="25670" y="45010"/>
                </a:lnTo>
                <a:lnTo>
                  <a:pt x="25660" y="45020"/>
                </a:lnTo>
                <a:lnTo>
                  <a:pt x="25650" y="45020"/>
                </a:lnTo>
                <a:lnTo>
                  <a:pt x="25640" y="45020"/>
                </a:lnTo>
                <a:lnTo>
                  <a:pt x="25630" y="45010"/>
                </a:lnTo>
                <a:lnTo>
                  <a:pt x="25620" y="45020"/>
                </a:lnTo>
                <a:lnTo>
                  <a:pt x="25610" y="45010"/>
                </a:lnTo>
                <a:lnTo>
                  <a:pt x="25600" y="45000"/>
                </a:lnTo>
                <a:lnTo>
                  <a:pt x="25600" y="44990"/>
                </a:lnTo>
                <a:lnTo>
                  <a:pt x="25590" y="44990"/>
                </a:lnTo>
                <a:lnTo>
                  <a:pt x="25580" y="44990"/>
                </a:lnTo>
                <a:lnTo>
                  <a:pt x="25570" y="44990"/>
                </a:lnTo>
                <a:lnTo>
                  <a:pt x="25560" y="44990"/>
                </a:lnTo>
                <a:lnTo>
                  <a:pt x="25550" y="44990"/>
                </a:lnTo>
                <a:lnTo>
                  <a:pt x="25540" y="44990"/>
                </a:lnTo>
                <a:lnTo>
                  <a:pt x="25530" y="44990"/>
                </a:lnTo>
                <a:lnTo>
                  <a:pt x="25520" y="45000"/>
                </a:lnTo>
                <a:lnTo>
                  <a:pt x="25510" y="44990"/>
                </a:lnTo>
                <a:lnTo>
                  <a:pt x="25500" y="44990"/>
                </a:lnTo>
                <a:lnTo>
                  <a:pt x="25490" y="45000"/>
                </a:lnTo>
                <a:lnTo>
                  <a:pt x="25480" y="45000"/>
                </a:lnTo>
                <a:lnTo>
                  <a:pt x="25470" y="45010"/>
                </a:lnTo>
                <a:lnTo>
                  <a:pt x="25460" y="45020"/>
                </a:lnTo>
                <a:lnTo>
                  <a:pt x="25450" y="45010"/>
                </a:lnTo>
                <a:lnTo>
                  <a:pt x="25440" y="45020"/>
                </a:lnTo>
                <a:lnTo>
                  <a:pt x="25420" y="45030"/>
                </a:lnTo>
                <a:lnTo>
                  <a:pt x="25410" y="45030"/>
                </a:lnTo>
                <a:lnTo>
                  <a:pt x="25410" y="45040"/>
                </a:lnTo>
                <a:lnTo>
                  <a:pt x="25400" y="45030"/>
                </a:lnTo>
                <a:lnTo>
                  <a:pt x="25390" y="45040"/>
                </a:lnTo>
                <a:lnTo>
                  <a:pt x="25370" y="45040"/>
                </a:lnTo>
                <a:lnTo>
                  <a:pt x="25360" y="45030"/>
                </a:lnTo>
                <a:lnTo>
                  <a:pt x="25350" y="45020"/>
                </a:lnTo>
                <a:lnTo>
                  <a:pt x="25340" y="45020"/>
                </a:lnTo>
                <a:lnTo>
                  <a:pt x="25330" y="45010"/>
                </a:lnTo>
                <a:lnTo>
                  <a:pt x="25320" y="45020"/>
                </a:lnTo>
                <a:lnTo>
                  <a:pt x="25310" y="45030"/>
                </a:lnTo>
                <a:lnTo>
                  <a:pt x="25300" y="45030"/>
                </a:lnTo>
                <a:lnTo>
                  <a:pt x="25290" y="45030"/>
                </a:lnTo>
                <a:lnTo>
                  <a:pt x="25280" y="45040"/>
                </a:lnTo>
                <a:lnTo>
                  <a:pt x="25270" y="45040"/>
                </a:lnTo>
                <a:lnTo>
                  <a:pt x="25260" y="45040"/>
                </a:lnTo>
                <a:lnTo>
                  <a:pt x="25250" y="45040"/>
                </a:lnTo>
                <a:lnTo>
                  <a:pt x="25240" y="45040"/>
                </a:lnTo>
                <a:lnTo>
                  <a:pt x="25240" y="45050"/>
                </a:lnTo>
                <a:lnTo>
                  <a:pt x="25230" y="45050"/>
                </a:lnTo>
                <a:lnTo>
                  <a:pt x="25230" y="45060"/>
                </a:lnTo>
                <a:lnTo>
                  <a:pt x="25220" y="45060"/>
                </a:lnTo>
                <a:lnTo>
                  <a:pt x="25210" y="45050"/>
                </a:lnTo>
                <a:lnTo>
                  <a:pt x="25200" y="45040"/>
                </a:lnTo>
                <a:lnTo>
                  <a:pt x="25190" y="45050"/>
                </a:lnTo>
                <a:lnTo>
                  <a:pt x="25180" y="45050"/>
                </a:lnTo>
                <a:lnTo>
                  <a:pt x="25170" y="45050"/>
                </a:lnTo>
                <a:lnTo>
                  <a:pt x="25160" y="45050"/>
                </a:lnTo>
                <a:lnTo>
                  <a:pt x="25150" y="45060"/>
                </a:lnTo>
                <a:lnTo>
                  <a:pt x="25140" y="45060"/>
                </a:lnTo>
                <a:lnTo>
                  <a:pt x="25130" y="45060"/>
                </a:lnTo>
                <a:lnTo>
                  <a:pt x="25120" y="45050"/>
                </a:lnTo>
                <a:lnTo>
                  <a:pt x="25110" y="45040"/>
                </a:lnTo>
                <a:lnTo>
                  <a:pt x="25090" y="45030"/>
                </a:lnTo>
                <a:lnTo>
                  <a:pt x="25080" y="45040"/>
                </a:lnTo>
                <a:lnTo>
                  <a:pt x="25060" y="45040"/>
                </a:lnTo>
                <a:lnTo>
                  <a:pt x="25050" y="45040"/>
                </a:lnTo>
                <a:lnTo>
                  <a:pt x="25040" y="45050"/>
                </a:lnTo>
                <a:lnTo>
                  <a:pt x="25030" y="45050"/>
                </a:lnTo>
                <a:lnTo>
                  <a:pt x="25020" y="45040"/>
                </a:lnTo>
                <a:lnTo>
                  <a:pt x="25010" y="45040"/>
                </a:lnTo>
                <a:lnTo>
                  <a:pt x="25000" y="45040"/>
                </a:lnTo>
                <a:lnTo>
                  <a:pt x="24990" y="45040"/>
                </a:lnTo>
                <a:lnTo>
                  <a:pt x="24980" y="45040"/>
                </a:lnTo>
                <a:lnTo>
                  <a:pt x="24980" y="45050"/>
                </a:lnTo>
                <a:lnTo>
                  <a:pt x="24980" y="45060"/>
                </a:lnTo>
                <a:lnTo>
                  <a:pt x="24990" y="45060"/>
                </a:lnTo>
                <a:lnTo>
                  <a:pt x="24980" y="45070"/>
                </a:lnTo>
                <a:lnTo>
                  <a:pt x="24980" y="45080"/>
                </a:lnTo>
                <a:lnTo>
                  <a:pt x="24980" y="45090"/>
                </a:lnTo>
                <a:lnTo>
                  <a:pt x="24980" y="45100"/>
                </a:lnTo>
                <a:lnTo>
                  <a:pt x="24960" y="45100"/>
                </a:lnTo>
                <a:lnTo>
                  <a:pt x="24950" y="45110"/>
                </a:lnTo>
                <a:lnTo>
                  <a:pt x="24940" y="45120"/>
                </a:lnTo>
                <a:lnTo>
                  <a:pt x="24930" y="45110"/>
                </a:lnTo>
                <a:lnTo>
                  <a:pt x="24920" y="45120"/>
                </a:lnTo>
                <a:lnTo>
                  <a:pt x="24920" y="45130"/>
                </a:lnTo>
                <a:lnTo>
                  <a:pt x="24910" y="45130"/>
                </a:lnTo>
                <a:lnTo>
                  <a:pt x="24900" y="45140"/>
                </a:lnTo>
                <a:lnTo>
                  <a:pt x="24900" y="45150"/>
                </a:lnTo>
                <a:lnTo>
                  <a:pt x="24890" y="45150"/>
                </a:lnTo>
                <a:lnTo>
                  <a:pt x="24880" y="45160"/>
                </a:lnTo>
                <a:lnTo>
                  <a:pt x="24880" y="45170"/>
                </a:lnTo>
                <a:lnTo>
                  <a:pt x="24880" y="45180"/>
                </a:lnTo>
                <a:lnTo>
                  <a:pt x="24880" y="45190"/>
                </a:lnTo>
                <a:lnTo>
                  <a:pt x="24890" y="45190"/>
                </a:lnTo>
                <a:lnTo>
                  <a:pt x="24880" y="45200"/>
                </a:lnTo>
                <a:lnTo>
                  <a:pt x="24890" y="45210"/>
                </a:lnTo>
                <a:lnTo>
                  <a:pt x="24890" y="45220"/>
                </a:lnTo>
                <a:lnTo>
                  <a:pt x="24890" y="45230"/>
                </a:lnTo>
                <a:lnTo>
                  <a:pt x="24880" y="45230"/>
                </a:lnTo>
                <a:lnTo>
                  <a:pt x="24870" y="45240"/>
                </a:lnTo>
                <a:lnTo>
                  <a:pt x="24870" y="45250"/>
                </a:lnTo>
                <a:lnTo>
                  <a:pt x="24860" y="45260"/>
                </a:lnTo>
                <a:lnTo>
                  <a:pt x="24860" y="45270"/>
                </a:lnTo>
                <a:lnTo>
                  <a:pt x="24860" y="45280"/>
                </a:lnTo>
                <a:lnTo>
                  <a:pt x="24850" y="45290"/>
                </a:lnTo>
                <a:lnTo>
                  <a:pt x="24860" y="45300"/>
                </a:lnTo>
                <a:lnTo>
                  <a:pt x="24870" y="45310"/>
                </a:lnTo>
                <a:lnTo>
                  <a:pt x="24870" y="45320"/>
                </a:lnTo>
                <a:lnTo>
                  <a:pt x="24870" y="45330"/>
                </a:lnTo>
                <a:lnTo>
                  <a:pt x="24880" y="45330"/>
                </a:lnTo>
                <a:lnTo>
                  <a:pt x="24880" y="45340"/>
                </a:lnTo>
                <a:lnTo>
                  <a:pt x="24890" y="45350"/>
                </a:lnTo>
                <a:lnTo>
                  <a:pt x="24880" y="45360"/>
                </a:lnTo>
                <a:lnTo>
                  <a:pt x="24870" y="45370"/>
                </a:lnTo>
                <a:lnTo>
                  <a:pt x="24860" y="45370"/>
                </a:lnTo>
                <a:lnTo>
                  <a:pt x="24850" y="45380"/>
                </a:lnTo>
                <a:lnTo>
                  <a:pt x="24860" y="45380"/>
                </a:lnTo>
                <a:lnTo>
                  <a:pt x="24850" y="45390"/>
                </a:lnTo>
                <a:lnTo>
                  <a:pt x="24840" y="45390"/>
                </a:lnTo>
                <a:lnTo>
                  <a:pt x="24840" y="45380"/>
                </a:lnTo>
                <a:lnTo>
                  <a:pt x="24840" y="45390"/>
                </a:lnTo>
                <a:lnTo>
                  <a:pt x="24830" y="45390"/>
                </a:lnTo>
                <a:lnTo>
                  <a:pt x="24820" y="45400"/>
                </a:lnTo>
                <a:lnTo>
                  <a:pt x="24810" y="45400"/>
                </a:lnTo>
                <a:lnTo>
                  <a:pt x="24810" y="45410"/>
                </a:lnTo>
                <a:lnTo>
                  <a:pt x="24810" y="45420"/>
                </a:lnTo>
                <a:lnTo>
                  <a:pt x="24810" y="45430"/>
                </a:lnTo>
                <a:lnTo>
                  <a:pt x="24800" y="45430"/>
                </a:lnTo>
                <a:lnTo>
                  <a:pt x="24790" y="45430"/>
                </a:lnTo>
                <a:lnTo>
                  <a:pt x="24790" y="45440"/>
                </a:lnTo>
                <a:lnTo>
                  <a:pt x="24780" y="45440"/>
                </a:lnTo>
                <a:lnTo>
                  <a:pt x="24780" y="45450"/>
                </a:lnTo>
                <a:lnTo>
                  <a:pt x="24770" y="45450"/>
                </a:lnTo>
                <a:lnTo>
                  <a:pt x="24760" y="45440"/>
                </a:lnTo>
                <a:lnTo>
                  <a:pt x="24760" y="45450"/>
                </a:lnTo>
                <a:lnTo>
                  <a:pt x="24750" y="45450"/>
                </a:lnTo>
                <a:lnTo>
                  <a:pt x="24740" y="45450"/>
                </a:lnTo>
                <a:lnTo>
                  <a:pt x="24740" y="45440"/>
                </a:lnTo>
                <a:lnTo>
                  <a:pt x="24730" y="45440"/>
                </a:lnTo>
                <a:lnTo>
                  <a:pt x="24720" y="45440"/>
                </a:lnTo>
                <a:lnTo>
                  <a:pt x="24710" y="45430"/>
                </a:lnTo>
                <a:lnTo>
                  <a:pt x="24720" y="45420"/>
                </a:lnTo>
                <a:lnTo>
                  <a:pt x="24710" y="45420"/>
                </a:lnTo>
                <a:lnTo>
                  <a:pt x="24710" y="45410"/>
                </a:lnTo>
                <a:lnTo>
                  <a:pt x="24700" y="45410"/>
                </a:lnTo>
                <a:lnTo>
                  <a:pt x="24690" y="45410"/>
                </a:lnTo>
                <a:lnTo>
                  <a:pt x="24680" y="45400"/>
                </a:lnTo>
                <a:lnTo>
                  <a:pt x="24670" y="45410"/>
                </a:lnTo>
                <a:lnTo>
                  <a:pt x="24670" y="45400"/>
                </a:lnTo>
                <a:lnTo>
                  <a:pt x="24660" y="45400"/>
                </a:lnTo>
                <a:lnTo>
                  <a:pt x="24670" y="45390"/>
                </a:lnTo>
                <a:lnTo>
                  <a:pt x="24660" y="45390"/>
                </a:lnTo>
                <a:lnTo>
                  <a:pt x="24650" y="45390"/>
                </a:lnTo>
                <a:lnTo>
                  <a:pt x="24640" y="45390"/>
                </a:lnTo>
                <a:lnTo>
                  <a:pt x="24630" y="45390"/>
                </a:lnTo>
                <a:lnTo>
                  <a:pt x="24630" y="45400"/>
                </a:lnTo>
                <a:lnTo>
                  <a:pt x="24620" y="45400"/>
                </a:lnTo>
                <a:lnTo>
                  <a:pt x="24620" y="45390"/>
                </a:lnTo>
                <a:lnTo>
                  <a:pt x="24610" y="45390"/>
                </a:lnTo>
                <a:lnTo>
                  <a:pt x="24610" y="45380"/>
                </a:lnTo>
                <a:lnTo>
                  <a:pt x="24620" y="45380"/>
                </a:lnTo>
                <a:lnTo>
                  <a:pt x="24610" y="45370"/>
                </a:lnTo>
                <a:lnTo>
                  <a:pt x="24600" y="45370"/>
                </a:lnTo>
                <a:lnTo>
                  <a:pt x="24590" y="45370"/>
                </a:lnTo>
                <a:lnTo>
                  <a:pt x="24590" y="45360"/>
                </a:lnTo>
                <a:lnTo>
                  <a:pt x="24590" y="45350"/>
                </a:lnTo>
                <a:lnTo>
                  <a:pt x="24590" y="45340"/>
                </a:lnTo>
                <a:lnTo>
                  <a:pt x="24570" y="45340"/>
                </a:lnTo>
                <a:lnTo>
                  <a:pt x="24570" y="45330"/>
                </a:lnTo>
                <a:lnTo>
                  <a:pt x="24560" y="45330"/>
                </a:lnTo>
                <a:lnTo>
                  <a:pt x="24570" y="45320"/>
                </a:lnTo>
                <a:lnTo>
                  <a:pt x="24570" y="45310"/>
                </a:lnTo>
                <a:lnTo>
                  <a:pt x="24560" y="45310"/>
                </a:lnTo>
                <a:lnTo>
                  <a:pt x="24560" y="45300"/>
                </a:lnTo>
                <a:lnTo>
                  <a:pt x="24570" y="45300"/>
                </a:lnTo>
                <a:lnTo>
                  <a:pt x="24570" y="45290"/>
                </a:lnTo>
                <a:lnTo>
                  <a:pt x="24580" y="45280"/>
                </a:lnTo>
                <a:lnTo>
                  <a:pt x="24570" y="45280"/>
                </a:lnTo>
                <a:lnTo>
                  <a:pt x="24560" y="45280"/>
                </a:lnTo>
                <a:lnTo>
                  <a:pt x="24560" y="45270"/>
                </a:lnTo>
                <a:lnTo>
                  <a:pt x="24560" y="45260"/>
                </a:lnTo>
                <a:lnTo>
                  <a:pt x="24550" y="45260"/>
                </a:lnTo>
                <a:lnTo>
                  <a:pt x="24540" y="45250"/>
                </a:lnTo>
                <a:lnTo>
                  <a:pt x="24530" y="45240"/>
                </a:lnTo>
                <a:lnTo>
                  <a:pt x="24520" y="45240"/>
                </a:lnTo>
                <a:lnTo>
                  <a:pt x="24510" y="45230"/>
                </a:lnTo>
                <a:lnTo>
                  <a:pt x="24500" y="45230"/>
                </a:lnTo>
                <a:lnTo>
                  <a:pt x="24490" y="45230"/>
                </a:lnTo>
                <a:lnTo>
                  <a:pt x="24480" y="45230"/>
                </a:lnTo>
                <a:lnTo>
                  <a:pt x="24470" y="45240"/>
                </a:lnTo>
                <a:lnTo>
                  <a:pt x="24460" y="45240"/>
                </a:lnTo>
                <a:lnTo>
                  <a:pt x="24460" y="45250"/>
                </a:lnTo>
                <a:lnTo>
                  <a:pt x="24450" y="45250"/>
                </a:lnTo>
                <a:lnTo>
                  <a:pt x="24440" y="45250"/>
                </a:lnTo>
                <a:lnTo>
                  <a:pt x="24430" y="45240"/>
                </a:lnTo>
                <a:lnTo>
                  <a:pt x="24420" y="45240"/>
                </a:lnTo>
                <a:lnTo>
                  <a:pt x="24410" y="45250"/>
                </a:lnTo>
                <a:lnTo>
                  <a:pt x="24400" y="45250"/>
                </a:lnTo>
                <a:lnTo>
                  <a:pt x="24390" y="45250"/>
                </a:lnTo>
                <a:lnTo>
                  <a:pt x="24380" y="45250"/>
                </a:lnTo>
                <a:lnTo>
                  <a:pt x="24380" y="45240"/>
                </a:lnTo>
                <a:lnTo>
                  <a:pt x="24370" y="45240"/>
                </a:lnTo>
                <a:lnTo>
                  <a:pt x="24360" y="45230"/>
                </a:lnTo>
                <a:lnTo>
                  <a:pt x="24350" y="45230"/>
                </a:lnTo>
                <a:lnTo>
                  <a:pt x="24340" y="45230"/>
                </a:lnTo>
                <a:lnTo>
                  <a:pt x="24330" y="45230"/>
                </a:lnTo>
                <a:lnTo>
                  <a:pt x="24330" y="45220"/>
                </a:lnTo>
                <a:lnTo>
                  <a:pt x="24320" y="45210"/>
                </a:lnTo>
                <a:lnTo>
                  <a:pt x="24310" y="45210"/>
                </a:lnTo>
                <a:lnTo>
                  <a:pt x="24300" y="45200"/>
                </a:lnTo>
                <a:lnTo>
                  <a:pt x="24290" y="45210"/>
                </a:lnTo>
                <a:lnTo>
                  <a:pt x="24280" y="45210"/>
                </a:lnTo>
                <a:lnTo>
                  <a:pt x="24270" y="45220"/>
                </a:lnTo>
                <a:lnTo>
                  <a:pt x="24260" y="45230"/>
                </a:lnTo>
                <a:lnTo>
                  <a:pt x="24260" y="45220"/>
                </a:lnTo>
                <a:lnTo>
                  <a:pt x="24260" y="45210"/>
                </a:lnTo>
                <a:lnTo>
                  <a:pt x="24250" y="45210"/>
                </a:lnTo>
                <a:lnTo>
                  <a:pt x="24240" y="45210"/>
                </a:lnTo>
                <a:lnTo>
                  <a:pt x="24230" y="45210"/>
                </a:lnTo>
                <a:lnTo>
                  <a:pt x="24220" y="45210"/>
                </a:lnTo>
                <a:lnTo>
                  <a:pt x="24210" y="45210"/>
                </a:lnTo>
                <a:lnTo>
                  <a:pt x="24200" y="45210"/>
                </a:lnTo>
                <a:lnTo>
                  <a:pt x="24200" y="45220"/>
                </a:lnTo>
                <a:lnTo>
                  <a:pt x="24190" y="45230"/>
                </a:lnTo>
                <a:lnTo>
                  <a:pt x="24190" y="45240"/>
                </a:lnTo>
                <a:lnTo>
                  <a:pt x="24180" y="45240"/>
                </a:lnTo>
                <a:lnTo>
                  <a:pt x="24170" y="45250"/>
                </a:lnTo>
                <a:lnTo>
                  <a:pt x="24160" y="45250"/>
                </a:lnTo>
                <a:lnTo>
                  <a:pt x="24150" y="45260"/>
                </a:lnTo>
                <a:lnTo>
                  <a:pt x="24140" y="45260"/>
                </a:lnTo>
                <a:lnTo>
                  <a:pt x="24130" y="45250"/>
                </a:lnTo>
                <a:lnTo>
                  <a:pt x="24120" y="45260"/>
                </a:lnTo>
                <a:lnTo>
                  <a:pt x="24120" y="45280"/>
                </a:lnTo>
                <a:lnTo>
                  <a:pt x="24120" y="45270"/>
                </a:lnTo>
                <a:lnTo>
                  <a:pt x="24110" y="45270"/>
                </a:lnTo>
                <a:lnTo>
                  <a:pt x="24100" y="45280"/>
                </a:lnTo>
                <a:lnTo>
                  <a:pt x="24100" y="45270"/>
                </a:lnTo>
                <a:lnTo>
                  <a:pt x="24090" y="45260"/>
                </a:lnTo>
                <a:lnTo>
                  <a:pt x="24070" y="45250"/>
                </a:lnTo>
                <a:lnTo>
                  <a:pt x="24060" y="45260"/>
                </a:lnTo>
                <a:lnTo>
                  <a:pt x="24050" y="45260"/>
                </a:lnTo>
                <a:lnTo>
                  <a:pt x="24040" y="45270"/>
                </a:lnTo>
                <a:lnTo>
                  <a:pt x="24030" y="45280"/>
                </a:lnTo>
                <a:lnTo>
                  <a:pt x="24020" y="45290"/>
                </a:lnTo>
                <a:lnTo>
                  <a:pt x="24020" y="45300"/>
                </a:lnTo>
                <a:lnTo>
                  <a:pt x="24010" y="45310"/>
                </a:lnTo>
                <a:lnTo>
                  <a:pt x="24000" y="45320"/>
                </a:lnTo>
                <a:lnTo>
                  <a:pt x="24000" y="45330"/>
                </a:lnTo>
                <a:lnTo>
                  <a:pt x="24000" y="45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