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Tharaka-Nithi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Tharaka-Nit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50" y="57180"/>
                </a:moveTo>
                <a:lnTo>
                  <a:pt x="50240" y="57180"/>
                </a:lnTo>
                <a:lnTo>
                  <a:pt x="50220" y="57180"/>
                </a:lnTo>
                <a:lnTo>
                  <a:pt x="50220" y="57170"/>
                </a:lnTo>
                <a:lnTo>
                  <a:pt x="50210" y="57160"/>
                </a:lnTo>
                <a:lnTo>
                  <a:pt x="50200" y="57160"/>
                </a:lnTo>
                <a:lnTo>
                  <a:pt x="50190" y="57160"/>
                </a:lnTo>
                <a:lnTo>
                  <a:pt x="50190" y="57170"/>
                </a:lnTo>
                <a:lnTo>
                  <a:pt x="50180" y="57180"/>
                </a:lnTo>
                <a:lnTo>
                  <a:pt x="50170" y="57180"/>
                </a:lnTo>
                <a:lnTo>
                  <a:pt x="50160" y="57180"/>
                </a:lnTo>
                <a:lnTo>
                  <a:pt x="50150" y="57170"/>
                </a:lnTo>
                <a:lnTo>
                  <a:pt x="50140" y="57170"/>
                </a:lnTo>
                <a:lnTo>
                  <a:pt x="50130" y="57160"/>
                </a:lnTo>
                <a:lnTo>
                  <a:pt x="50120" y="57150"/>
                </a:lnTo>
                <a:lnTo>
                  <a:pt x="50120" y="57140"/>
                </a:lnTo>
                <a:lnTo>
                  <a:pt x="50110" y="57130"/>
                </a:lnTo>
                <a:lnTo>
                  <a:pt x="50110" y="57120"/>
                </a:lnTo>
                <a:lnTo>
                  <a:pt x="50110" y="57110"/>
                </a:lnTo>
                <a:lnTo>
                  <a:pt x="50120" y="57100"/>
                </a:lnTo>
                <a:lnTo>
                  <a:pt x="50120" y="57090"/>
                </a:lnTo>
                <a:lnTo>
                  <a:pt x="50130" y="57080"/>
                </a:lnTo>
                <a:lnTo>
                  <a:pt x="50130" y="57070"/>
                </a:lnTo>
                <a:lnTo>
                  <a:pt x="50120" y="57060"/>
                </a:lnTo>
                <a:lnTo>
                  <a:pt x="50110" y="57060"/>
                </a:lnTo>
                <a:lnTo>
                  <a:pt x="50100" y="57060"/>
                </a:lnTo>
                <a:lnTo>
                  <a:pt x="50080" y="57060"/>
                </a:lnTo>
                <a:lnTo>
                  <a:pt x="50080" y="57050"/>
                </a:lnTo>
                <a:lnTo>
                  <a:pt x="50070" y="57050"/>
                </a:lnTo>
                <a:lnTo>
                  <a:pt x="50060" y="57050"/>
                </a:lnTo>
                <a:lnTo>
                  <a:pt x="50050" y="57050"/>
                </a:lnTo>
                <a:lnTo>
                  <a:pt x="50040" y="57060"/>
                </a:lnTo>
                <a:lnTo>
                  <a:pt x="50030" y="57060"/>
                </a:lnTo>
                <a:lnTo>
                  <a:pt x="50020" y="57060"/>
                </a:lnTo>
                <a:lnTo>
                  <a:pt x="50010" y="57060"/>
                </a:lnTo>
                <a:lnTo>
                  <a:pt x="50000" y="57050"/>
                </a:lnTo>
                <a:lnTo>
                  <a:pt x="50000" y="57040"/>
                </a:lnTo>
                <a:lnTo>
                  <a:pt x="50000" y="57030"/>
                </a:lnTo>
                <a:lnTo>
                  <a:pt x="50000" y="57020"/>
                </a:lnTo>
                <a:lnTo>
                  <a:pt x="49990" y="57010"/>
                </a:lnTo>
                <a:lnTo>
                  <a:pt x="49980" y="57000"/>
                </a:lnTo>
                <a:lnTo>
                  <a:pt x="49970" y="57000"/>
                </a:lnTo>
                <a:lnTo>
                  <a:pt x="49960" y="56990"/>
                </a:lnTo>
                <a:lnTo>
                  <a:pt x="49950" y="56990"/>
                </a:lnTo>
                <a:lnTo>
                  <a:pt x="49940" y="56980"/>
                </a:lnTo>
                <a:lnTo>
                  <a:pt x="49930" y="56980"/>
                </a:lnTo>
                <a:lnTo>
                  <a:pt x="49930" y="56960"/>
                </a:lnTo>
                <a:lnTo>
                  <a:pt x="49930" y="56950"/>
                </a:lnTo>
                <a:lnTo>
                  <a:pt x="49930" y="56940"/>
                </a:lnTo>
                <a:lnTo>
                  <a:pt x="49940" y="56930"/>
                </a:lnTo>
                <a:lnTo>
                  <a:pt x="49940" y="56920"/>
                </a:lnTo>
                <a:lnTo>
                  <a:pt x="49940" y="56910"/>
                </a:lnTo>
                <a:lnTo>
                  <a:pt x="49940" y="56900"/>
                </a:lnTo>
                <a:lnTo>
                  <a:pt x="49930" y="56900"/>
                </a:lnTo>
                <a:lnTo>
                  <a:pt x="49920" y="56890"/>
                </a:lnTo>
                <a:lnTo>
                  <a:pt x="49910" y="56890"/>
                </a:lnTo>
                <a:lnTo>
                  <a:pt x="49900" y="56890"/>
                </a:lnTo>
                <a:lnTo>
                  <a:pt x="49890" y="56890"/>
                </a:lnTo>
                <a:lnTo>
                  <a:pt x="49870" y="56880"/>
                </a:lnTo>
                <a:lnTo>
                  <a:pt x="49860" y="56880"/>
                </a:lnTo>
                <a:lnTo>
                  <a:pt x="49850" y="56880"/>
                </a:lnTo>
                <a:lnTo>
                  <a:pt x="49840" y="56880"/>
                </a:lnTo>
                <a:lnTo>
                  <a:pt x="49830" y="56870"/>
                </a:lnTo>
                <a:lnTo>
                  <a:pt x="49830" y="56840"/>
                </a:lnTo>
                <a:lnTo>
                  <a:pt x="49830" y="56830"/>
                </a:lnTo>
                <a:lnTo>
                  <a:pt x="49840" y="56830"/>
                </a:lnTo>
                <a:lnTo>
                  <a:pt x="49850" y="56820"/>
                </a:lnTo>
                <a:lnTo>
                  <a:pt x="49850" y="56800"/>
                </a:lnTo>
                <a:lnTo>
                  <a:pt x="49840" y="56800"/>
                </a:lnTo>
                <a:lnTo>
                  <a:pt x="49840" y="56790"/>
                </a:lnTo>
                <a:lnTo>
                  <a:pt x="49850" y="56780"/>
                </a:lnTo>
                <a:lnTo>
                  <a:pt x="49850" y="56760"/>
                </a:lnTo>
                <a:lnTo>
                  <a:pt x="49860" y="56760"/>
                </a:lnTo>
                <a:lnTo>
                  <a:pt x="49870" y="56750"/>
                </a:lnTo>
                <a:lnTo>
                  <a:pt x="49880" y="56750"/>
                </a:lnTo>
                <a:lnTo>
                  <a:pt x="49890" y="56740"/>
                </a:lnTo>
                <a:lnTo>
                  <a:pt x="49890" y="56730"/>
                </a:lnTo>
                <a:lnTo>
                  <a:pt x="49890" y="56720"/>
                </a:lnTo>
                <a:lnTo>
                  <a:pt x="49880" y="56720"/>
                </a:lnTo>
                <a:lnTo>
                  <a:pt x="49880" y="56710"/>
                </a:lnTo>
                <a:lnTo>
                  <a:pt x="49880" y="56700"/>
                </a:lnTo>
                <a:lnTo>
                  <a:pt x="49880" y="56690"/>
                </a:lnTo>
                <a:lnTo>
                  <a:pt x="49890" y="56680"/>
                </a:lnTo>
                <a:lnTo>
                  <a:pt x="49890" y="56670"/>
                </a:lnTo>
                <a:lnTo>
                  <a:pt x="49890" y="56660"/>
                </a:lnTo>
                <a:lnTo>
                  <a:pt x="49890" y="56650"/>
                </a:lnTo>
                <a:lnTo>
                  <a:pt x="49880" y="56650"/>
                </a:lnTo>
                <a:lnTo>
                  <a:pt x="49870" y="56650"/>
                </a:lnTo>
                <a:lnTo>
                  <a:pt x="49860" y="56650"/>
                </a:lnTo>
                <a:lnTo>
                  <a:pt x="49850" y="56650"/>
                </a:lnTo>
                <a:lnTo>
                  <a:pt x="49850" y="56640"/>
                </a:lnTo>
                <a:lnTo>
                  <a:pt x="49840" y="56630"/>
                </a:lnTo>
                <a:lnTo>
                  <a:pt x="49830" y="56630"/>
                </a:lnTo>
                <a:lnTo>
                  <a:pt x="49830" y="56610"/>
                </a:lnTo>
                <a:lnTo>
                  <a:pt x="49830" y="56600"/>
                </a:lnTo>
                <a:lnTo>
                  <a:pt x="49840" y="56590"/>
                </a:lnTo>
                <a:lnTo>
                  <a:pt x="49840" y="56580"/>
                </a:lnTo>
                <a:lnTo>
                  <a:pt x="49850" y="56580"/>
                </a:lnTo>
                <a:lnTo>
                  <a:pt x="49860" y="56570"/>
                </a:lnTo>
                <a:lnTo>
                  <a:pt x="49860" y="56560"/>
                </a:lnTo>
                <a:lnTo>
                  <a:pt x="49860" y="56550"/>
                </a:lnTo>
                <a:lnTo>
                  <a:pt x="49860" y="56540"/>
                </a:lnTo>
                <a:lnTo>
                  <a:pt x="49870" y="56530"/>
                </a:lnTo>
                <a:lnTo>
                  <a:pt x="49870" y="56520"/>
                </a:lnTo>
                <a:lnTo>
                  <a:pt x="49880" y="56500"/>
                </a:lnTo>
                <a:lnTo>
                  <a:pt x="49870" y="56500"/>
                </a:lnTo>
                <a:lnTo>
                  <a:pt x="49870" y="56490"/>
                </a:lnTo>
                <a:lnTo>
                  <a:pt x="49860" y="56480"/>
                </a:lnTo>
                <a:lnTo>
                  <a:pt x="49850" y="56480"/>
                </a:lnTo>
                <a:lnTo>
                  <a:pt x="49850" y="56470"/>
                </a:lnTo>
                <a:lnTo>
                  <a:pt x="49840" y="56470"/>
                </a:lnTo>
                <a:lnTo>
                  <a:pt x="49840" y="56450"/>
                </a:lnTo>
                <a:lnTo>
                  <a:pt x="49840" y="56440"/>
                </a:lnTo>
                <a:lnTo>
                  <a:pt x="49830" y="56440"/>
                </a:lnTo>
                <a:lnTo>
                  <a:pt x="49820" y="56440"/>
                </a:lnTo>
                <a:lnTo>
                  <a:pt x="49820" y="56430"/>
                </a:lnTo>
                <a:lnTo>
                  <a:pt x="49810" y="56420"/>
                </a:lnTo>
                <a:lnTo>
                  <a:pt x="49810" y="56410"/>
                </a:lnTo>
                <a:lnTo>
                  <a:pt x="49800" y="56410"/>
                </a:lnTo>
                <a:lnTo>
                  <a:pt x="49790" y="56420"/>
                </a:lnTo>
                <a:lnTo>
                  <a:pt x="49790" y="56430"/>
                </a:lnTo>
                <a:lnTo>
                  <a:pt x="49780" y="56430"/>
                </a:lnTo>
                <a:lnTo>
                  <a:pt x="49780" y="56440"/>
                </a:lnTo>
                <a:lnTo>
                  <a:pt x="49770" y="56440"/>
                </a:lnTo>
                <a:lnTo>
                  <a:pt x="49760" y="56450"/>
                </a:lnTo>
                <a:lnTo>
                  <a:pt x="49750" y="56450"/>
                </a:lnTo>
                <a:lnTo>
                  <a:pt x="49750" y="56460"/>
                </a:lnTo>
                <a:lnTo>
                  <a:pt x="49740" y="56460"/>
                </a:lnTo>
                <a:lnTo>
                  <a:pt x="49730" y="56460"/>
                </a:lnTo>
                <a:lnTo>
                  <a:pt x="49720" y="56460"/>
                </a:lnTo>
                <a:lnTo>
                  <a:pt x="49710" y="56470"/>
                </a:lnTo>
                <a:lnTo>
                  <a:pt x="49700" y="56470"/>
                </a:lnTo>
                <a:lnTo>
                  <a:pt x="49690" y="56480"/>
                </a:lnTo>
                <a:lnTo>
                  <a:pt x="49680" y="56480"/>
                </a:lnTo>
                <a:lnTo>
                  <a:pt x="49680" y="56490"/>
                </a:lnTo>
                <a:lnTo>
                  <a:pt x="49680" y="56500"/>
                </a:lnTo>
                <a:lnTo>
                  <a:pt x="49680" y="56510"/>
                </a:lnTo>
                <a:lnTo>
                  <a:pt x="49680" y="56520"/>
                </a:lnTo>
                <a:lnTo>
                  <a:pt x="49680" y="56530"/>
                </a:lnTo>
                <a:lnTo>
                  <a:pt x="49680" y="56540"/>
                </a:lnTo>
                <a:lnTo>
                  <a:pt x="49680" y="56550"/>
                </a:lnTo>
                <a:lnTo>
                  <a:pt x="49670" y="56550"/>
                </a:lnTo>
                <a:lnTo>
                  <a:pt x="49670" y="56560"/>
                </a:lnTo>
                <a:lnTo>
                  <a:pt x="49660" y="56570"/>
                </a:lnTo>
                <a:lnTo>
                  <a:pt x="49660" y="56580"/>
                </a:lnTo>
                <a:lnTo>
                  <a:pt x="49660" y="56590"/>
                </a:lnTo>
                <a:lnTo>
                  <a:pt x="49660" y="56600"/>
                </a:lnTo>
                <a:lnTo>
                  <a:pt x="49660" y="56610"/>
                </a:lnTo>
                <a:lnTo>
                  <a:pt x="49660" y="56620"/>
                </a:lnTo>
                <a:lnTo>
                  <a:pt x="49660" y="56630"/>
                </a:lnTo>
                <a:lnTo>
                  <a:pt x="49650" y="56630"/>
                </a:lnTo>
                <a:lnTo>
                  <a:pt x="49640" y="56640"/>
                </a:lnTo>
                <a:lnTo>
                  <a:pt x="49630" y="56640"/>
                </a:lnTo>
                <a:lnTo>
                  <a:pt x="49620" y="56650"/>
                </a:lnTo>
                <a:lnTo>
                  <a:pt x="49610" y="56660"/>
                </a:lnTo>
                <a:lnTo>
                  <a:pt x="49610" y="56670"/>
                </a:lnTo>
                <a:lnTo>
                  <a:pt x="49610" y="56680"/>
                </a:lnTo>
                <a:lnTo>
                  <a:pt x="49610" y="56690"/>
                </a:lnTo>
                <a:lnTo>
                  <a:pt x="49610" y="56700"/>
                </a:lnTo>
                <a:lnTo>
                  <a:pt x="49610" y="56710"/>
                </a:lnTo>
                <a:lnTo>
                  <a:pt x="49610" y="56720"/>
                </a:lnTo>
                <a:lnTo>
                  <a:pt x="49610" y="56730"/>
                </a:lnTo>
                <a:lnTo>
                  <a:pt x="49610" y="56740"/>
                </a:lnTo>
                <a:lnTo>
                  <a:pt x="49610" y="56750"/>
                </a:lnTo>
                <a:lnTo>
                  <a:pt x="49620" y="56760"/>
                </a:lnTo>
                <a:lnTo>
                  <a:pt x="49620" y="56770"/>
                </a:lnTo>
                <a:lnTo>
                  <a:pt x="49610" y="56780"/>
                </a:lnTo>
                <a:lnTo>
                  <a:pt x="49600" y="56780"/>
                </a:lnTo>
                <a:lnTo>
                  <a:pt x="49590" y="56790"/>
                </a:lnTo>
                <a:lnTo>
                  <a:pt x="49580" y="56790"/>
                </a:lnTo>
                <a:lnTo>
                  <a:pt x="49570" y="56800"/>
                </a:lnTo>
                <a:lnTo>
                  <a:pt x="49560" y="56810"/>
                </a:lnTo>
                <a:lnTo>
                  <a:pt x="49550" y="56810"/>
                </a:lnTo>
                <a:lnTo>
                  <a:pt x="49540" y="56820"/>
                </a:lnTo>
                <a:lnTo>
                  <a:pt x="49530" y="56830"/>
                </a:lnTo>
                <a:lnTo>
                  <a:pt x="49520" y="56830"/>
                </a:lnTo>
                <a:lnTo>
                  <a:pt x="49520" y="56820"/>
                </a:lnTo>
                <a:lnTo>
                  <a:pt x="49510" y="56820"/>
                </a:lnTo>
                <a:lnTo>
                  <a:pt x="49500" y="56830"/>
                </a:lnTo>
                <a:lnTo>
                  <a:pt x="49490" y="56840"/>
                </a:lnTo>
                <a:lnTo>
                  <a:pt x="49490" y="56850"/>
                </a:lnTo>
                <a:lnTo>
                  <a:pt x="49490" y="56860"/>
                </a:lnTo>
                <a:lnTo>
                  <a:pt x="49480" y="56860"/>
                </a:lnTo>
                <a:lnTo>
                  <a:pt x="49480" y="56870"/>
                </a:lnTo>
                <a:lnTo>
                  <a:pt x="49470" y="56880"/>
                </a:lnTo>
                <a:lnTo>
                  <a:pt x="49470" y="56890"/>
                </a:lnTo>
                <a:lnTo>
                  <a:pt x="49460" y="56900"/>
                </a:lnTo>
                <a:lnTo>
                  <a:pt x="49450" y="56900"/>
                </a:lnTo>
                <a:lnTo>
                  <a:pt x="49460" y="56910"/>
                </a:lnTo>
                <a:lnTo>
                  <a:pt x="49450" y="56920"/>
                </a:lnTo>
                <a:lnTo>
                  <a:pt x="49450" y="56930"/>
                </a:lnTo>
                <a:lnTo>
                  <a:pt x="49440" y="56940"/>
                </a:lnTo>
                <a:lnTo>
                  <a:pt x="49430" y="56940"/>
                </a:lnTo>
                <a:lnTo>
                  <a:pt x="49430" y="56950"/>
                </a:lnTo>
                <a:lnTo>
                  <a:pt x="49440" y="56960"/>
                </a:lnTo>
                <a:lnTo>
                  <a:pt x="49430" y="56970"/>
                </a:lnTo>
                <a:lnTo>
                  <a:pt x="49420" y="56970"/>
                </a:lnTo>
                <a:lnTo>
                  <a:pt x="49410" y="56960"/>
                </a:lnTo>
                <a:lnTo>
                  <a:pt x="49400" y="56960"/>
                </a:lnTo>
                <a:lnTo>
                  <a:pt x="49390" y="56970"/>
                </a:lnTo>
                <a:lnTo>
                  <a:pt x="49380" y="56980"/>
                </a:lnTo>
                <a:lnTo>
                  <a:pt x="49380" y="56970"/>
                </a:lnTo>
                <a:lnTo>
                  <a:pt x="49370" y="56980"/>
                </a:lnTo>
                <a:lnTo>
                  <a:pt x="49360" y="56980"/>
                </a:lnTo>
                <a:lnTo>
                  <a:pt x="49350" y="56970"/>
                </a:lnTo>
                <a:lnTo>
                  <a:pt x="49340" y="56980"/>
                </a:lnTo>
                <a:lnTo>
                  <a:pt x="49330" y="56970"/>
                </a:lnTo>
                <a:lnTo>
                  <a:pt x="49320" y="56970"/>
                </a:lnTo>
                <a:lnTo>
                  <a:pt x="49310" y="56980"/>
                </a:lnTo>
                <a:lnTo>
                  <a:pt x="49310" y="56990"/>
                </a:lnTo>
                <a:lnTo>
                  <a:pt x="49290" y="56980"/>
                </a:lnTo>
                <a:lnTo>
                  <a:pt x="49290" y="56990"/>
                </a:lnTo>
                <a:lnTo>
                  <a:pt x="49290" y="57000"/>
                </a:lnTo>
                <a:lnTo>
                  <a:pt x="49280" y="57010"/>
                </a:lnTo>
                <a:lnTo>
                  <a:pt x="49270" y="57010"/>
                </a:lnTo>
                <a:lnTo>
                  <a:pt x="49260" y="57020"/>
                </a:lnTo>
                <a:lnTo>
                  <a:pt x="49270" y="57020"/>
                </a:lnTo>
                <a:lnTo>
                  <a:pt x="49270" y="57030"/>
                </a:lnTo>
                <a:lnTo>
                  <a:pt x="49280" y="57030"/>
                </a:lnTo>
                <a:lnTo>
                  <a:pt x="49280" y="57040"/>
                </a:lnTo>
                <a:lnTo>
                  <a:pt x="49280" y="57050"/>
                </a:lnTo>
                <a:lnTo>
                  <a:pt x="49270" y="57060"/>
                </a:lnTo>
                <a:lnTo>
                  <a:pt x="49260" y="57050"/>
                </a:lnTo>
                <a:lnTo>
                  <a:pt x="49250" y="57050"/>
                </a:lnTo>
                <a:lnTo>
                  <a:pt x="49250" y="57060"/>
                </a:lnTo>
                <a:lnTo>
                  <a:pt x="49240" y="57060"/>
                </a:lnTo>
                <a:lnTo>
                  <a:pt x="49240" y="57070"/>
                </a:lnTo>
                <a:lnTo>
                  <a:pt x="49230" y="57080"/>
                </a:lnTo>
                <a:lnTo>
                  <a:pt x="49220" y="57090"/>
                </a:lnTo>
                <a:lnTo>
                  <a:pt x="49210" y="57080"/>
                </a:lnTo>
                <a:lnTo>
                  <a:pt x="49200" y="57090"/>
                </a:lnTo>
                <a:lnTo>
                  <a:pt x="49200" y="57100"/>
                </a:lnTo>
                <a:lnTo>
                  <a:pt x="49190" y="57110"/>
                </a:lnTo>
                <a:lnTo>
                  <a:pt x="49180" y="57120"/>
                </a:lnTo>
                <a:lnTo>
                  <a:pt x="49170" y="57120"/>
                </a:lnTo>
                <a:lnTo>
                  <a:pt x="49170" y="57130"/>
                </a:lnTo>
                <a:lnTo>
                  <a:pt x="49170" y="57140"/>
                </a:lnTo>
                <a:lnTo>
                  <a:pt x="49170" y="57150"/>
                </a:lnTo>
                <a:lnTo>
                  <a:pt x="49170" y="57160"/>
                </a:lnTo>
                <a:lnTo>
                  <a:pt x="49160" y="57170"/>
                </a:lnTo>
                <a:lnTo>
                  <a:pt x="49160" y="57180"/>
                </a:lnTo>
                <a:lnTo>
                  <a:pt x="49150" y="57180"/>
                </a:lnTo>
                <a:lnTo>
                  <a:pt x="49140" y="57190"/>
                </a:lnTo>
                <a:lnTo>
                  <a:pt x="49140" y="57180"/>
                </a:lnTo>
                <a:lnTo>
                  <a:pt x="49130" y="57190"/>
                </a:lnTo>
                <a:lnTo>
                  <a:pt x="49130" y="57200"/>
                </a:lnTo>
                <a:lnTo>
                  <a:pt x="49120" y="57200"/>
                </a:lnTo>
                <a:lnTo>
                  <a:pt x="49120" y="57190"/>
                </a:lnTo>
                <a:lnTo>
                  <a:pt x="49110" y="57200"/>
                </a:lnTo>
                <a:lnTo>
                  <a:pt x="49100" y="57200"/>
                </a:lnTo>
                <a:lnTo>
                  <a:pt x="49090" y="57200"/>
                </a:lnTo>
                <a:lnTo>
                  <a:pt x="49080" y="57210"/>
                </a:lnTo>
                <a:lnTo>
                  <a:pt x="49080" y="57220"/>
                </a:lnTo>
                <a:lnTo>
                  <a:pt x="49070" y="57220"/>
                </a:lnTo>
                <a:lnTo>
                  <a:pt x="49060" y="57230"/>
                </a:lnTo>
                <a:lnTo>
                  <a:pt x="49050" y="57240"/>
                </a:lnTo>
                <a:lnTo>
                  <a:pt x="49050" y="57250"/>
                </a:lnTo>
                <a:lnTo>
                  <a:pt x="49040" y="57250"/>
                </a:lnTo>
                <a:lnTo>
                  <a:pt x="49040" y="57260"/>
                </a:lnTo>
                <a:lnTo>
                  <a:pt x="49030" y="57270"/>
                </a:lnTo>
                <a:lnTo>
                  <a:pt x="49020" y="57270"/>
                </a:lnTo>
                <a:lnTo>
                  <a:pt x="49010" y="57270"/>
                </a:lnTo>
                <a:lnTo>
                  <a:pt x="49010" y="57280"/>
                </a:lnTo>
                <a:lnTo>
                  <a:pt x="49000" y="57280"/>
                </a:lnTo>
                <a:lnTo>
                  <a:pt x="48990" y="57290"/>
                </a:lnTo>
                <a:lnTo>
                  <a:pt x="48980" y="57300"/>
                </a:lnTo>
                <a:lnTo>
                  <a:pt x="48970" y="57300"/>
                </a:lnTo>
                <a:lnTo>
                  <a:pt x="48960" y="57300"/>
                </a:lnTo>
                <a:lnTo>
                  <a:pt x="48950" y="57300"/>
                </a:lnTo>
                <a:lnTo>
                  <a:pt x="48940" y="57310"/>
                </a:lnTo>
                <a:lnTo>
                  <a:pt x="48940" y="57320"/>
                </a:lnTo>
                <a:lnTo>
                  <a:pt x="48920" y="57320"/>
                </a:lnTo>
                <a:lnTo>
                  <a:pt x="48910" y="57320"/>
                </a:lnTo>
                <a:lnTo>
                  <a:pt x="48910" y="57330"/>
                </a:lnTo>
                <a:lnTo>
                  <a:pt x="48900" y="57340"/>
                </a:lnTo>
                <a:lnTo>
                  <a:pt x="48890" y="57350"/>
                </a:lnTo>
                <a:lnTo>
                  <a:pt x="48880" y="57360"/>
                </a:lnTo>
                <a:lnTo>
                  <a:pt x="48870" y="57360"/>
                </a:lnTo>
                <a:lnTo>
                  <a:pt x="48870" y="57350"/>
                </a:lnTo>
                <a:lnTo>
                  <a:pt x="48860" y="57350"/>
                </a:lnTo>
                <a:lnTo>
                  <a:pt x="48850" y="57340"/>
                </a:lnTo>
                <a:lnTo>
                  <a:pt x="48840" y="57340"/>
                </a:lnTo>
                <a:lnTo>
                  <a:pt x="48830" y="57340"/>
                </a:lnTo>
                <a:lnTo>
                  <a:pt x="48820" y="57350"/>
                </a:lnTo>
                <a:lnTo>
                  <a:pt x="48820" y="57360"/>
                </a:lnTo>
                <a:lnTo>
                  <a:pt x="48810" y="57360"/>
                </a:lnTo>
                <a:lnTo>
                  <a:pt x="48800" y="57350"/>
                </a:lnTo>
                <a:lnTo>
                  <a:pt x="48790" y="57350"/>
                </a:lnTo>
                <a:lnTo>
                  <a:pt x="48780" y="57360"/>
                </a:lnTo>
                <a:lnTo>
                  <a:pt x="48770" y="57360"/>
                </a:lnTo>
                <a:lnTo>
                  <a:pt x="48760" y="57360"/>
                </a:lnTo>
                <a:lnTo>
                  <a:pt x="48750" y="57370"/>
                </a:lnTo>
                <a:lnTo>
                  <a:pt x="48740" y="57370"/>
                </a:lnTo>
                <a:lnTo>
                  <a:pt x="48730" y="57370"/>
                </a:lnTo>
                <a:lnTo>
                  <a:pt x="48720" y="57370"/>
                </a:lnTo>
                <a:lnTo>
                  <a:pt x="48710" y="57370"/>
                </a:lnTo>
                <a:lnTo>
                  <a:pt x="48700" y="57370"/>
                </a:lnTo>
                <a:lnTo>
                  <a:pt x="48680" y="57370"/>
                </a:lnTo>
                <a:lnTo>
                  <a:pt x="48660" y="57370"/>
                </a:lnTo>
                <a:lnTo>
                  <a:pt x="48650" y="57380"/>
                </a:lnTo>
                <a:lnTo>
                  <a:pt x="48640" y="57370"/>
                </a:lnTo>
                <a:lnTo>
                  <a:pt x="48640" y="57360"/>
                </a:lnTo>
                <a:lnTo>
                  <a:pt x="48630" y="57360"/>
                </a:lnTo>
                <a:lnTo>
                  <a:pt x="48620" y="57350"/>
                </a:lnTo>
                <a:lnTo>
                  <a:pt x="48610" y="57350"/>
                </a:lnTo>
                <a:lnTo>
                  <a:pt x="48600" y="57350"/>
                </a:lnTo>
                <a:lnTo>
                  <a:pt x="48580" y="57350"/>
                </a:lnTo>
                <a:lnTo>
                  <a:pt x="48570" y="57350"/>
                </a:lnTo>
                <a:lnTo>
                  <a:pt x="48560" y="57340"/>
                </a:lnTo>
                <a:lnTo>
                  <a:pt x="48550" y="57340"/>
                </a:lnTo>
                <a:lnTo>
                  <a:pt x="48540" y="57340"/>
                </a:lnTo>
                <a:lnTo>
                  <a:pt x="48540" y="57350"/>
                </a:lnTo>
                <a:lnTo>
                  <a:pt x="48530" y="57340"/>
                </a:lnTo>
                <a:lnTo>
                  <a:pt x="48520" y="57340"/>
                </a:lnTo>
                <a:lnTo>
                  <a:pt x="48510" y="57340"/>
                </a:lnTo>
                <a:lnTo>
                  <a:pt x="48500" y="57340"/>
                </a:lnTo>
                <a:lnTo>
                  <a:pt x="48490" y="57340"/>
                </a:lnTo>
                <a:lnTo>
                  <a:pt x="48480" y="57340"/>
                </a:lnTo>
                <a:lnTo>
                  <a:pt x="48470" y="57350"/>
                </a:lnTo>
                <a:lnTo>
                  <a:pt x="48460" y="57350"/>
                </a:lnTo>
                <a:lnTo>
                  <a:pt x="48450" y="57350"/>
                </a:lnTo>
                <a:lnTo>
                  <a:pt x="48440" y="57350"/>
                </a:lnTo>
                <a:lnTo>
                  <a:pt x="48430" y="57350"/>
                </a:lnTo>
                <a:lnTo>
                  <a:pt x="48430" y="57360"/>
                </a:lnTo>
                <a:lnTo>
                  <a:pt x="48420" y="57370"/>
                </a:lnTo>
                <a:lnTo>
                  <a:pt x="48420" y="57380"/>
                </a:lnTo>
                <a:lnTo>
                  <a:pt x="48420" y="57390"/>
                </a:lnTo>
                <a:lnTo>
                  <a:pt x="48410" y="57390"/>
                </a:lnTo>
                <a:lnTo>
                  <a:pt x="48390" y="57390"/>
                </a:lnTo>
                <a:lnTo>
                  <a:pt x="48390" y="57380"/>
                </a:lnTo>
                <a:lnTo>
                  <a:pt x="48380" y="57390"/>
                </a:lnTo>
                <a:lnTo>
                  <a:pt x="48370" y="57390"/>
                </a:lnTo>
                <a:lnTo>
                  <a:pt x="48360" y="57390"/>
                </a:lnTo>
                <a:lnTo>
                  <a:pt x="48350" y="57390"/>
                </a:lnTo>
                <a:lnTo>
                  <a:pt x="48350" y="57380"/>
                </a:lnTo>
                <a:lnTo>
                  <a:pt x="48340" y="57380"/>
                </a:lnTo>
                <a:lnTo>
                  <a:pt x="48330" y="57380"/>
                </a:lnTo>
                <a:lnTo>
                  <a:pt x="48320" y="57380"/>
                </a:lnTo>
                <a:lnTo>
                  <a:pt x="48310" y="57380"/>
                </a:lnTo>
                <a:lnTo>
                  <a:pt x="48300" y="57380"/>
                </a:lnTo>
                <a:lnTo>
                  <a:pt x="48290" y="57370"/>
                </a:lnTo>
                <a:lnTo>
                  <a:pt x="48280" y="57370"/>
                </a:lnTo>
                <a:lnTo>
                  <a:pt x="48280" y="57360"/>
                </a:lnTo>
                <a:lnTo>
                  <a:pt x="48280" y="57350"/>
                </a:lnTo>
                <a:lnTo>
                  <a:pt x="48280" y="57340"/>
                </a:lnTo>
                <a:lnTo>
                  <a:pt x="48270" y="57340"/>
                </a:lnTo>
                <a:lnTo>
                  <a:pt x="48260" y="57330"/>
                </a:lnTo>
                <a:lnTo>
                  <a:pt x="48250" y="57330"/>
                </a:lnTo>
                <a:lnTo>
                  <a:pt x="48240" y="57320"/>
                </a:lnTo>
                <a:lnTo>
                  <a:pt x="48230" y="57320"/>
                </a:lnTo>
                <a:lnTo>
                  <a:pt x="48220" y="57320"/>
                </a:lnTo>
                <a:lnTo>
                  <a:pt x="48210" y="57320"/>
                </a:lnTo>
                <a:lnTo>
                  <a:pt x="48200" y="57310"/>
                </a:lnTo>
                <a:lnTo>
                  <a:pt x="48190" y="57320"/>
                </a:lnTo>
                <a:lnTo>
                  <a:pt x="48180" y="57320"/>
                </a:lnTo>
                <a:lnTo>
                  <a:pt x="48170" y="57310"/>
                </a:lnTo>
                <a:lnTo>
                  <a:pt x="48160" y="57310"/>
                </a:lnTo>
                <a:lnTo>
                  <a:pt x="48150" y="57310"/>
                </a:lnTo>
                <a:lnTo>
                  <a:pt x="48140" y="57300"/>
                </a:lnTo>
                <a:lnTo>
                  <a:pt x="48140" y="57290"/>
                </a:lnTo>
                <a:lnTo>
                  <a:pt x="48140" y="57280"/>
                </a:lnTo>
                <a:lnTo>
                  <a:pt x="48130" y="57280"/>
                </a:lnTo>
                <a:lnTo>
                  <a:pt x="48120" y="57280"/>
                </a:lnTo>
                <a:lnTo>
                  <a:pt x="48110" y="57280"/>
                </a:lnTo>
                <a:lnTo>
                  <a:pt x="48100" y="57270"/>
                </a:lnTo>
                <a:lnTo>
                  <a:pt x="48090" y="57280"/>
                </a:lnTo>
                <a:lnTo>
                  <a:pt x="48080" y="57280"/>
                </a:lnTo>
                <a:lnTo>
                  <a:pt x="48070" y="57270"/>
                </a:lnTo>
                <a:lnTo>
                  <a:pt x="48060" y="57270"/>
                </a:lnTo>
                <a:lnTo>
                  <a:pt x="48060" y="57260"/>
                </a:lnTo>
                <a:lnTo>
                  <a:pt x="48050" y="57250"/>
                </a:lnTo>
                <a:lnTo>
                  <a:pt x="48040" y="57250"/>
                </a:lnTo>
                <a:lnTo>
                  <a:pt x="48040" y="57240"/>
                </a:lnTo>
                <a:lnTo>
                  <a:pt x="48030" y="57240"/>
                </a:lnTo>
                <a:lnTo>
                  <a:pt x="48030" y="57230"/>
                </a:lnTo>
                <a:lnTo>
                  <a:pt x="48030" y="57220"/>
                </a:lnTo>
                <a:lnTo>
                  <a:pt x="48020" y="57210"/>
                </a:lnTo>
                <a:lnTo>
                  <a:pt x="48010" y="57210"/>
                </a:lnTo>
                <a:lnTo>
                  <a:pt x="48000" y="57200"/>
                </a:lnTo>
                <a:lnTo>
                  <a:pt x="47990" y="57200"/>
                </a:lnTo>
                <a:lnTo>
                  <a:pt x="47980" y="57200"/>
                </a:lnTo>
                <a:lnTo>
                  <a:pt x="47980" y="57190"/>
                </a:lnTo>
                <a:lnTo>
                  <a:pt x="47970" y="57180"/>
                </a:lnTo>
                <a:lnTo>
                  <a:pt x="47960" y="57180"/>
                </a:lnTo>
                <a:lnTo>
                  <a:pt x="47950" y="57170"/>
                </a:lnTo>
                <a:lnTo>
                  <a:pt x="47940" y="57170"/>
                </a:lnTo>
                <a:lnTo>
                  <a:pt x="47930" y="57170"/>
                </a:lnTo>
                <a:lnTo>
                  <a:pt x="47920" y="57170"/>
                </a:lnTo>
                <a:lnTo>
                  <a:pt x="47910" y="57170"/>
                </a:lnTo>
                <a:lnTo>
                  <a:pt x="47900" y="57170"/>
                </a:lnTo>
                <a:lnTo>
                  <a:pt x="47890" y="57170"/>
                </a:lnTo>
                <a:lnTo>
                  <a:pt x="47880" y="57160"/>
                </a:lnTo>
                <a:lnTo>
                  <a:pt x="47870" y="57160"/>
                </a:lnTo>
                <a:lnTo>
                  <a:pt x="47860" y="57160"/>
                </a:lnTo>
                <a:lnTo>
                  <a:pt x="47850" y="57160"/>
                </a:lnTo>
                <a:lnTo>
                  <a:pt x="47840" y="57150"/>
                </a:lnTo>
                <a:lnTo>
                  <a:pt x="47830" y="57140"/>
                </a:lnTo>
                <a:lnTo>
                  <a:pt x="47820" y="57130"/>
                </a:lnTo>
                <a:lnTo>
                  <a:pt x="47800" y="57130"/>
                </a:lnTo>
                <a:lnTo>
                  <a:pt x="47790" y="57130"/>
                </a:lnTo>
                <a:lnTo>
                  <a:pt x="47780" y="57130"/>
                </a:lnTo>
                <a:lnTo>
                  <a:pt x="47770" y="57130"/>
                </a:lnTo>
                <a:lnTo>
                  <a:pt x="47760" y="57120"/>
                </a:lnTo>
                <a:lnTo>
                  <a:pt x="47750" y="57100"/>
                </a:lnTo>
                <a:lnTo>
                  <a:pt x="47740" y="57080"/>
                </a:lnTo>
                <a:lnTo>
                  <a:pt x="47730" y="57070"/>
                </a:lnTo>
                <a:lnTo>
                  <a:pt x="47720" y="57060"/>
                </a:lnTo>
                <a:lnTo>
                  <a:pt x="47710" y="57050"/>
                </a:lnTo>
                <a:lnTo>
                  <a:pt x="47700" y="57050"/>
                </a:lnTo>
                <a:lnTo>
                  <a:pt x="47690" y="57040"/>
                </a:lnTo>
                <a:lnTo>
                  <a:pt x="47680" y="57040"/>
                </a:lnTo>
                <a:lnTo>
                  <a:pt x="47670" y="57030"/>
                </a:lnTo>
                <a:lnTo>
                  <a:pt x="47670" y="57020"/>
                </a:lnTo>
                <a:lnTo>
                  <a:pt x="47660" y="57020"/>
                </a:lnTo>
                <a:lnTo>
                  <a:pt x="47650" y="57010"/>
                </a:lnTo>
                <a:lnTo>
                  <a:pt x="47640" y="57010"/>
                </a:lnTo>
                <a:lnTo>
                  <a:pt x="47630" y="57010"/>
                </a:lnTo>
                <a:lnTo>
                  <a:pt x="47630" y="57000"/>
                </a:lnTo>
                <a:lnTo>
                  <a:pt x="47620" y="56990"/>
                </a:lnTo>
                <a:lnTo>
                  <a:pt x="47610" y="56980"/>
                </a:lnTo>
                <a:lnTo>
                  <a:pt x="47610" y="56970"/>
                </a:lnTo>
                <a:lnTo>
                  <a:pt x="47600" y="56970"/>
                </a:lnTo>
                <a:lnTo>
                  <a:pt x="47590" y="56960"/>
                </a:lnTo>
                <a:lnTo>
                  <a:pt x="47580" y="56950"/>
                </a:lnTo>
                <a:lnTo>
                  <a:pt x="47570" y="56950"/>
                </a:lnTo>
                <a:lnTo>
                  <a:pt x="47570" y="56940"/>
                </a:lnTo>
                <a:lnTo>
                  <a:pt x="47560" y="56930"/>
                </a:lnTo>
                <a:lnTo>
                  <a:pt x="47560" y="56920"/>
                </a:lnTo>
                <a:lnTo>
                  <a:pt x="47560" y="56910"/>
                </a:lnTo>
                <a:lnTo>
                  <a:pt x="47560" y="56900"/>
                </a:lnTo>
                <a:lnTo>
                  <a:pt x="47560" y="56880"/>
                </a:lnTo>
                <a:lnTo>
                  <a:pt x="47550" y="56880"/>
                </a:lnTo>
                <a:lnTo>
                  <a:pt x="47540" y="56870"/>
                </a:lnTo>
                <a:lnTo>
                  <a:pt x="47530" y="56870"/>
                </a:lnTo>
                <a:lnTo>
                  <a:pt x="47520" y="56860"/>
                </a:lnTo>
                <a:lnTo>
                  <a:pt x="47510" y="56840"/>
                </a:lnTo>
                <a:lnTo>
                  <a:pt x="47500" y="56830"/>
                </a:lnTo>
                <a:lnTo>
                  <a:pt x="47490" y="56830"/>
                </a:lnTo>
                <a:lnTo>
                  <a:pt x="47480" y="56840"/>
                </a:lnTo>
                <a:lnTo>
                  <a:pt x="47470" y="56840"/>
                </a:lnTo>
                <a:lnTo>
                  <a:pt x="47450" y="56840"/>
                </a:lnTo>
                <a:lnTo>
                  <a:pt x="47440" y="56840"/>
                </a:lnTo>
                <a:lnTo>
                  <a:pt x="47430" y="56840"/>
                </a:lnTo>
                <a:lnTo>
                  <a:pt x="47420" y="56840"/>
                </a:lnTo>
                <a:lnTo>
                  <a:pt x="47410" y="56840"/>
                </a:lnTo>
                <a:lnTo>
                  <a:pt x="47400" y="56830"/>
                </a:lnTo>
                <a:lnTo>
                  <a:pt x="47360" y="56830"/>
                </a:lnTo>
                <a:lnTo>
                  <a:pt x="47360" y="56820"/>
                </a:lnTo>
                <a:lnTo>
                  <a:pt x="47350" y="56820"/>
                </a:lnTo>
                <a:lnTo>
                  <a:pt x="47350" y="56810"/>
                </a:lnTo>
                <a:lnTo>
                  <a:pt x="47340" y="56800"/>
                </a:lnTo>
                <a:lnTo>
                  <a:pt x="47330" y="56790"/>
                </a:lnTo>
                <a:lnTo>
                  <a:pt x="47320" y="56800"/>
                </a:lnTo>
                <a:lnTo>
                  <a:pt x="47300" y="56800"/>
                </a:lnTo>
                <a:lnTo>
                  <a:pt x="47290" y="56800"/>
                </a:lnTo>
                <a:lnTo>
                  <a:pt x="47280" y="56790"/>
                </a:lnTo>
                <a:lnTo>
                  <a:pt x="47270" y="56790"/>
                </a:lnTo>
                <a:lnTo>
                  <a:pt x="47260" y="56790"/>
                </a:lnTo>
                <a:lnTo>
                  <a:pt x="47250" y="56790"/>
                </a:lnTo>
                <a:lnTo>
                  <a:pt x="47240" y="56790"/>
                </a:lnTo>
                <a:lnTo>
                  <a:pt x="47230" y="56790"/>
                </a:lnTo>
                <a:lnTo>
                  <a:pt x="47220" y="56780"/>
                </a:lnTo>
                <a:lnTo>
                  <a:pt x="47210" y="56770"/>
                </a:lnTo>
                <a:lnTo>
                  <a:pt x="47200" y="56760"/>
                </a:lnTo>
                <a:lnTo>
                  <a:pt x="47190" y="56760"/>
                </a:lnTo>
                <a:lnTo>
                  <a:pt x="47180" y="56750"/>
                </a:lnTo>
                <a:lnTo>
                  <a:pt x="47170" y="56750"/>
                </a:lnTo>
                <a:lnTo>
                  <a:pt x="47170" y="56740"/>
                </a:lnTo>
                <a:lnTo>
                  <a:pt x="47160" y="56730"/>
                </a:lnTo>
                <a:lnTo>
                  <a:pt x="47140" y="56730"/>
                </a:lnTo>
                <a:lnTo>
                  <a:pt x="47140" y="56720"/>
                </a:lnTo>
                <a:lnTo>
                  <a:pt x="47130" y="56720"/>
                </a:lnTo>
                <a:lnTo>
                  <a:pt x="47120" y="56710"/>
                </a:lnTo>
                <a:lnTo>
                  <a:pt x="47110" y="56700"/>
                </a:lnTo>
                <a:lnTo>
                  <a:pt x="47100" y="56700"/>
                </a:lnTo>
                <a:lnTo>
                  <a:pt x="47100" y="56690"/>
                </a:lnTo>
                <a:lnTo>
                  <a:pt x="47100" y="56680"/>
                </a:lnTo>
                <a:lnTo>
                  <a:pt x="47090" y="56670"/>
                </a:lnTo>
                <a:lnTo>
                  <a:pt x="47080" y="56660"/>
                </a:lnTo>
                <a:lnTo>
                  <a:pt x="47070" y="56660"/>
                </a:lnTo>
                <a:lnTo>
                  <a:pt x="47060" y="56660"/>
                </a:lnTo>
                <a:lnTo>
                  <a:pt x="47050" y="56670"/>
                </a:lnTo>
                <a:lnTo>
                  <a:pt x="47040" y="56670"/>
                </a:lnTo>
                <a:lnTo>
                  <a:pt x="47030" y="56660"/>
                </a:lnTo>
                <a:lnTo>
                  <a:pt x="47020" y="56650"/>
                </a:lnTo>
                <a:lnTo>
                  <a:pt x="47010" y="56640"/>
                </a:lnTo>
                <a:lnTo>
                  <a:pt x="47000" y="56640"/>
                </a:lnTo>
                <a:lnTo>
                  <a:pt x="46990" y="56630"/>
                </a:lnTo>
                <a:lnTo>
                  <a:pt x="46980" y="56630"/>
                </a:lnTo>
                <a:lnTo>
                  <a:pt x="46970" y="56620"/>
                </a:lnTo>
                <a:lnTo>
                  <a:pt x="46970" y="56610"/>
                </a:lnTo>
                <a:lnTo>
                  <a:pt x="46960" y="56610"/>
                </a:lnTo>
                <a:lnTo>
                  <a:pt x="46950" y="56600"/>
                </a:lnTo>
                <a:lnTo>
                  <a:pt x="46940" y="56600"/>
                </a:lnTo>
                <a:lnTo>
                  <a:pt x="46930" y="56600"/>
                </a:lnTo>
                <a:lnTo>
                  <a:pt x="46920" y="56610"/>
                </a:lnTo>
                <a:lnTo>
                  <a:pt x="46910" y="56620"/>
                </a:lnTo>
                <a:lnTo>
                  <a:pt x="46900" y="56620"/>
                </a:lnTo>
                <a:lnTo>
                  <a:pt x="46890" y="56620"/>
                </a:lnTo>
                <a:lnTo>
                  <a:pt x="46870" y="56620"/>
                </a:lnTo>
                <a:lnTo>
                  <a:pt x="46870" y="56610"/>
                </a:lnTo>
                <a:lnTo>
                  <a:pt x="46860" y="56600"/>
                </a:lnTo>
                <a:lnTo>
                  <a:pt x="46850" y="56600"/>
                </a:lnTo>
                <a:lnTo>
                  <a:pt x="46840" y="56590"/>
                </a:lnTo>
                <a:lnTo>
                  <a:pt x="46830" y="56590"/>
                </a:lnTo>
                <a:lnTo>
                  <a:pt x="46820" y="56580"/>
                </a:lnTo>
                <a:lnTo>
                  <a:pt x="46810" y="56580"/>
                </a:lnTo>
                <a:lnTo>
                  <a:pt x="46780" y="56560"/>
                </a:lnTo>
                <a:lnTo>
                  <a:pt x="46650" y="56450"/>
                </a:lnTo>
                <a:lnTo>
                  <a:pt x="46440" y="56260"/>
                </a:lnTo>
                <a:lnTo>
                  <a:pt x="46330" y="56170"/>
                </a:lnTo>
                <a:lnTo>
                  <a:pt x="46320" y="56140"/>
                </a:lnTo>
                <a:lnTo>
                  <a:pt x="44600" y="54670"/>
                </a:lnTo>
                <a:lnTo>
                  <a:pt x="45410" y="54780"/>
                </a:lnTo>
                <a:lnTo>
                  <a:pt x="46240" y="54880"/>
                </a:lnTo>
                <a:lnTo>
                  <a:pt x="47040" y="54950"/>
                </a:lnTo>
                <a:lnTo>
                  <a:pt x="47060" y="54960"/>
                </a:lnTo>
                <a:lnTo>
                  <a:pt x="47070" y="54970"/>
                </a:lnTo>
                <a:lnTo>
                  <a:pt x="47080" y="54970"/>
                </a:lnTo>
                <a:lnTo>
                  <a:pt x="47090" y="54970"/>
                </a:lnTo>
                <a:lnTo>
                  <a:pt x="47100" y="54970"/>
                </a:lnTo>
                <a:lnTo>
                  <a:pt x="47120" y="54970"/>
                </a:lnTo>
                <a:lnTo>
                  <a:pt x="47130" y="54980"/>
                </a:lnTo>
                <a:lnTo>
                  <a:pt x="47130" y="54990"/>
                </a:lnTo>
                <a:lnTo>
                  <a:pt x="47130" y="55000"/>
                </a:lnTo>
                <a:lnTo>
                  <a:pt x="47140" y="55010"/>
                </a:lnTo>
                <a:lnTo>
                  <a:pt x="47140" y="55020"/>
                </a:lnTo>
                <a:lnTo>
                  <a:pt x="47150" y="55020"/>
                </a:lnTo>
                <a:lnTo>
                  <a:pt x="47150" y="55030"/>
                </a:lnTo>
                <a:lnTo>
                  <a:pt x="47160" y="55040"/>
                </a:lnTo>
                <a:lnTo>
                  <a:pt x="47180" y="55040"/>
                </a:lnTo>
                <a:lnTo>
                  <a:pt x="47200" y="55050"/>
                </a:lnTo>
                <a:lnTo>
                  <a:pt x="47220" y="55050"/>
                </a:lnTo>
                <a:lnTo>
                  <a:pt x="47220" y="55060"/>
                </a:lnTo>
                <a:lnTo>
                  <a:pt x="47230" y="55070"/>
                </a:lnTo>
                <a:lnTo>
                  <a:pt x="47240" y="55070"/>
                </a:lnTo>
                <a:lnTo>
                  <a:pt x="47260" y="55080"/>
                </a:lnTo>
                <a:lnTo>
                  <a:pt x="47270" y="55080"/>
                </a:lnTo>
                <a:lnTo>
                  <a:pt x="47290" y="55070"/>
                </a:lnTo>
                <a:lnTo>
                  <a:pt x="47300" y="55070"/>
                </a:lnTo>
                <a:lnTo>
                  <a:pt x="47310" y="55070"/>
                </a:lnTo>
                <a:lnTo>
                  <a:pt x="47320" y="55070"/>
                </a:lnTo>
                <a:lnTo>
                  <a:pt x="47330" y="55070"/>
                </a:lnTo>
                <a:lnTo>
                  <a:pt x="47340" y="55070"/>
                </a:lnTo>
                <a:lnTo>
                  <a:pt x="47350" y="55080"/>
                </a:lnTo>
                <a:lnTo>
                  <a:pt x="47350" y="55090"/>
                </a:lnTo>
                <a:lnTo>
                  <a:pt x="47360" y="55100"/>
                </a:lnTo>
                <a:lnTo>
                  <a:pt x="47370" y="55100"/>
                </a:lnTo>
                <a:lnTo>
                  <a:pt x="47370" y="55110"/>
                </a:lnTo>
                <a:lnTo>
                  <a:pt x="47380" y="55120"/>
                </a:lnTo>
                <a:lnTo>
                  <a:pt x="47390" y="55120"/>
                </a:lnTo>
                <a:lnTo>
                  <a:pt x="47400" y="55120"/>
                </a:lnTo>
                <a:lnTo>
                  <a:pt x="47410" y="55130"/>
                </a:lnTo>
                <a:lnTo>
                  <a:pt x="47410" y="55140"/>
                </a:lnTo>
                <a:lnTo>
                  <a:pt x="47420" y="55140"/>
                </a:lnTo>
                <a:lnTo>
                  <a:pt x="47420" y="55150"/>
                </a:lnTo>
                <a:lnTo>
                  <a:pt x="47430" y="55160"/>
                </a:lnTo>
                <a:lnTo>
                  <a:pt x="47440" y="55160"/>
                </a:lnTo>
                <a:lnTo>
                  <a:pt x="47450" y="55170"/>
                </a:lnTo>
                <a:lnTo>
                  <a:pt x="47460" y="55170"/>
                </a:lnTo>
                <a:lnTo>
                  <a:pt x="47470" y="55170"/>
                </a:lnTo>
                <a:lnTo>
                  <a:pt x="47470" y="55180"/>
                </a:lnTo>
                <a:lnTo>
                  <a:pt x="47480" y="55180"/>
                </a:lnTo>
                <a:lnTo>
                  <a:pt x="47500" y="55180"/>
                </a:lnTo>
                <a:lnTo>
                  <a:pt x="47510" y="55190"/>
                </a:lnTo>
                <a:lnTo>
                  <a:pt x="47520" y="55190"/>
                </a:lnTo>
                <a:lnTo>
                  <a:pt x="47530" y="55190"/>
                </a:lnTo>
                <a:lnTo>
                  <a:pt x="47540" y="55190"/>
                </a:lnTo>
                <a:lnTo>
                  <a:pt x="47550" y="55190"/>
                </a:lnTo>
                <a:lnTo>
                  <a:pt x="47560" y="55190"/>
                </a:lnTo>
                <a:lnTo>
                  <a:pt x="47570" y="55190"/>
                </a:lnTo>
                <a:lnTo>
                  <a:pt x="47580" y="55200"/>
                </a:lnTo>
                <a:lnTo>
                  <a:pt x="47590" y="55210"/>
                </a:lnTo>
                <a:lnTo>
                  <a:pt x="47590" y="55220"/>
                </a:lnTo>
                <a:lnTo>
                  <a:pt x="47590" y="55230"/>
                </a:lnTo>
                <a:lnTo>
                  <a:pt x="47600" y="55240"/>
                </a:lnTo>
                <a:lnTo>
                  <a:pt x="47610" y="55240"/>
                </a:lnTo>
                <a:lnTo>
                  <a:pt x="47620" y="55250"/>
                </a:lnTo>
                <a:lnTo>
                  <a:pt x="47630" y="55250"/>
                </a:lnTo>
                <a:lnTo>
                  <a:pt x="47640" y="55250"/>
                </a:lnTo>
                <a:lnTo>
                  <a:pt x="47650" y="55250"/>
                </a:lnTo>
                <a:lnTo>
                  <a:pt x="47660" y="55240"/>
                </a:lnTo>
                <a:lnTo>
                  <a:pt x="47670" y="55240"/>
                </a:lnTo>
                <a:lnTo>
                  <a:pt x="47680" y="55240"/>
                </a:lnTo>
                <a:lnTo>
                  <a:pt x="47690" y="55240"/>
                </a:lnTo>
                <a:lnTo>
                  <a:pt x="47700" y="55240"/>
                </a:lnTo>
                <a:lnTo>
                  <a:pt x="47710" y="55230"/>
                </a:lnTo>
                <a:lnTo>
                  <a:pt x="47710" y="55220"/>
                </a:lnTo>
                <a:lnTo>
                  <a:pt x="47720" y="55220"/>
                </a:lnTo>
                <a:lnTo>
                  <a:pt x="47730" y="55210"/>
                </a:lnTo>
                <a:lnTo>
                  <a:pt x="47740" y="55210"/>
                </a:lnTo>
                <a:lnTo>
                  <a:pt x="47750" y="55210"/>
                </a:lnTo>
                <a:lnTo>
                  <a:pt x="47760" y="55210"/>
                </a:lnTo>
                <a:lnTo>
                  <a:pt x="47770" y="55210"/>
                </a:lnTo>
                <a:lnTo>
                  <a:pt x="47770" y="55200"/>
                </a:lnTo>
                <a:lnTo>
                  <a:pt x="47780" y="55200"/>
                </a:lnTo>
                <a:lnTo>
                  <a:pt x="47790" y="55200"/>
                </a:lnTo>
                <a:lnTo>
                  <a:pt x="47800" y="55200"/>
                </a:lnTo>
                <a:lnTo>
                  <a:pt x="47810" y="55200"/>
                </a:lnTo>
                <a:lnTo>
                  <a:pt x="47820" y="55190"/>
                </a:lnTo>
                <a:lnTo>
                  <a:pt x="47830" y="55180"/>
                </a:lnTo>
                <a:lnTo>
                  <a:pt x="47840" y="55180"/>
                </a:lnTo>
                <a:lnTo>
                  <a:pt x="47850" y="55190"/>
                </a:lnTo>
                <a:lnTo>
                  <a:pt x="47860" y="55190"/>
                </a:lnTo>
                <a:lnTo>
                  <a:pt x="47870" y="55190"/>
                </a:lnTo>
                <a:lnTo>
                  <a:pt x="47890" y="55190"/>
                </a:lnTo>
                <a:lnTo>
                  <a:pt x="47900" y="55190"/>
                </a:lnTo>
                <a:lnTo>
                  <a:pt x="47910" y="55190"/>
                </a:lnTo>
                <a:lnTo>
                  <a:pt x="47920" y="55190"/>
                </a:lnTo>
                <a:lnTo>
                  <a:pt x="47930" y="55190"/>
                </a:lnTo>
                <a:lnTo>
                  <a:pt x="47950" y="55190"/>
                </a:lnTo>
                <a:lnTo>
                  <a:pt x="47960" y="55200"/>
                </a:lnTo>
                <a:lnTo>
                  <a:pt x="47970" y="55200"/>
                </a:lnTo>
                <a:lnTo>
                  <a:pt x="47980" y="55190"/>
                </a:lnTo>
                <a:lnTo>
                  <a:pt x="48000" y="55180"/>
                </a:lnTo>
                <a:lnTo>
                  <a:pt x="48000" y="55170"/>
                </a:lnTo>
                <a:lnTo>
                  <a:pt x="48010" y="55160"/>
                </a:lnTo>
                <a:lnTo>
                  <a:pt x="48020" y="55160"/>
                </a:lnTo>
                <a:lnTo>
                  <a:pt x="48030" y="55160"/>
                </a:lnTo>
                <a:lnTo>
                  <a:pt x="48040" y="55160"/>
                </a:lnTo>
                <a:lnTo>
                  <a:pt x="48050" y="55170"/>
                </a:lnTo>
                <a:lnTo>
                  <a:pt x="48060" y="55170"/>
                </a:lnTo>
                <a:lnTo>
                  <a:pt x="48070" y="55170"/>
                </a:lnTo>
                <a:lnTo>
                  <a:pt x="48080" y="55160"/>
                </a:lnTo>
                <a:lnTo>
                  <a:pt x="48090" y="55160"/>
                </a:lnTo>
                <a:lnTo>
                  <a:pt x="48100" y="55150"/>
                </a:lnTo>
                <a:lnTo>
                  <a:pt x="48120" y="55160"/>
                </a:lnTo>
                <a:lnTo>
                  <a:pt x="48130" y="55160"/>
                </a:lnTo>
                <a:lnTo>
                  <a:pt x="48140" y="55160"/>
                </a:lnTo>
                <a:lnTo>
                  <a:pt x="48150" y="55160"/>
                </a:lnTo>
                <a:lnTo>
                  <a:pt x="48160" y="55150"/>
                </a:lnTo>
                <a:lnTo>
                  <a:pt x="48170" y="55150"/>
                </a:lnTo>
                <a:lnTo>
                  <a:pt x="48180" y="55150"/>
                </a:lnTo>
                <a:lnTo>
                  <a:pt x="48190" y="55150"/>
                </a:lnTo>
                <a:lnTo>
                  <a:pt x="48200" y="55150"/>
                </a:lnTo>
                <a:lnTo>
                  <a:pt x="48210" y="55150"/>
                </a:lnTo>
                <a:lnTo>
                  <a:pt x="48220" y="55150"/>
                </a:lnTo>
                <a:lnTo>
                  <a:pt x="48250" y="55150"/>
                </a:lnTo>
                <a:lnTo>
                  <a:pt x="48260" y="55150"/>
                </a:lnTo>
                <a:lnTo>
                  <a:pt x="48270" y="55140"/>
                </a:lnTo>
                <a:lnTo>
                  <a:pt x="48280" y="55150"/>
                </a:lnTo>
                <a:lnTo>
                  <a:pt x="48290" y="55150"/>
                </a:lnTo>
                <a:lnTo>
                  <a:pt x="48300" y="55150"/>
                </a:lnTo>
                <a:lnTo>
                  <a:pt x="48310" y="55150"/>
                </a:lnTo>
                <a:lnTo>
                  <a:pt x="48330" y="55150"/>
                </a:lnTo>
                <a:lnTo>
                  <a:pt x="48330" y="55140"/>
                </a:lnTo>
                <a:lnTo>
                  <a:pt x="48340" y="55140"/>
                </a:lnTo>
                <a:lnTo>
                  <a:pt x="48360" y="55130"/>
                </a:lnTo>
                <a:lnTo>
                  <a:pt x="48370" y="55130"/>
                </a:lnTo>
                <a:lnTo>
                  <a:pt x="48380" y="55120"/>
                </a:lnTo>
                <a:lnTo>
                  <a:pt x="48390" y="55120"/>
                </a:lnTo>
                <a:lnTo>
                  <a:pt x="48400" y="55120"/>
                </a:lnTo>
                <a:lnTo>
                  <a:pt x="48410" y="55120"/>
                </a:lnTo>
                <a:lnTo>
                  <a:pt x="48420" y="55100"/>
                </a:lnTo>
                <a:lnTo>
                  <a:pt x="48430" y="55090"/>
                </a:lnTo>
                <a:lnTo>
                  <a:pt x="48440" y="55080"/>
                </a:lnTo>
                <a:lnTo>
                  <a:pt x="48450" y="55070"/>
                </a:lnTo>
                <a:lnTo>
                  <a:pt x="48450" y="55060"/>
                </a:lnTo>
                <a:lnTo>
                  <a:pt x="48460" y="55060"/>
                </a:lnTo>
                <a:lnTo>
                  <a:pt x="48470" y="55060"/>
                </a:lnTo>
                <a:lnTo>
                  <a:pt x="48480" y="55050"/>
                </a:lnTo>
                <a:lnTo>
                  <a:pt x="48490" y="55050"/>
                </a:lnTo>
                <a:lnTo>
                  <a:pt x="48500" y="55040"/>
                </a:lnTo>
                <a:lnTo>
                  <a:pt x="48510" y="55030"/>
                </a:lnTo>
                <a:lnTo>
                  <a:pt x="48520" y="55020"/>
                </a:lnTo>
                <a:lnTo>
                  <a:pt x="48540" y="55030"/>
                </a:lnTo>
                <a:lnTo>
                  <a:pt x="48550" y="55020"/>
                </a:lnTo>
                <a:lnTo>
                  <a:pt x="48560" y="55020"/>
                </a:lnTo>
                <a:lnTo>
                  <a:pt x="48560" y="55010"/>
                </a:lnTo>
                <a:lnTo>
                  <a:pt x="48560" y="55000"/>
                </a:lnTo>
                <a:lnTo>
                  <a:pt x="48570" y="55000"/>
                </a:lnTo>
                <a:lnTo>
                  <a:pt x="48580" y="54990"/>
                </a:lnTo>
                <a:lnTo>
                  <a:pt x="48590" y="54980"/>
                </a:lnTo>
                <a:lnTo>
                  <a:pt x="48600" y="54980"/>
                </a:lnTo>
                <a:lnTo>
                  <a:pt x="48600" y="54970"/>
                </a:lnTo>
                <a:lnTo>
                  <a:pt x="48600" y="54950"/>
                </a:lnTo>
                <a:lnTo>
                  <a:pt x="48610" y="54940"/>
                </a:lnTo>
                <a:lnTo>
                  <a:pt x="48620" y="54930"/>
                </a:lnTo>
                <a:lnTo>
                  <a:pt x="48620" y="54920"/>
                </a:lnTo>
                <a:lnTo>
                  <a:pt x="48620" y="54910"/>
                </a:lnTo>
                <a:lnTo>
                  <a:pt x="48620" y="54900"/>
                </a:lnTo>
                <a:lnTo>
                  <a:pt x="48620" y="54890"/>
                </a:lnTo>
                <a:lnTo>
                  <a:pt x="48630" y="54880"/>
                </a:lnTo>
                <a:lnTo>
                  <a:pt x="48640" y="54880"/>
                </a:lnTo>
                <a:lnTo>
                  <a:pt x="48640" y="54870"/>
                </a:lnTo>
                <a:lnTo>
                  <a:pt x="48650" y="54860"/>
                </a:lnTo>
                <a:lnTo>
                  <a:pt x="48650" y="54850"/>
                </a:lnTo>
                <a:lnTo>
                  <a:pt x="48660" y="54840"/>
                </a:lnTo>
                <a:lnTo>
                  <a:pt x="48660" y="54830"/>
                </a:lnTo>
                <a:lnTo>
                  <a:pt x="48660" y="54820"/>
                </a:lnTo>
                <a:lnTo>
                  <a:pt x="48670" y="54820"/>
                </a:lnTo>
                <a:lnTo>
                  <a:pt x="48670" y="54810"/>
                </a:lnTo>
                <a:lnTo>
                  <a:pt x="48680" y="54810"/>
                </a:lnTo>
                <a:lnTo>
                  <a:pt x="48680" y="54800"/>
                </a:lnTo>
                <a:lnTo>
                  <a:pt x="48690" y="54790"/>
                </a:lnTo>
                <a:lnTo>
                  <a:pt x="48690" y="54780"/>
                </a:lnTo>
                <a:lnTo>
                  <a:pt x="48700" y="54770"/>
                </a:lnTo>
                <a:lnTo>
                  <a:pt x="48700" y="54760"/>
                </a:lnTo>
                <a:lnTo>
                  <a:pt x="48710" y="54760"/>
                </a:lnTo>
                <a:lnTo>
                  <a:pt x="48710" y="54750"/>
                </a:lnTo>
                <a:lnTo>
                  <a:pt x="48720" y="54750"/>
                </a:lnTo>
                <a:lnTo>
                  <a:pt x="48730" y="54740"/>
                </a:lnTo>
                <a:lnTo>
                  <a:pt x="48730" y="54730"/>
                </a:lnTo>
                <a:lnTo>
                  <a:pt x="48740" y="54730"/>
                </a:lnTo>
                <a:lnTo>
                  <a:pt x="48750" y="54730"/>
                </a:lnTo>
                <a:lnTo>
                  <a:pt x="48750" y="54740"/>
                </a:lnTo>
                <a:lnTo>
                  <a:pt x="48760" y="54740"/>
                </a:lnTo>
                <a:lnTo>
                  <a:pt x="48770" y="54750"/>
                </a:lnTo>
                <a:lnTo>
                  <a:pt x="48780" y="54760"/>
                </a:lnTo>
                <a:lnTo>
                  <a:pt x="48790" y="54760"/>
                </a:lnTo>
                <a:lnTo>
                  <a:pt x="48800" y="54760"/>
                </a:lnTo>
                <a:lnTo>
                  <a:pt x="48810" y="54760"/>
                </a:lnTo>
                <a:lnTo>
                  <a:pt x="48820" y="54760"/>
                </a:lnTo>
                <a:lnTo>
                  <a:pt x="48830" y="54770"/>
                </a:lnTo>
                <a:lnTo>
                  <a:pt x="48840" y="54780"/>
                </a:lnTo>
                <a:lnTo>
                  <a:pt x="48850" y="54780"/>
                </a:lnTo>
                <a:lnTo>
                  <a:pt x="48870" y="54790"/>
                </a:lnTo>
                <a:lnTo>
                  <a:pt x="48880" y="54790"/>
                </a:lnTo>
                <a:lnTo>
                  <a:pt x="48890" y="54800"/>
                </a:lnTo>
                <a:lnTo>
                  <a:pt x="48890" y="54810"/>
                </a:lnTo>
                <a:lnTo>
                  <a:pt x="48900" y="54820"/>
                </a:lnTo>
                <a:lnTo>
                  <a:pt x="48910" y="54820"/>
                </a:lnTo>
                <a:lnTo>
                  <a:pt x="48910" y="54830"/>
                </a:lnTo>
                <a:lnTo>
                  <a:pt x="48930" y="54830"/>
                </a:lnTo>
                <a:lnTo>
                  <a:pt x="48940" y="54840"/>
                </a:lnTo>
                <a:lnTo>
                  <a:pt x="48940" y="54850"/>
                </a:lnTo>
                <a:lnTo>
                  <a:pt x="48950" y="54860"/>
                </a:lnTo>
                <a:lnTo>
                  <a:pt x="48950" y="54870"/>
                </a:lnTo>
                <a:lnTo>
                  <a:pt x="48960" y="54880"/>
                </a:lnTo>
                <a:lnTo>
                  <a:pt x="48950" y="54890"/>
                </a:lnTo>
                <a:lnTo>
                  <a:pt x="48960" y="54900"/>
                </a:lnTo>
                <a:lnTo>
                  <a:pt x="48970" y="54900"/>
                </a:lnTo>
                <a:lnTo>
                  <a:pt x="48980" y="54900"/>
                </a:lnTo>
                <a:lnTo>
                  <a:pt x="48990" y="54900"/>
                </a:lnTo>
                <a:lnTo>
                  <a:pt x="48990" y="54910"/>
                </a:lnTo>
                <a:lnTo>
                  <a:pt x="49000" y="54910"/>
                </a:lnTo>
                <a:lnTo>
                  <a:pt x="49000" y="54920"/>
                </a:lnTo>
                <a:lnTo>
                  <a:pt x="48990" y="54930"/>
                </a:lnTo>
                <a:lnTo>
                  <a:pt x="48990" y="54950"/>
                </a:lnTo>
                <a:lnTo>
                  <a:pt x="48990" y="54980"/>
                </a:lnTo>
                <a:lnTo>
                  <a:pt x="48980" y="54990"/>
                </a:lnTo>
                <a:lnTo>
                  <a:pt x="48980" y="55000"/>
                </a:lnTo>
                <a:lnTo>
                  <a:pt x="48980" y="55010"/>
                </a:lnTo>
                <a:lnTo>
                  <a:pt x="48980" y="55020"/>
                </a:lnTo>
                <a:lnTo>
                  <a:pt x="48980" y="55010"/>
                </a:lnTo>
                <a:lnTo>
                  <a:pt x="49000" y="55010"/>
                </a:lnTo>
                <a:lnTo>
                  <a:pt x="49020" y="55000"/>
                </a:lnTo>
                <a:lnTo>
                  <a:pt x="49050" y="54980"/>
                </a:lnTo>
                <a:lnTo>
                  <a:pt x="49060" y="54980"/>
                </a:lnTo>
                <a:lnTo>
                  <a:pt x="49070" y="54970"/>
                </a:lnTo>
                <a:lnTo>
                  <a:pt x="49080" y="54970"/>
                </a:lnTo>
                <a:lnTo>
                  <a:pt x="49110" y="54940"/>
                </a:lnTo>
                <a:lnTo>
                  <a:pt x="49180" y="54890"/>
                </a:lnTo>
                <a:lnTo>
                  <a:pt x="49190" y="54880"/>
                </a:lnTo>
                <a:lnTo>
                  <a:pt x="49190" y="54870"/>
                </a:lnTo>
                <a:lnTo>
                  <a:pt x="49220" y="54850"/>
                </a:lnTo>
                <a:lnTo>
                  <a:pt x="49240" y="54840"/>
                </a:lnTo>
                <a:lnTo>
                  <a:pt x="49250" y="54820"/>
                </a:lnTo>
                <a:lnTo>
                  <a:pt x="49290" y="54800"/>
                </a:lnTo>
                <a:lnTo>
                  <a:pt x="49320" y="54770"/>
                </a:lnTo>
                <a:lnTo>
                  <a:pt x="49360" y="54740"/>
                </a:lnTo>
                <a:lnTo>
                  <a:pt x="49380" y="54720"/>
                </a:lnTo>
                <a:lnTo>
                  <a:pt x="49410" y="54700"/>
                </a:lnTo>
                <a:lnTo>
                  <a:pt x="49450" y="54660"/>
                </a:lnTo>
                <a:lnTo>
                  <a:pt x="49470" y="54640"/>
                </a:lnTo>
                <a:lnTo>
                  <a:pt x="49510" y="54610"/>
                </a:lnTo>
                <a:lnTo>
                  <a:pt x="49520" y="54600"/>
                </a:lnTo>
                <a:lnTo>
                  <a:pt x="49540" y="54590"/>
                </a:lnTo>
                <a:lnTo>
                  <a:pt x="49610" y="54530"/>
                </a:lnTo>
                <a:lnTo>
                  <a:pt x="49630" y="54510"/>
                </a:lnTo>
                <a:lnTo>
                  <a:pt x="49640" y="54500"/>
                </a:lnTo>
                <a:lnTo>
                  <a:pt x="49660" y="54490"/>
                </a:lnTo>
                <a:lnTo>
                  <a:pt x="49670" y="54480"/>
                </a:lnTo>
                <a:lnTo>
                  <a:pt x="49670" y="54470"/>
                </a:lnTo>
                <a:lnTo>
                  <a:pt x="49690" y="54450"/>
                </a:lnTo>
                <a:lnTo>
                  <a:pt x="49730" y="54410"/>
                </a:lnTo>
                <a:lnTo>
                  <a:pt x="49800" y="54340"/>
                </a:lnTo>
                <a:lnTo>
                  <a:pt x="49840" y="54300"/>
                </a:lnTo>
                <a:lnTo>
                  <a:pt x="49850" y="54290"/>
                </a:lnTo>
                <a:lnTo>
                  <a:pt x="49870" y="54270"/>
                </a:lnTo>
                <a:lnTo>
                  <a:pt x="49920" y="54220"/>
                </a:lnTo>
                <a:lnTo>
                  <a:pt x="49930" y="54200"/>
                </a:lnTo>
                <a:lnTo>
                  <a:pt x="49980" y="54160"/>
                </a:lnTo>
                <a:lnTo>
                  <a:pt x="50010" y="54120"/>
                </a:lnTo>
                <a:lnTo>
                  <a:pt x="50030" y="54110"/>
                </a:lnTo>
                <a:lnTo>
                  <a:pt x="50060" y="54070"/>
                </a:lnTo>
                <a:lnTo>
                  <a:pt x="50110" y="54010"/>
                </a:lnTo>
                <a:lnTo>
                  <a:pt x="50150" y="53970"/>
                </a:lnTo>
                <a:lnTo>
                  <a:pt x="50170" y="53950"/>
                </a:lnTo>
                <a:lnTo>
                  <a:pt x="50200" y="53910"/>
                </a:lnTo>
                <a:lnTo>
                  <a:pt x="50210" y="53900"/>
                </a:lnTo>
                <a:lnTo>
                  <a:pt x="50210" y="53890"/>
                </a:lnTo>
                <a:lnTo>
                  <a:pt x="50220" y="53890"/>
                </a:lnTo>
                <a:lnTo>
                  <a:pt x="50220" y="53880"/>
                </a:lnTo>
                <a:lnTo>
                  <a:pt x="50230" y="53870"/>
                </a:lnTo>
                <a:lnTo>
                  <a:pt x="50230" y="53860"/>
                </a:lnTo>
                <a:lnTo>
                  <a:pt x="50230" y="53850"/>
                </a:lnTo>
                <a:lnTo>
                  <a:pt x="50240" y="53850"/>
                </a:lnTo>
                <a:lnTo>
                  <a:pt x="50240" y="53840"/>
                </a:lnTo>
                <a:lnTo>
                  <a:pt x="50250" y="53830"/>
                </a:lnTo>
                <a:lnTo>
                  <a:pt x="50260" y="53830"/>
                </a:lnTo>
                <a:lnTo>
                  <a:pt x="50250" y="53820"/>
                </a:lnTo>
                <a:lnTo>
                  <a:pt x="50250" y="53810"/>
                </a:lnTo>
                <a:lnTo>
                  <a:pt x="50260" y="53800"/>
                </a:lnTo>
                <a:lnTo>
                  <a:pt x="50250" y="53790"/>
                </a:lnTo>
                <a:lnTo>
                  <a:pt x="50250" y="53780"/>
                </a:lnTo>
                <a:lnTo>
                  <a:pt x="50250" y="53770"/>
                </a:lnTo>
                <a:lnTo>
                  <a:pt x="50250" y="53760"/>
                </a:lnTo>
                <a:lnTo>
                  <a:pt x="50250" y="53750"/>
                </a:lnTo>
                <a:lnTo>
                  <a:pt x="50250" y="53740"/>
                </a:lnTo>
                <a:lnTo>
                  <a:pt x="50250" y="53730"/>
                </a:lnTo>
                <a:lnTo>
                  <a:pt x="50260" y="53730"/>
                </a:lnTo>
                <a:lnTo>
                  <a:pt x="50260" y="53720"/>
                </a:lnTo>
                <a:lnTo>
                  <a:pt x="50260" y="53710"/>
                </a:lnTo>
                <a:lnTo>
                  <a:pt x="50260" y="53700"/>
                </a:lnTo>
                <a:lnTo>
                  <a:pt x="50260" y="53690"/>
                </a:lnTo>
                <a:lnTo>
                  <a:pt x="50250" y="53680"/>
                </a:lnTo>
                <a:lnTo>
                  <a:pt x="50250" y="53670"/>
                </a:lnTo>
                <a:lnTo>
                  <a:pt x="50250" y="53660"/>
                </a:lnTo>
                <a:lnTo>
                  <a:pt x="50230" y="53650"/>
                </a:lnTo>
                <a:lnTo>
                  <a:pt x="50220" y="53640"/>
                </a:lnTo>
                <a:lnTo>
                  <a:pt x="50210" y="53650"/>
                </a:lnTo>
                <a:lnTo>
                  <a:pt x="50200" y="53650"/>
                </a:lnTo>
                <a:lnTo>
                  <a:pt x="50190" y="53650"/>
                </a:lnTo>
                <a:lnTo>
                  <a:pt x="50190" y="53640"/>
                </a:lnTo>
                <a:lnTo>
                  <a:pt x="50180" y="53640"/>
                </a:lnTo>
                <a:lnTo>
                  <a:pt x="50170" y="53630"/>
                </a:lnTo>
                <a:lnTo>
                  <a:pt x="50160" y="53630"/>
                </a:lnTo>
                <a:lnTo>
                  <a:pt x="50150" y="53630"/>
                </a:lnTo>
                <a:lnTo>
                  <a:pt x="50150" y="53620"/>
                </a:lnTo>
                <a:lnTo>
                  <a:pt x="50140" y="53610"/>
                </a:lnTo>
                <a:lnTo>
                  <a:pt x="50140" y="53600"/>
                </a:lnTo>
                <a:lnTo>
                  <a:pt x="50130" y="53590"/>
                </a:lnTo>
                <a:lnTo>
                  <a:pt x="50130" y="53580"/>
                </a:lnTo>
                <a:lnTo>
                  <a:pt x="50130" y="53570"/>
                </a:lnTo>
                <a:lnTo>
                  <a:pt x="50130" y="53560"/>
                </a:lnTo>
                <a:lnTo>
                  <a:pt x="50130" y="53550"/>
                </a:lnTo>
                <a:lnTo>
                  <a:pt x="50130" y="53530"/>
                </a:lnTo>
                <a:lnTo>
                  <a:pt x="50140" y="53520"/>
                </a:lnTo>
                <a:lnTo>
                  <a:pt x="50140" y="53510"/>
                </a:lnTo>
                <a:lnTo>
                  <a:pt x="50150" y="53500"/>
                </a:lnTo>
                <a:lnTo>
                  <a:pt x="50150" y="53490"/>
                </a:lnTo>
                <a:lnTo>
                  <a:pt x="50150" y="53480"/>
                </a:lnTo>
                <a:lnTo>
                  <a:pt x="50160" y="53480"/>
                </a:lnTo>
                <a:lnTo>
                  <a:pt x="50170" y="53470"/>
                </a:lnTo>
                <a:lnTo>
                  <a:pt x="50170" y="53460"/>
                </a:lnTo>
                <a:lnTo>
                  <a:pt x="50170" y="53450"/>
                </a:lnTo>
                <a:lnTo>
                  <a:pt x="50180" y="53450"/>
                </a:lnTo>
                <a:lnTo>
                  <a:pt x="50180" y="53440"/>
                </a:lnTo>
                <a:lnTo>
                  <a:pt x="50180" y="53430"/>
                </a:lnTo>
                <a:lnTo>
                  <a:pt x="50170" y="53420"/>
                </a:lnTo>
                <a:lnTo>
                  <a:pt x="50160" y="53420"/>
                </a:lnTo>
                <a:lnTo>
                  <a:pt x="50160" y="53410"/>
                </a:lnTo>
                <a:lnTo>
                  <a:pt x="50170" y="53410"/>
                </a:lnTo>
                <a:lnTo>
                  <a:pt x="50170" y="53400"/>
                </a:lnTo>
                <a:lnTo>
                  <a:pt x="50180" y="53390"/>
                </a:lnTo>
                <a:lnTo>
                  <a:pt x="50180" y="53380"/>
                </a:lnTo>
                <a:lnTo>
                  <a:pt x="50190" y="53370"/>
                </a:lnTo>
                <a:lnTo>
                  <a:pt x="50200" y="53370"/>
                </a:lnTo>
                <a:lnTo>
                  <a:pt x="50210" y="53360"/>
                </a:lnTo>
                <a:lnTo>
                  <a:pt x="50220" y="53360"/>
                </a:lnTo>
                <a:lnTo>
                  <a:pt x="50230" y="53360"/>
                </a:lnTo>
                <a:lnTo>
                  <a:pt x="50240" y="53350"/>
                </a:lnTo>
                <a:lnTo>
                  <a:pt x="50240" y="53340"/>
                </a:lnTo>
                <a:lnTo>
                  <a:pt x="50240" y="53330"/>
                </a:lnTo>
                <a:lnTo>
                  <a:pt x="50230" y="53320"/>
                </a:lnTo>
                <a:lnTo>
                  <a:pt x="50220" y="53320"/>
                </a:lnTo>
                <a:lnTo>
                  <a:pt x="50210" y="53310"/>
                </a:lnTo>
                <a:lnTo>
                  <a:pt x="50200" y="53300"/>
                </a:lnTo>
                <a:lnTo>
                  <a:pt x="50190" y="53300"/>
                </a:lnTo>
                <a:lnTo>
                  <a:pt x="50180" y="53300"/>
                </a:lnTo>
                <a:lnTo>
                  <a:pt x="50170" y="53310"/>
                </a:lnTo>
                <a:lnTo>
                  <a:pt x="50160" y="53310"/>
                </a:lnTo>
                <a:lnTo>
                  <a:pt x="50150" y="53310"/>
                </a:lnTo>
                <a:lnTo>
                  <a:pt x="50140" y="53320"/>
                </a:lnTo>
                <a:lnTo>
                  <a:pt x="50130" y="53320"/>
                </a:lnTo>
                <a:lnTo>
                  <a:pt x="50120" y="53320"/>
                </a:lnTo>
                <a:lnTo>
                  <a:pt x="50110" y="53320"/>
                </a:lnTo>
                <a:lnTo>
                  <a:pt x="50100" y="53320"/>
                </a:lnTo>
                <a:lnTo>
                  <a:pt x="50090" y="53330"/>
                </a:lnTo>
                <a:lnTo>
                  <a:pt x="50080" y="53330"/>
                </a:lnTo>
                <a:lnTo>
                  <a:pt x="50080" y="53320"/>
                </a:lnTo>
                <a:lnTo>
                  <a:pt x="50070" y="53320"/>
                </a:lnTo>
                <a:lnTo>
                  <a:pt x="50060" y="53330"/>
                </a:lnTo>
                <a:lnTo>
                  <a:pt x="50050" y="53340"/>
                </a:lnTo>
                <a:lnTo>
                  <a:pt x="50050" y="53330"/>
                </a:lnTo>
                <a:lnTo>
                  <a:pt x="50040" y="53330"/>
                </a:lnTo>
                <a:lnTo>
                  <a:pt x="50030" y="53340"/>
                </a:lnTo>
                <a:lnTo>
                  <a:pt x="50020" y="53340"/>
                </a:lnTo>
                <a:lnTo>
                  <a:pt x="50010" y="53340"/>
                </a:lnTo>
                <a:lnTo>
                  <a:pt x="49990" y="53340"/>
                </a:lnTo>
                <a:lnTo>
                  <a:pt x="49980" y="53350"/>
                </a:lnTo>
                <a:lnTo>
                  <a:pt x="49970" y="53350"/>
                </a:lnTo>
                <a:lnTo>
                  <a:pt x="49960" y="53350"/>
                </a:lnTo>
                <a:lnTo>
                  <a:pt x="49950" y="53350"/>
                </a:lnTo>
                <a:lnTo>
                  <a:pt x="49950" y="53360"/>
                </a:lnTo>
                <a:lnTo>
                  <a:pt x="49940" y="53360"/>
                </a:lnTo>
                <a:lnTo>
                  <a:pt x="49930" y="53360"/>
                </a:lnTo>
                <a:lnTo>
                  <a:pt x="49920" y="53360"/>
                </a:lnTo>
                <a:lnTo>
                  <a:pt x="49910" y="53360"/>
                </a:lnTo>
                <a:lnTo>
                  <a:pt x="49900" y="53370"/>
                </a:lnTo>
                <a:lnTo>
                  <a:pt x="49890" y="53370"/>
                </a:lnTo>
                <a:lnTo>
                  <a:pt x="49880" y="53360"/>
                </a:lnTo>
                <a:lnTo>
                  <a:pt x="49870" y="53350"/>
                </a:lnTo>
                <a:lnTo>
                  <a:pt x="49860" y="53350"/>
                </a:lnTo>
                <a:lnTo>
                  <a:pt x="49860" y="53340"/>
                </a:lnTo>
                <a:lnTo>
                  <a:pt x="49850" y="53330"/>
                </a:lnTo>
                <a:lnTo>
                  <a:pt x="49840" y="53330"/>
                </a:lnTo>
                <a:lnTo>
                  <a:pt x="49840" y="53320"/>
                </a:lnTo>
                <a:lnTo>
                  <a:pt x="49830" y="53320"/>
                </a:lnTo>
                <a:lnTo>
                  <a:pt x="49810" y="53320"/>
                </a:lnTo>
                <a:lnTo>
                  <a:pt x="49810" y="53310"/>
                </a:lnTo>
                <a:lnTo>
                  <a:pt x="49820" y="53270"/>
                </a:lnTo>
                <a:lnTo>
                  <a:pt x="49830" y="53250"/>
                </a:lnTo>
                <a:lnTo>
                  <a:pt x="49830" y="53240"/>
                </a:lnTo>
                <a:lnTo>
                  <a:pt x="49820" y="53230"/>
                </a:lnTo>
                <a:lnTo>
                  <a:pt x="49830" y="53220"/>
                </a:lnTo>
                <a:lnTo>
                  <a:pt x="49880" y="53210"/>
                </a:lnTo>
                <a:lnTo>
                  <a:pt x="49910" y="53210"/>
                </a:lnTo>
                <a:lnTo>
                  <a:pt x="49920" y="53210"/>
                </a:lnTo>
                <a:lnTo>
                  <a:pt x="49930" y="53210"/>
                </a:lnTo>
                <a:lnTo>
                  <a:pt x="49940" y="53200"/>
                </a:lnTo>
                <a:lnTo>
                  <a:pt x="49950" y="53200"/>
                </a:lnTo>
                <a:lnTo>
                  <a:pt x="49960" y="53200"/>
                </a:lnTo>
                <a:lnTo>
                  <a:pt x="49970" y="53190"/>
                </a:lnTo>
                <a:lnTo>
                  <a:pt x="49980" y="53190"/>
                </a:lnTo>
                <a:lnTo>
                  <a:pt x="49990" y="53190"/>
                </a:lnTo>
                <a:lnTo>
                  <a:pt x="50000" y="53180"/>
                </a:lnTo>
                <a:lnTo>
                  <a:pt x="50010" y="53180"/>
                </a:lnTo>
                <a:lnTo>
                  <a:pt x="50020" y="53180"/>
                </a:lnTo>
                <a:lnTo>
                  <a:pt x="50030" y="53170"/>
                </a:lnTo>
                <a:lnTo>
                  <a:pt x="50030" y="53160"/>
                </a:lnTo>
                <a:lnTo>
                  <a:pt x="50040" y="53160"/>
                </a:lnTo>
                <a:lnTo>
                  <a:pt x="50040" y="53150"/>
                </a:lnTo>
                <a:lnTo>
                  <a:pt x="50050" y="53140"/>
                </a:lnTo>
                <a:lnTo>
                  <a:pt x="50050" y="53130"/>
                </a:lnTo>
                <a:lnTo>
                  <a:pt x="50060" y="53120"/>
                </a:lnTo>
                <a:lnTo>
                  <a:pt x="50070" y="53120"/>
                </a:lnTo>
                <a:lnTo>
                  <a:pt x="50070" y="53110"/>
                </a:lnTo>
                <a:lnTo>
                  <a:pt x="50080" y="53110"/>
                </a:lnTo>
                <a:lnTo>
                  <a:pt x="50090" y="53100"/>
                </a:lnTo>
                <a:lnTo>
                  <a:pt x="50100" y="53100"/>
                </a:lnTo>
                <a:lnTo>
                  <a:pt x="50110" y="53090"/>
                </a:lnTo>
                <a:lnTo>
                  <a:pt x="50120" y="53090"/>
                </a:lnTo>
                <a:lnTo>
                  <a:pt x="50130" y="53080"/>
                </a:lnTo>
                <a:lnTo>
                  <a:pt x="50130" y="53070"/>
                </a:lnTo>
                <a:lnTo>
                  <a:pt x="50140" y="53060"/>
                </a:lnTo>
                <a:lnTo>
                  <a:pt x="50150" y="53050"/>
                </a:lnTo>
                <a:lnTo>
                  <a:pt x="50150" y="53040"/>
                </a:lnTo>
                <a:lnTo>
                  <a:pt x="50150" y="53030"/>
                </a:lnTo>
                <a:lnTo>
                  <a:pt x="50290" y="52920"/>
                </a:lnTo>
                <a:lnTo>
                  <a:pt x="50300" y="52920"/>
                </a:lnTo>
                <a:lnTo>
                  <a:pt x="50330" y="52890"/>
                </a:lnTo>
                <a:lnTo>
                  <a:pt x="50390" y="52840"/>
                </a:lnTo>
                <a:lnTo>
                  <a:pt x="50400" y="52850"/>
                </a:lnTo>
                <a:lnTo>
                  <a:pt x="50400" y="52860"/>
                </a:lnTo>
                <a:lnTo>
                  <a:pt x="50410" y="52860"/>
                </a:lnTo>
                <a:lnTo>
                  <a:pt x="50420" y="52860"/>
                </a:lnTo>
                <a:lnTo>
                  <a:pt x="50430" y="52860"/>
                </a:lnTo>
                <a:lnTo>
                  <a:pt x="50440" y="52860"/>
                </a:lnTo>
                <a:lnTo>
                  <a:pt x="50450" y="52870"/>
                </a:lnTo>
                <a:lnTo>
                  <a:pt x="50460" y="52860"/>
                </a:lnTo>
                <a:lnTo>
                  <a:pt x="50470" y="52850"/>
                </a:lnTo>
                <a:lnTo>
                  <a:pt x="50480" y="52850"/>
                </a:lnTo>
                <a:lnTo>
                  <a:pt x="50490" y="52840"/>
                </a:lnTo>
                <a:lnTo>
                  <a:pt x="50500" y="52840"/>
                </a:lnTo>
                <a:lnTo>
                  <a:pt x="50510" y="52830"/>
                </a:lnTo>
                <a:lnTo>
                  <a:pt x="50520" y="52830"/>
                </a:lnTo>
                <a:lnTo>
                  <a:pt x="50530" y="52830"/>
                </a:lnTo>
                <a:lnTo>
                  <a:pt x="50540" y="52820"/>
                </a:lnTo>
                <a:lnTo>
                  <a:pt x="50550" y="52830"/>
                </a:lnTo>
                <a:lnTo>
                  <a:pt x="50560" y="52830"/>
                </a:lnTo>
                <a:lnTo>
                  <a:pt x="50560" y="52840"/>
                </a:lnTo>
                <a:lnTo>
                  <a:pt x="50560" y="52850"/>
                </a:lnTo>
                <a:lnTo>
                  <a:pt x="50560" y="52860"/>
                </a:lnTo>
                <a:lnTo>
                  <a:pt x="50570" y="52870"/>
                </a:lnTo>
                <a:lnTo>
                  <a:pt x="50570" y="52880"/>
                </a:lnTo>
                <a:lnTo>
                  <a:pt x="50580" y="52880"/>
                </a:lnTo>
                <a:lnTo>
                  <a:pt x="50590" y="52870"/>
                </a:lnTo>
                <a:lnTo>
                  <a:pt x="50600" y="52880"/>
                </a:lnTo>
                <a:lnTo>
                  <a:pt x="50600" y="52890"/>
                </a:lnTo>
                <a:lnTo>
                  <a:pt x="50600" y="52900"/>
                </a:lnTo>
                <a:lnTo>
                  <a:pt x="50610" y="52910"/>
                </a:lnTo>
                <a:lnTo>
                  <a:pt x="50620" y="52910"/>
                </a:lnTo>
                <a:lnTo>
                  <a:pt x="50630" y="52910"/>
                </a:lnTo>
                <a:lnTo>
                  <a:pt x="50640" y="52920"/>
                </a:lnTo>
                <a:lnTo>
                  <a:pt x="50640" y="52930"/>
                </a:lnTo>
                <a:lnTo>
                  <a:pt x="50650" y="52940"/>
                </a:lnTo>
                <a:lnTo>
                  <a:pt x="50660" y="52930"/>
                </a:lnTo>
                <a:lnTo>
                  <a:pt x="50680" y="52930"/>
                </a:lnTo>
                <a:lnTo>
                  <a:pt x="50690" y="52930"/>
                </a:lnTo>
                <a:lnTo>
                  <a:pt x="50700" y="52930"/>
                </a:lnTo>
                <a:lnTo>
                  <a:pt x="50660" y="52740"/>
                </a:lnTo>
                <a:lnTo>
                  <a:pt x="50660" y="52730"/>
                </a:lnTo>
                <a:lnTo>
                  <a:pt x="50670" y="52730"/>
                </a:lnTo>
                <a:lnTo>
                  <a:pt x="50700" y="52740"/>
                </a:lnTo>
                <a:lnTo>
                  <a:pt x="50720" y="52740"/>
                </a:lnTo>
                <a:lnTo>
                  <a:pt x="50730" y="52730"/>
                </a:lnTo>
                <a:lnTo>
                  <a:pt x="50740" y="52730"/>
                </a:lnTo>
                <a:lnTo>
                  <a:pt x="50750" y="52720"/>
                </a:lnTo>
                <a:lnTo>
                  <a:pt x="50760" y="52720"/>
                </a:lnTo>
                <a:lnTo>
                  <a:pt x="50770" y="52710"/>
                </a:lnTo>
                <a:lnTo>
                  <a:pt x="50780" y="52720"/>
                </a:lnTo>
                <a:lnTo>
                  <a:pt x="50780" y="52730"/>
                </a:lnTo>
                <a:lnTo>
                  <a:pt x="50790" y="52720"/>
                </a:lnTo>
                <a:lnTo>
                  <a:pt x="50800" y="52720"/>
                </a:lnTo>
                <a:lnTo>
                  <a:pt x="50810" y="52730"/>
                </a:lnTo>
                <a:lnTo>
                  <a:pt x="50820" y="52730"/>
                </a:lnTo>
                <a:lnTo>
                  <a:pt x="50820" y="52740"/>
                </a:lnTo>
                <a:lnTo>
                  <a:pt x="50820" y="52750"/>
                </a:lnTo>
                <a:lnTo>
                  <a:pt x="50830" y="52760"/>
                </a:lnTo>
                <a:lnTo>
                  <a:pt x="50830" y="52770"/>
                </a:lnTo>
                <a:lnTo>
                  <a:pt x="50840" y="52760"/>
                </a:lnTo>
                <a:lnTo>
                  <a:pt x="50850" y="52760"/>
                </a:lnTo>
                <a:lnTo>
                  <a:pt x="50860" y="52770"/>
                </a:lnTo>
                <a:lnTo>
                  <a:pt x="50870" y="52760"/>
                </a:lnTo>
                <a:lnTo>
                  <a:pt x="50870" y="52750"/>
                </a:lnTo>
                <a:lnTo>
                  <a:pt x="50880" y="52750"/>
                </a:lnTo>
                <a:lnTo>
                  <a:pt x="50890" y="52760"/>
                </a:lnTo>
                <a:lnTo>
                  <a:pt x="50900" y="52760"/>
                </a:lnTo>
                <a:lnTo>
                  <a:pt x="50910" y="52760"/>
                </a:lnTo>
                <a:lnTo>
                  <a:pt x="50920" y="52760"/>
                </a:lnTo>
                <a:lnTo>
                  <a:pt x="50930" y="52770"/>
                </a:lnTo>
                <a:lnTo>
                  <a:pt x="50940" y="52770"/>
                </a:lnTo>
                <a:lnTo>
                  <a:pt x="50940" y="52780"/>
                </a:lnTo>
                <a:lnTo>
                  <a:pt x="50950" y="52790"/>
                </a:lnTo>
                <a:lnTo>
                  <a:pt x="50950" y="52800"/>
                </a:lnTo>
                <a:lnTo>
                  <a:pt x="50960" y="52800"/>
                </a:lnTo>
                <a:lnTo>
                  <a:pt x="50960" y="52790"/>
                </a:lnTo>
                <a:lnTo>
                  <a:pt x="50970" y="52780"/>
                </a:lnTo>
                <a:lnTo>
                  <a:pt x="50980" y="52790"/>
                </a:lnTo>
                <a:lnTo>
                  <a:pt x="50990" y="52800"/>
                </a:lnTo>
                <a:lnTo>
                  <a:pt x="50990" y="52810"/>
                </a:lnTo>
                <a:lnTo>
                  <a:pt x="51000" y="52820"/>
                </a:lnTo>
                <a:lnTo>
                  <a:pt x="51010" y="52830"/>
                </a:lnTo>
                <a:lnTo>
                  <a:pt x="51000" y="52840"/>
                </a:lnTo>
                <a:lnTo>
                  <a:pt x="51000" y="52850"/>
                </a:lnTo>
                <a:lnTo>
                  <a:pt x="51010" y="52860"/>
                </a:lnTo>
                <a:lnTo>
                  <a:pt x="51020" y="52860"/>
                </a:lnTo>
                <a:lnTo>
                  <a:pt x="51030" y="52860"/>
                </a:lnTo>
                <a:lnTo>
                  <a:pt x="51040" y="52860"/>
                </a:lnTo>
                <a:lnTo>
                  <a:pt x="51030" y="52870"/>
                </a:lnTo>
                <a:lnTo>
                  <a:pt x="51040" y="52870"/>
                </a:lnTo>
                <a:lnTo>
                  <a:pt x="51050" y="52870"/>
                </a:lnTo>
                <a:lnTo>
                  <a:pt x="51060" y="52860"/>
                </a:lnTo>
                <a:lnTo>
                  <a:pt x="51070" y="52870"/>
                </a:lnTo>
                <a:lnTo>
                  <a:pt x="51080" y="52880"/>
                </a:lnTo>
                <a:lnTo>
                  <a:pt x="51090" y="52880"/>
                </a:lnTo>
                <a:lnTo>
                  <a:pt x="51090" y="52890"/>
                </a:lnTo>
                <a:lnTo>
                  <a:pt x="51090" y="52900"/>
                </a:lnTo>
                <a:lnTo>
                  <a:pt x="51090" y="52910"/>
                </a:lnTo>
                <a:lnTo>
                  <a:pt x="51100" y="52920"/>
                </a:lnTo>
                <a:lnTo>
                  <a:pt x="51110" y="52930"/>
                </a:lnTo>
                <a:lnTo>
                  <a:pt x="51120" y="52930"/>
                </a:lnTo>
                <a:lnTo>
                  <a:pt x="51120" y="52940"/>
                </a:lnTo>
                <a:lnTo>
                  <a:pt x="51130" y="52950"/>
                </a:lnTo>
                <a:lnTo>
                  <a:pt x="51130" y="52960"/>
                </a:lnTo>
                <a:lnTo>
                  <a:pt x="51130" y="52970"/>
                </a:lnTo>
                <a:lnTo>
                  <a:pt x="51120" y="52970"/>
                </a:lnTo>
                <a:lnTo>
                  <a:pt x="51120" y="52980"/>
                </a:lnTo>
                <a:lnTo>
                  <a:pt x="51130" y="52990"/>
                </a:lnTo>
                <a:lnTo>
                  <a:pt x="51140" y="52990"/>
                </a:lnTo>
                <a:lnTo>
                  <a:pt x="51140" y="53000"/>
                </a:lnTo>
                <a:lnTo>
                  <a:pt x="51150" y="53010"/>
                </a:lnTo>
                <a:lnTo>
                  <a:pt x="51150" y="53020"/>
                </a:lnTo>
                <a:lnTo>
                  <a:pt x="51160" y="53030"/>
                </a:lnTo>
                <a:lnTo>
                  <a:pt x="51180" y="53040"/>
                </a:lnTo>
                <a:lnTo>
                  <a:pt x="51180" y="53050"/>
                </a:lnTo>
                <a:lnTo>
                  <a:pt x="51180" y="53060"/>
                </a:lnTo>
                <a:lnTo>
                  <a:pt x="51190" y="53060"/>
                </a:lnTo>
                <a:lnTo>
                  <a:pt x="51200" y="53070"/>
                </a:lnTo>
                <a:lnTo>
                  <a:pt x="51210" y="53080"/>
                </a:lnTo>
                <a:lnTo>
                  <a:pt x="51210" y="53090"/>
                </a:lnTo>
                <a:lnTo>
                  <a:pt x="51220" y="53100"/>
                </a:lnTo>
                <a:lnTo>
                  <a:pt x="51230" y="53110"/>
                </a:lnTo>
                <a:lnTo>
                  <a:pt x="51230" y="53100"/>
                </a:lnTo>
                <a:lnTo>
                  <a:pt x="51230" y="53090"/>
                </a:lnTo>
                <a:lnTo>
                  <a:pt x="51220" y="53080"/>
                </a:lnTo>
                <a:lnTo>
                  <a:pt x="51230" y="53080"/>
                </a:lnTo>
                <a:lnTo>
                  <a:pt x="51240" y="53080"/>
                </a:lnTo>
                <a:lnTo>
                  <a:pt x="51250" y="53080"/>
                </a:lnTo>
                <a:lnTo>
                  <a:pt x="51260" y="53090"/>
                </a:lnTo>
                <a:lnTo>
                  <a:pt x="51260" y="53100"/>
                </a:lnTo>
                <a:lnTo>
                  <a:pt x="51270" y="53100"/>
                </a:lnTo>
                <a:lnTo>
                  <a:pt x="51270" y="53090"/>
                </a:lnTo>
                <a:lnTo>
                  <a:pt x="51280" y="53080"/>
                </a:lnTo>
                <a:lnTo>
                  <a:pt x="51280" y="53070"/>
                </a:lnTo>
                <a:lnTo>
                  <a:pt x="51290" y="53070"/>
                </a:lnTo>
                <a:lnTo>
                  <a:pt x="51300" y="53070"/>
                </a:lnTo>
                <a:lnTo>
                  <a:pt x="51300" y="53080"/>
                </a:lnTo>
                <a:lnTo>
                  <a:pt x="51310" y="53080"/>
                </a:lnTo>
                <a:lnTo>
                  <a:pt x="51300" y="53090"/>
                </a:lnTo>
                <a:lnTo>
                  <a:pt x="51310" y="53100"/>
                </a:lnTo>
                <a:lnTo>
                  <a:pt x="51320" y="53100"/>
                </a:lnTo>
                <a:lnTo>
                  <a:pt x="51340" y="53110"/>
                </a:lnTo>
                <a:lnTo>
                  <a:pt x="51350" y="53110"/>
                </a:lnTo>
                <a:lnTo>
                  <a:pt x="51360" y="53110"/>
                </a:lnTo>
                <a:lnTo>
                  <a:pt x="51370" y="53100"/>
                </a:lnTo>
                <a:lnTo>
                  <a:pt x="51370" y="53090"/>
                </a:lnTo>
                <a:lnTo>
                  <a:pt x="51380" y="53090"/>
                </a:lnTo>
                <a:lnTo>
                  <a:pt x="51390" y="53080"/>
                </a:lnTo>
                <a:lnTo>
                  <a:pt x="51400" y="53090"/>
                </a:lnTo>
                <a:lnTo>
                  <a:pt x="51400" y="53100"/>
                </a:lnTo>
                <a:lnTo>
                  <a:pt x="51410" y="53100"/>
                </a:lnTo>
                <a:lnTo>
                  <a:pt x="51420" y="53100"/>
                </a:lnTo>
                <a:lnTo>
                  <a:pt x="51430" y="53090"/>
                </a:lnTo>
                <a:lnTo>
                  <a:pt x="51430" y="53100"/>
                </a:lnTo>
                <a:lnTo>
                  <a:pt x="51440" y="53110"/>
                </a:lnTo>
                <a:lnTo>
                  <a:pt x="51450" y="53110"/>
                </a:lnTo>
                <a:lnTo>
                  <a:pt x="51450" y="53100"/>
                </a:lnTo>
                <a:lnTo>
                  <a:pt x="51450" y="53090"/>
                </a:lnTo>
                <a:lnTo>
                  <a:pt x="51460" y="53090"/>
                </a:lnTo>
                <a:lnTo>
                  <a:pt x="51470" y="53100"/>
                </a:lnTo>
                <a:lnTo>
                  <a:pt x="51470" y="53090"/>
                </a:lnTo>
                <a:lnTo>
                  <a:pt x="51470" y="53080"/>
                </a:lnTo>
                <a:lnTo>
                  <a:pt x="51480" y="53080"/>
                </a:lnTo>
                <a:lnTo>
                  <a:pt x="51480" y="53060"/>
                </a:lnTo>
                <a:lnTo>
                  <a:pt x="51490" y="53060"/>
                </a:lnTo>
                <a:lnTo>
                  <a:pt x="51500" y="53060"/>
                </a:lnTo>
                <a:lnTo>
                  <a:pt x="51500" y="53050"/>
                </a:lnTo>
                <a:lnTo>
                  <a:pt x="51490" y="53040"/>
                </a:lnTo>
                <a:lnTo>
                  <a:pt x="51480" y="53040"/>
                </a:lnTo>
                <a:lnTo>
                  <a:pt x="51500" y="53040"/>
                </a:lnTo>
                <a:lnTo>
                  <a:pt x="51510" y="53040"/>
                </a:lnTo>
                <a:lnTo>
                  <a:pt x="51510" y="53050"/>
                </a:lnTo>
                <a:lnTo>
                  <a:pt x="51520" y="53050"/>
                </a:lnTo>
                <a:lnTo>
                  <a:pt x="51530" y="53060"/>
                </a:lnTo>
                <a:lnTo>
                  <a:pt x="51540" y="53060"/>
                </a:lnTo>
                <a:lnTo>
                  <a:pt x="51550" y="53060"/>
                </a:lnTo>
                <a:lnTo>
                  <a:pt x="51550" y="53070"/>
                </a:lnTo>
                <a:lnTo>
                  <a:pt x="51560" y="53080"/>
                </a:lnTo>
                <a:lnTo>
                  <a:pt x="51570" y="53070"/>
                </a:lnTo>
                <a:lnTo>
                  <a:pt x="51570" y="53060"/>
                </a:lnTo>
                <a:lnTo>
                  <a:pt x="51580" y="53060"/>
                </a:lnTo>
                <a:lnTo>
                  <a:pt x="51580" y="53050"/>
                </a:lnTo>
                <a:lnTo>
                  <a:pt x="51580" y="53040"/>
                </a:lnTo>
                <a:lnTo>
                  <a:pt x="51580" y="53030"/>
                </a:lnTo>
                <a:lnTo>
                  <a:pt x="51580" y="53020"/>
                </a:lnTo>
                <a:lnTo>
                  <a:pt x="51590" y="53020"/>
                </a:lnTo>
                <a:lnTo>
                  <a:pt x="51590" y="53010"/>
                </a:lnTo>
                <a:lnTo>
                  <a:pt x="51600" y="53000"/>
                </a:lnTo>
                <a:lnTo>
                  <a:pt x="51610" y="52990"/>
                </a:lnTo>
                <a:lnTo>
                  <a:pt x="51610" y="52980"/>
                </a:lnTo>
                <a:lnTo>
                  <a:pt x="51620" y="52970"/>
                </a:lnTo>
                <a:lnTo>
                  <a:pt x="51620" y="52960"/>
                </a:lnTo>
                <a:lnTo>
                  <a:pt x="51620" y="52950"/>
                </a:lnTo>
                <a:lnTo>
                  <a:pt x="51630" y="52950"/>
                </a:lnTo>
                <a:lnTo>
                  <a:pt x="51640" y="52950"/>
                </a:lnTo>
                <a:lnTo>
                  <a:pt x="51650" y="52940"/>
                </a:lnTo>
                <a:lnTo>
                  <a:pt x="51660" y="52940"/>
                </a:lnTo>
                <a:lnTo>
                  <a:pt x="51670" y="52940"/>
                </a:lnTo>
                <a:lnTo>
                  <a:pt x="51670" y="52920"/>
                </a:lnTo>
                <a:lnTo>
                  <a:pt x="51680" y="52910"/>
                </a:lnTo>
                <a:lnTo>
                  <a:pt x="51680" y="52900"/>
                </a:lnTo>
                <a:lnTo>
                  <a:pt x="51690" y="52900"/>
                </a:lnTo>
                <a:lnTo>
                  <a:pt x="51700" y="52890"/>
                </a:lnTo>
                <a:lnTo>
                  <a:pt x="51710" y="52890"/>
                </a:lnTo>
                <a:lnTo>
                  <a:pt x="51720" y="52890"/>
                </a:lnTo>
                <a:lnTo>
                  <a:pt x="51730" y="52890"/>
                </a:lnTo>
                <a:lnTo>
                  <a:pt x="51740" y="52890"/>
                </a:lnTo>
                <a:lnTo>
                  <a:pt x="51750" y="52900"/>
                </a:lnTo>
                <a:lnTo>
                  <a:pt x="51760" y="52910"/>
                </a:lnTo>
                <a:lnTo>
                  <a:pt x="51770" y="52910"/>
                </a:lnTo>
                <a:lnTo>
                  <a:pt x="51770" y="52900"/>
                </a:lnTo>
                <a:lnTo>
                  <a:pt x="51780" y="52890"/>
                </a:lnTo>
                <a:lnTo>
                  <a:pt x="51780" y="52880"/>
                </a:lnTo>
                <a:lnTo>
                  <a:pt x="51790" y="52880"/>
                </a:lnTo>
                <a:lnTo>
                  <a:pt x="51800" y="52880"/>
                </a:lnTo>
                <a:lnTo>
                  <a:pt x="51810" y="52870"/>
                </a:lnTo>
                <a:lnTo>
                  <a:pt x="51820" y="52860"/>
                </a:lnTo>
                <a:lnTo>
                  <a:pt x="51820" y="52850"/>
                </a:lnTo>
                <a:lnTo>
                  <a:pt x="51820" y="52840"/>
                </a:lnTo>
                <a:lnTo>
                  <a:pt x="51830" y="52840"/>
                </a:lnTo>
                <a:lnTo>
                  <a:pt x="51840" y="52840"/>
                </a:lnTo>
                <a:lnTo>
                  <a:pt x="51850" y="52830"/>
                </a:lnTo>
                <a:lnTo>
                  <a:pt x="51860" y="52830"/>
                </a:lnTo>
                <a:lnTo>
                  <a:pt x="51860" y="52850"/>
                </a:lnTo>
                <a:lnTo>
                  <a:pt x="51870" y="52850"/>
                </a:lnTo>
                <a:lnTo>
                  <a:pt x="51880" y="52860"/>
                </a:lnTo>
                <a:lnTo>
                  <a:pt x="51880" y="52870"/>
                </a:lnTo>
                <a:lnTo>
                  <a:pt x="51870" y="52870"/>
                </a:lnTo>
                <a:lnTo>
                  <a:pt x="51880" y="52880"/>
                </a:lnTo>
                <a:lnTo>
                  <a:pt x="51890" y="52880"/>
                </a:lnTo>
                <a:lnTo>
                  <a:pt x="51900" y="52890"/>
                </a:lnTo>
                <a:lnTo>
                  <a:pt x="51910" y="52890"/>
                </a:lnTo>
                <a:lnTo>
                  <a:pt x="51910" y="52880"/>
                </a:lnTo>
                <a:lnTo>
                  <a:pt x="51920" y="52880"/>
                </a:lnTo>
                <a:lnTo>
                  <a:pt x="51920" y="52870"/>
                </a:lnTo>
                <a:lnTo>
                  <a:pt x="51930" y="52870"/>
                </a:lnTo>
                <a:lnTo>
                  <a:pt x="51940" y="52880"/>
                </a:lnTo>
                <a:lnTo>
                  <a:pt x="51950" y="52880"/>
                </a:lnTo>
                <a:lnTo>
                  <a:pt x="51960" y="52880"/>
                </a:lnTo>
                <a:lnTo>
                  <a:pt x="51970" y="52870"/>
                </a:lnTo>
                <a:lnTo>
                  <a:pt x="51980" y="52870"/>
                </a:lnTo>
                <a:lnTo>
                  <a:pt x="51990" y="52880"/>
                </a:lnTo>
                <a:lnTo>
                  <a:pt x="52000" y="52880"/>
                </a:lnTo>
                <a:lnTo>
                  <a:pt x="52010" y="52880"/>
                </a:lnTo>
                <a:lnTo>
                  <a:pt x="52030" y="52890"/>
                </a:lnTo>
                <a:lnTo>
                  <a:pt x="52040" y="52890"/>
                </a:lnTo>
                <a:lnTo>
                  <a:pt x="52050" y="52900"/>
                </a:lnTo>
                <a:lnTo>
                  <a:pt x="52060" y="52900"/>
                </a:lnTo>
                <a:lnTo>
                  <a:pt x="52070" y="52910"/>
                </a:lnTo>
                <a:lnTo>
                  <a:pt x="52080" y="52920"/>
                </a:lnTo>
                <a:lnTo>
                  <a:pt x="52090" y="52920"/>
                </a:lnTo>
                <a:lnTo>
                  <a:pt x="52100" y="52930"/>
                </a:lnTo>
                <a:lnTo>
                  <a:pt x="52110" y="52940"/>
                </a:lnTo>
                <a:lnTo>
                  <a:pt x="52120" y="52950"/>
                </a:lnTo>
                <a:lnTo>
                  <a:pt x="52130" y="52950"/>
                </a:lnTo>
                <a:lnTo>
                  <a:pt x="52130" y="52960"/>
                </a:lnTo>
                <a:lnTo>
                  <a:pt x="52140" y="52960"/>
                </a:lnTo>
                <a:lnTo>
                  <a:pt x="52150" y="52980"/>
                </a:lnTo>
                <a:lnTo>
                  <a:pt x="52160" y="52990"/>
                </a:lnTo>
                <a:lnTo>
                  <a:pt x="52170" y="53000"/>
                </a:lnTo>
                <a:lnTo>
                  <a:pt x="52180" y="53000"/>
                </a:lnTo>
                <a:lnTo>
                  <a:pt x="52190" y="53010"/>
                </a:lnTo>
                <a:lnTo>
                  <a:pt x="52200" y="53020"/>
                </a:lnTo>
                <a:lnTo>
                  <a:pt x="52210" y="53030"/>
                </a:lnTo>
                <a:lnTo>
                  <a:pt x="52220" y="53030"/>
                </a:lnTo>
                <a:lnTo>
                  <a:pt x="52240" y="53040"/>
                </a:lnTo>
                <a:lnTo>
                  <a:pt x="52250" y="53050"/>
                </a:lnTo>
                <a:lnTo>
                  <a:pt x="52250" y="53060"/>
                </a:lnTo>
                <a:lnTo>
                  <a:pt x="52250" y="53070"/>
                </a:lnTo>
                <a:lnTo>
                  <a:pt x="52260" y="53080"/>
                </a:lnTo>
                <a:lnTo>
                  <a:pt x="52270" y="53080"/>
                </a:lnTo>
                <a:lnTo>
                  <a:pt x="52280" y="53090"/>
                </a:lnTo>
                <a:lnTo>
                  <a:pt x="52290" y="53090"/>
                </a:lnTo>
                <a:lnTo>
                  <a:pt x="52300" y="53090"/>
                </a:lnTo>
                <a:lnTo>
                  <a:pt x="52310" y="53090"/>
                </a:lnTo>
                <a:lnTo>
                  <a:pt x="52320" y="53090"/>
                </a:lnTo>
                <a:lnTo>
                  <a:pt x="52330" y="53100"/>
                </a:lnTo>
                <a:lnTo>
                  <a:pt x="52340" y="53100"/>
                </a:lnTo>
                <a:lnTo>
                  <a:pt x="52350" y="53110"/>
                </a:lnTo>
                <a:lnTo>
                  <a:pt x="52360" y="53110"/>
                </a:lnTo>
                <a:lnTo>
                  <a:pt x="52370" y="53100"/>
                </a:lnTo>
                <a:lnTo>
                  <a:pt x="52380" y="53100"/>
                </a:lnTo>
                <a:lnTo>
                  <a:pt x="52390" y="53110"/>
                </a:lnTo>
                <a:lnTo>
                  <a:pt x="52400" y="53110"/>
                </a:lnTo>
                <a:lnTo>
                  <a:pt x="52410" y="53120"/>
                </a:lnTo>
                <a:lnTo>
                  <a:pt x="52430" y="53120"/>
                </a:lnTo>
                <a:lnTo>
                  <a:pt x="52430" y="53130"/>
                </a:lnTo>
                <a:lnTo>
                  <a:pt x="52440" y="53130"/>
                </a:lnTo>
                <a:lnTo>
                  <a:pt x="52440" y="53140"/>
                </a:lnTo>
                <a:lnTo>
                  <a:pt x="52450" y="53150"/>
                </a:lnTo>
                <a:lnTo>
                  <a:pt x="52450" y="53160"/>
                </a:lnTo>
                <a:lnTo>
                  <a:pt x="52460" y="53160"/>
                </a:lnTo>
                <a:lnTo>
                  <a:pt x="52470" y="53170"/>
                </a:lnTo>
                <a:lnTo>
                  <a:pt x="52480" y="53170"/>
                </a:lnTo>
                <a:lnTo>
                  <a:pt x="52490" y="53180"/>
                </a:lnTo>
                <a:lnTo>
                  <a:pt x="52500" y="53180"/>
                </a:lnTo>
                <a:lnTo>
                  <a:pt x="52510" y="53180"/>
                </a:lnTo>
                <a:lnTo>
                  <a:pt x="52520" y="53180"/>
                </a:lnTo>
                <a:lnTo>
                  <a:pt x="52530" y="53190"/>
                </a:lnTo>
                <a:lnTo>
                  <a:pt x="52540" y="53190"/>
                </a:lnTo>
                <a:lnTo>
                  <a:pt x="52540" y="53200"/>
                </a:lnTo>
                <a:lnTo>
                  <a:pt x="52550" y="53200"/>
                </a:lnTo>
                <a:lnTo>
                  <a:pt x="52560" y="53200"/>
                </a:lnTo>
                <a:lnTo>
                  <a:pt x="52570" y="53200"/>
                </a:lnTo>
                <a:lnTo>
                  <a:pt x="52580" y="53200"/>
                </a:lnTo>
                <a:lnTo>
                  <a:pt x="52580" y="53190"/>
                </a:lnTo>
                <a:lnTo>
                  <a:pt x="52590" y="53190"/>
                </a:lnTo>
                <a:lnTo>
                  <a:pt x="52600" y="53200"/>
                </a:lnTo>
                <a:lnTo>
                  <a:pt x="52610" y="53190"/>
                </a:lnTo>
                <a:lnTo>
                  <a:pt x="52620" y="53190"/>
                </a:lnTo>
                <a:lnTo>
                  <a:pt x="52630" y="53190"/>
                </a:lnTo>
                <a:lnTo>
                  <a:pt x="52640" y="53190"/>
                </a:lnTo>
                <a:lnTo>
                  <a:pt x="52650" y="53180"/>
                </a:lnTo>
                <a:lnTo>
                  <a:pt x="52660" y="53180"/>
                </a:lnTo>
                <a:lnTo>
                  <a:pt x="52660" y="53170"/>
                </a:lnTo>
                <a:lnTo>
                  <a:pt x="52680" y="53170"/>
                </a:lnTo>
                <a:lnTo>
                  <a:pt x="52690" y="53170"/>
                </a:lnTo>
                <a:lnTo>
                  <a:pt x="52700" y="53180"/>
                </a:lnTo>
                <a:lnTo>
                  <a:pt x="52710" y="53180"/>
                </a:lnTo>
                <a:lnTo>
                  <a:pt x="52710" y="53190"/>
                </a:lnTo>
                <a:lnTo>
                  <a:pt x="52720" y="53200"/>
                </a:lnTo>
                <a:lnTo>
                  <a:pt x="52730" y="53210"/>
                </a:lnTo>
                <a:lnTo>
                  <a:pt x="52740" y="53210"/>
                </a:lnTo>
                <a:lnTo>
                  <a:pt x="52750" y="53210"/>
                </a:lnTo>
                <a:lnTo>
                  <a:pt x="52760" y="53210"/>
                </a:lnTo>
                <a:lnTo>
                  <a:pt x="52780" y="53210"/>
                </a:lnTo>
                <a:lnTo>
                  <a:pt x="52790" y="53210"/>
                </a:lnTo>
                <a:lnTo>
                  <a:pt x="52800" y="53220"/>
                </a:lnTo>
                <a:lnTo>
                  <a:pt x="52810" y="53220"/>
                </a:lnTo>
                <a:lnTo>
                  <a:pt x="52820" y="53230"/>
                </a:lnTo>
                <a:lnTo>
                  <a:pt x="52820" y="53240"/>
                </a:lnTo>
                <a:lnTo>
                  <a:pt x="52830" y="53250"/>
                </a:lnTo>
                <a:lnTo>
                  <a:pt x="52820" y="53260"/>
                </a:lnTo>
                <a:lnTo>
                  <a:pt x="52820" y="53270"/>
                </a:lnTo>
                <a:lnTo>
                  <a:pt x="52810" y="53280"/>
                </a:lnTo>
                <a:lnTo>
                  <a:pt x="52810" y="53290"/>
                </a:lnTo>
                <a:lnTo>
                  <a:pt x="52820" y="53290"/>
                </a:lnTo>
                <a:lnTo>
                  <a:pt x="52830" y="53290"/>
                </a:lnTo>
                <a:lnTo>
                  <a:pt x="52840" y="53290"/>
                </a:lnTo>
                <a:lnTo>
                  <a:pt x="52850" y="53300"/>
                </a:lnTo>
                <a:lnTo>
                  <a:pt x="52860" y="53300"/>
                </a:lnTo>
                <a:lnTo>
                  <a:pt x="52870" y="53300"/>
                </a:lnTo>
                <a:lnTo>
                  <a:pt x="52880" y="53300"/>
                </a:lnTo>
                <a:lnTo>
                  <a:pt x="52880" y="53310"/>
                </a:lnTo>
                <a:lnTo>
                  <a:pt x="52880" y="53320"/>
                </a:lnTo>
                <a:lnTo>
                  <a:pt x="52890" y="53340"/>
                </a:lnTo>
                <a:lnTo>
                  <a:pt x="52890" y="53360"/>
                </a:lnTo>
                <a:lnTo>
                  <a:pt x="52890" y="53370"/>
                </a:lnTo>
                <a:lnTo>
                  <a:pt x="52890" y="53380"/>
                </a:lnTo>
                <a:lnTo>
                  <a:pt x="52890" y="53390"/>
                </a:lnTo>
                <a:lnTo>
                  <a:pt x="52900" y="53410"/>
                </a:lnTo>
                <a:lnTo>
                  <a:pt x="52900" y="53420"/>
                </a:lnTo>
                <a:lnTo>
                  <a:pt x="52910" y="53420"/>
                </a:lnTo>
                <a:lnTo>
                  <a:pt x="52920" y="53420"/>
                </a:lnTo>
                <a:lnTo>
                  <a:pt x="52930" y="53420"/>
                </a:lnTo>
                <a:lnTo>
                  <a:pt x="52940" y="53430"/>
                </a:lnTo>
                <a:lnTo>
                  <a:pt x="52950" y="53430"/>
                </a:lnTo>
                <a:lnTo>
                  <a:pt x="52960" y="53430"/>
                </a:lnTo>
                <a:lnTo>
                  <a:pt x="52960" y="53440"/>
                </a:lnTo>
                <a:lnTo>
                  <a:pt x="52960" y="53450"/>
                </a:lnTo>
                <a:lnTo>
                  <a:pt x="52960" y="53460"/>
                </a:lnTo>
                <a:lnTo>
                  <a:pt x="52970" y="53470"/>
                </a:lnTo>
                <a:lnTo>
                  <a:pt x="52980" y="53480"/>
                </a:lnTo>
                <a:lnTo>
                  <a:pt x="52990" y="53480"/>
                </a:lnTo>
                <a:lnTo>
                  <a:pt x="53000" y="53490"/>
                </a:lnTo>
                <a:lnTo>
                  <a:pt x="53010" y="53490"/>
                </a:lnTo>
                <a:lnTo>
                  <a:pt x="53010" y="53500"/>
                </a:lnTo>
                <a:lnTo>
                  <a:pt x="53020" y="53510"/>
                </a:lnTo>
                <a:lnTo>
                  <a:pt x="53020" y="53520"/>
                </a:lnTo>
                <a:lnTo>
                  <a:pt x="53030" y="53520"/>
                </a:lnTo>
                <a:lnTo>
                  <a:pt x="53040" y="53530"/>
                </a:lnTo>
                <a:lnTo>
                  <a:pt x="53050" y="53520"/>
                </a:lnTo>
                <a:lnTo>
                  <a:pt x="53060" y="53510"/>
                </a:lnTo>
                <a:lnTo>
                  <a:pt x="53060" y="53500"/>
                </a:lnTo>
                <a:lnTo>
                  <a:pt x="53060" y="53490"/>
                </a:lnTo>
                <a:lnTo>
                  <a:pt x="53070" y="53490"/>
                </a:lnTo>
                <a:lnTo>
                  <a:pt x="53080" y="53480"/>
                </a:lnTo>
                <a:lnTo>
                  <a:pt x="53090" y="53480"/>
                </a:lnTo>
                <a:lnTo>
                  <a:pt x="53100" y="53480"/>
                </a:lnTo>
                <a:lnTo>
                  <a:pt x="53110" y="53480"/>
                </a:lnTo>
                <a:lnTo>
                  <a:pt x="53120" y="53480"/>
                </a:lnTo>
                <a:lnTo>
                  <a:pt x="53130" y="53490"/>
                </a:lnTo>
                <a:lnTo>
                  <a:pt x="53140" y="53490"/>
                </a:lnTo>
                <a:lnTo>
                  <a:pt x="53150" y="53490"/>
                </a:lnTo>
                <a:lnTo>
                  <a:pt x="53160" y="53500"/>
                </a:lnTo>
                <a:lnTo>
                  <a:pt x="53180" y="53500"/>
                </a:lnTo>
                <a:lnTo>
                  <a:pt x="53200" y="53490"/>
                </a:lnTo>
                <a:lnTo>
                  <a:pt x="53210" y="53500"/>
                </a:lnTo>
                <a:lnTo>
                  <a:pt x="53220" y="53500"/>
                </a:lnTo>
                <a:lnTo>
                  <a:pt x="53220" y="53510"/>
                </a:lnTo>
                <a:lnTo>
                  <a:pt x="53230" y="53510"/>
                </a:lnTo>
                <a:lnTo>
                  <a:pt x="53240" y="53520"/>
                </a:lnTo>
                <a:lnTo>
                  <a:pt x="53250" y="53530"/>
                </a:lnTo>
                <a:lnTo>
                  <a:pt x="53260" y="53520"/>
                </a:lnTo>
                <a:lnTo>
                  <a:pt x="53270" y="53530"/>
                </a:lnTo>
                <a:lnTo>
                  <a:pt x="53280" y="53530"/>
                </a:lnTo>
                <a:lnTo>
                  <a:pt x="53290" y="53530"/>
                </a:lnTo>
                <a:lnTo>
                  <a:pt x="53300" y="53530"/>
                </a:lnTo>
                <a:lnTo>
                  <a:pt x="53310" y="53530"/>
                </a:lnTo>
                <a:lnTo>
                  <a:pt x="53320" y="53530"/>
                </a:lnTo>
                <a:lnTo>
                  <a:pt x="53320" y="53540"/>
                </a:lnTo>
                <a:lnTo>
                  <a:pt x="53320" y="53550"/>
                </a:lnTo>
                <a:lnTo>
                  <a:pt x="53330" y="53550"/>
                </a:lnTo>
                <a:lnTo>
                  <a:pt x="53340" y="53550"/>
                </a:lnTo>
                <a:lnTo>
                  <a:pt x="53360" y="53550"/>
                </a:lnTo>
                <a:lnTo>
                  <a:pt x="53370" y="53550"/>
                </a:lnTo>
                <a:lnTo>
                  <a:pt x="53370" y="53560"/>
                </a:lnTo>
                <a:lnTo>
                  <a:pt x="53380" y="53570"/>
                </a:lnTo>
                <a:lnTo>
                  <a:pt x="53390" y="53570"/>
                </a:lnTo>
                <a:lnTo>
                  <a:pt x="53400" y="53570"/>
                </a:lnTo>
                <a:lnTo>
                  <a:pt x="53410" y="53580"/>
                </a:lnTo>
                <a:lnTo>
                  <a:pt x="53420" y="53590"/>
                </a:lnTo>
                <a:lnTo>
                  <a:pt x="53430" y="53590"/>
                </a:lnTo>
                <a:lnTo>
                  <a:pt x="53430" y="53600"/>
                </a:lnTo>
                <a:lnTo>
                  <a:pt x="53430" y="53610"/>
                </a:lnTo>
                <a:lnTo>
                  <a:pt x="53430" y="53620"/>
                </a:lnTo>
                <a:lnTo>
                  <a:pt x="53430" y="53630"/>
                </a:lnTo>
                <a:lnTo>
                  <a:pt x="53440" y="53640"/>
                </a:lnTo>
                <a:lnTo>
                  <a:pt x="53440" y="53650"/>
                </a:lnTo>
                <a:lnTo>
                  <a:pt x="53450" y="53660"/>
                </a:lnTo>
                <a:lnTo>
                  <a:pt x="53460" y="53670"/>
                </a:lnTo>
                <a:lnTo>
                  <a:pt x="53470" y="53680"/>
                </a:lnTo>
                <a:lnTo>
                  <a:pt x="53480" y="53680"/>
                </a:lnTo>
                <a:lnTo>
                  <a:pt x="53490" y="53680"/>
                </a:lnTo>
                <a:lnTo>
                  <a:pt x="53500" y="53690"/>
                </a:lnTo>
                <a:lnTo>
                  <a:pt x="53500" y="53700"/>
                </a:lnTo>
                <a:lnTo>
                  <a:pt x="53500" y="53710"/>
                </a:lnTo>
                <a:lnTo>
                  <a:pt x="53500" y="53720"/>
                </a:lnTo>
                <a:lnTo>
                  <a:pt x="53510" y="53720"/>
                </a:lnTo>
                <a:lnTo>
                  <a:pt x="53520" y="53720"/>
                </a:lnTo>
                <a:lnTo>
                  <a:pt x="53530" y="53730"/>
                </a:lnTo>
                <a:lnTo>
                  <a:pt x="53540" y="53740"/>
                </a:lnTo>
                <a:lnTo>
                  <a:pt x="53550" y="53750"/>
                </a:lnTo>
                <a:lnTo>
                  <a:pt x="53550" y="53760"/>
                </a:lnTo>
                <a:lnTo>
                  <a:pt x="53550" y="53770"/>
                </a:lnTo>
                <a:lnTo>
                  <a:pt x="53540" y="53780"/>
                </a:lnTo>
                <a:lnTo>
                  <a:pt x="53530" y="53790"/>
                </a:lnTo>
                <a:lnTo>
                  <a:pt x="53520" y="53800"/>
                </a:lnTo>
                <a:lnTo>
                  <a:pt x="53520" y="53810"/>
                </a:lnTo>
                <a:lnTo>
                  <a:pt x="53540" y="53810"/>
                </a:lnTo>
                <a:lnTo>
                  <a:pt x="53550" y="53820"/>
                </a:lnTo>
                <a:lnTo>
                  <a:pt x="53560" y="53820"/>
                </a:lnTo>
                <a:lnTo>
                  <a:pt x="53570" y="53820"/>
                </a:lnTo>
                <a:lnTo>
                  <a:pt x="53580" y="53820"/>
                </a:lnTo>
                <a:lnTo>
                  <a:pt x="53590" y="53820"/>
                </a:lnTo>
                <a:lnTo>
                  <a:pt x="53610" y="53830"/>
                </a:lnTo>
                <a:lnTo>
                  <a:pt x="53600" y="53830"/>
                </a:lnTo>
                <a:lnTo>
                  <a:pt x="53590" y="53840"/>
                </a:lnTo>
                <a:lnTo>
                  <a:pt x="53580" y="53850"/>
                </a:lnTo>
                <a:lnTo>
                  <a:pt x="53570" y="53860"/>
                </a:lnTo>
                <a:lnTo>
                  <a:pt x="53570" y="53870"/>
                </a:lnTo>
                <a:lnTo>
                  <a:pt x="53560" y="53880"/>
                </a:lnTo>
                <a:lnTo>
                  <a:pt x="53550" y="53890"/>
                </a:lnTo>
                <a:lnTo>
                  <a:pt x="53550" y="53900"/>
                </a:lnTo>
                <a:lnTo>
                  <a:pt x="53540" y="53910"/>
                </a:lnTo>
                <a:lnTo>
                  <a:pt x="53540" y="53920"/>
                </a:lnTo>
                <a:lnTo>
                  <a:pt x="53540" y="53930"/>
                </a:lnTo>
                <a:lnTo>
                  <a:pt x="53540" y="53940"/>
                </a:lnTo>
                <a:lnTo>
                  <a:pt x="53530" y="53950"/>
                </a:lnTo>
                <a:lnTo>
                  <a:pt x="53530" y="53960"/>
                </a:lnTo>
                <a:lnTo>
                  <a:pt x="53520" y="53970"/>
                </a:lnTo>
                <a:lnTo>
                  <a:pt x="53520" y="53980"/>
                </a:lnTo>
                <a:lnTo>
                  <a:pt x="53510" y="53980"/>
                </a:lnTo>
                <a:lnTo>
                  <a:pt x="53500" y="53990"/>
                </a:lnTo>
                <a:lnTo>
                  <a:pt x="53490" y="54000"/>
                </a:lnTo>
                <a:lnTo>
                  <a:pt x="53480" y="54010"/>
                </a:lnTo>
                <a:lnTo>
                  <a:pt x="53470" y="54020"/>
                </a:lnTo>
                <a:lnTo>
                  <a:pt x="53460" y="54030"/>
                </a:lnTo>
                <a:lnTo>
                  <a:pt x="53450" y="54030"/>
                </a:lnTo>
                <a:lnTo>
                  <a:pt x="53440" y="54030"/>
                </a:lnTo>
                <a:lnTo>
                  <a:pt x="53430" y="54040"/>
                </a:lnTo>
                <a:lnTo>
                  <a:pt x="53420" y="54050"/>
                </a:lnTo>
                <a:lnTo>
                  <a:pt x="53420" y="54060"/>
                </a:lnTo>
                <a:lnTo>
                  <a:pt x="53420" y="54070"/>
                </a:lnTo>
                <a:lnTo>
                  <a:pt x="53410" y="54080"/>
                </a:lnTo>
                <a:lnTo>
                  <a:pt x="53410" y="54090"/>
                </a:lnTo>
                <a:lnTo>
                  <a:pt x="53410" y="54100"/>
                </a:lnTo>
                <a:lnTo>
                  <a:pt x="53410" y="54110"/>
                </a:lnTo>
                <a:lnTo>
                  <a:pt x="53400" y="54120"/>
                </a:lnTo>
                <a:lnTo>
                  <a:pt x="53390" y="54110"/>
                </a:lnTo>
                <a:lnTo>
                  <a:pt x="53380" y="54110"/>
                </a:lnTo>
                <a:lnTo>
                  <a:pt x="53370" y="54110"/>
                </a:lnTo>
                <a:lnTo>
                  <a:pt x="53360" y="54100"/>
                </a:lnTo>
                <a:lnTo>
                  <a:pt x="53350" y="54100"/>
                </a:lnTo>
                <a:lnTo>
                  <a:pt x="53350" y="54110"/>
                </a:lnTo>
                <a:lnTo>
                  <a:pt x="53340" y="54110"/>
                </a:lnTo>
                <a:lnTo>
                  <a:pt x="53330" y="54120"/>
                </a:lnTo>
                <a:lnTo>
                  <a:pt x="53320" y="54120"/>
                </a:lnTo>
                <a:lnTo>
                  <a:pt x="53310" y="54130"/>
                </a:lnTo>
                <a:lnTo>
                  <a:pt x="53300" y="54130"/>
                </a:lnTo>
                <a:lnTo>
                  <a:pt x="53300" y="54140"/>
                </a:lnTo>
                <a:lnTo>
                  <a:pt x="53290" y="54160"/>
                </a:lnTo>
                <a:lnTo>
                  <a:pt x="53290" y="54170"/>
                </a:lnTo>
                <a:lnTo>
                  <a:pt x="53290" y="54180"/>
                </a:lnTo>
                <a:lnTo>
                  <a:pt x="53280" y="54190"/>
                </a:lnTo>
                <a:lnTo>
                  <a:pt x="53270" y="54200"/>
                </a:lnTo>
                <a:lnTo>
                  <a:pt x="53260" y="54200"/>
                </a:lnTo>
                <a:lnTo>
                  <a:pt x="53250" y="54200"/>
                </a:lnTo>
                <a:lnTo>
                  <a:pt x="53240" y="54190"/>
                </a:lnTo>
                <a:lnTo>
                  <a:pt x="53230" y="54190"/>
                </a:lnTo>
                <a:lnTo>
                  <a:pt x="53220" y="54180"/>
                </a:lnTo>
                <a:lnTo>
                  <a:pt x="53200" y="54180"/>
                </a:lnTo>
                <a:lnTo>
                  <a:pt x="53190" y="54180"/>
                </a:lnTo>
                <a:lnTo>
                  <a:pt x="53180" y="54180"/>
                </a:lnTo>
                <a:lnTo>
                  <a:pt x="53170" y="54170"/>
                </a:lnTo>
                <a:lnTo>
                  <a:pt x="53160" y="54160"/>
                </a:lnTo>
                <a:lnTo>
                  <a:pt x="53150" y="54150"/>
                </a:lnTo>
                <a:lnTo>
                  <a:pt x="53140" y="54140"/>
                </a:lnTo>
                <a:lnTo>
                  <a:pt x="53130" y="54140"/>
                </a:lnTo>
                <a:lnTo>
                  <a:pt x="53120" y="54130"/>
                </a:lnTo>
                <a:lnTo>
                  <a:pt x="53110" y="54130"/>
                </a:lnTo>
                <a:lnTo>
                  <a:pt x="53090" y="54120"/>
                </a:lnTo>
                <a:lnTo>
                  <a:pt x="53080" y="54120"/>
                </a:lnTo>
                <a:lnTo>
                  <a:pt x="53060" y="54120"/>
                </a:lnTo>
                <a:lnTo>
                  <a:pt x="53050" y="54120"/>
                </a:lnTo>
                <a:lnTo>
                  <a:pt x="53040" y="54130"/>
                </a:lnTo>
                <a:lnTo>
                  <a:pt x="53030" y="54140"/>
                </a:lnTo>
                <a:lnTo>
                  <a:pt x="53020" y="54140"/>
                </a:lnTo>
                <a:lnTo>
                  <a:pt x="53020" y="54150"/>
                </a:lnTo>
                <a:lnTo>
                  <a:pt x="53010" y="54150"/>
                </a:lnTo>
                <a:lnTo>
                  <a:pt x="53000" y="54160"/>
                </a:lnTo>
                <a:lnTo>
                  <a:pt x="52990" y="54160"/>
                </a:lnTo>
                <a:lnTo>
                  <a:pt x="52980" y="54160"/>
                </a:lnTo>
                <a:lnTo>
                  <a:pt x="52980" y="54170"/>
                </a:lnTo>
                <a:lnTo>
                  <a:pt x="52970" y="54170"/>
                </a:lnTo>
                <a:lnTo>
                  <a:pt x="52960" y="54170"/>
                </a:lnTo>
                <a:lnTo>
                  <a:pt x="52950" y="54170"/>
                </a:lnTo>
                <a:lnTo>
                  <a:pt x="52940" y="54180"/>
                </a:lnTo>
                <a:lnTo>
                  <a:pt x="52930" y="54180"/>
                </a:lnTo>
                <a:lnTo>
                  <a:pt x="52920" y="54190"/>
                </a:lnTo>
                <a:lnTo>
                  <a:pt x="52910" y="54200"/>
                </a:lnTo>
                <a:lnTo>
                  <a:pt x="52900" y="54210"/>
                </a:lnTo>
                <a:lnTo>
                  <a:pt x="52900" y="54220"/>
                </a:lnTo>
                <a:lnTo>
                  <a:pt x="52890" y="54230"/>
                </a:lnTo>
                <a:lnTo>
                  <a:pt x="52880" y="54240"/>
                </a:lnTo>
                <a:lnTo>
                  <a:pt x="52870" y="54240"/>
                </a:lnTo>
                <a:lnTo>
                  <a:pt x="52870" y="54250"/>
                </a:lnTo>
                <a:lnTo>
                  <a:pt x="52860" y="54250"/>
                </a:lnTo>
                <a:lnTo>
                  <a:pt x="52850" y="54260"/>
                </a:lnTo>
                <a:lnTo>
                  <a:pt x="52840" y="54260"/>
                </a:lnTo>
                <a:lnTo>
                  <a:pt x="52830" y="54260"/>
                </a:lnTo>
                <a:lnTo>
                  <a:pt x="52830" y="54270"/>
                </a:lnTo>
                <a:lnTo>
                  <a:pt x="52820" y="54270"/>
                </a:lnTo>
                <a:lnTo>
                  <a:pt x="52810" y="54280"/>
                </a:lnTo>
                <a:lnTo>
                  <a:pt x="52810" y="54290"/>
                </a:lnTo>
                <a:lnTo>
                  <a:pt x="52800" y="54300"/>
                </a:lnTo>
                <a:lnTo>
                  <a:pt x="52790" y="54310"/>
                </a:lnTo>
                <a:lnTo>
                  <a:pt x="52790" y="54320"/>
                </a:lnTo>
                <a:lnTo>
                  <a:pt x="52780" y="54320"/>
                </a:lnTo>
                <a:lnTo>
                  <a:pt x="52780" y="54330"/>
                </a:lnTo>
                <a:lnTo>
                  <a:pt x="52770" y="54340"/>
                </a:lnTo>
                <a:lnTo>
                  <a:pt x="52760" y="54350"/>
                </a:lnTo>
                <a:lnTo>
                  <a:pt x="52760" y="54360"/>
                </a:lnTo>
                <a:lnTo>
                  <a:pt x="52750" y="54360"/>
                </a:lnTo>
                <a:lnTo>
                  <a:pt x="52740" y="54370"/>
                </a:lnTo>
                <a:lnTo>
                  <a:pt x="52740" y="54380"/>
                </a:lnTo>
                <a:lnTo>
                  <a:pt x="52740" y="54390"/>
                </a:lnTo>
                <a:lnTo>
                  <a:pt x="52740" y="54400"/>
                </a:lnTo>
                <a:lnTo>
                  <a:pt x="52740" y="54410"/>
                </a:lnTo>
                <a:lnTo>
                  <a:pt x="52740" y="54430"/>
                </a:lnTo>
                <a:lnTo>
                  <a:pt x="52740" y="54440"/>
                </a:lnTo>
                <a:lnTo>
                  <a:pt x="52740" y="54460"/>
                </a:lnTo>
                <a:lnTo>
                  <a:pt x="52730" y="54470"/>
                </a:lnTo>
                <a:lnTo>
                  <a:pt x="52720" y="54470"/>
                </a:lnTo>
                <a:lnTo>
                  <a:pt x="52710" y="54470"/>
                </a:lnTo>
                <a:lnTo>
                  <a:pt x="52700" y="54470"/>
                </a:lnTo>
                <a:lnTo>
                  <a:pt x="52690" y="54480"/>
                </a:lnTo>
                <a:lnTo>
                  <a:pt x="52690" y="54490"/>
                </a:lnTo>
                <a:lnTo>
                  <a:pt x="52690" y="54500"/>
                </a:lnTo>
                <a:lnTo>
                  <a:pt x="52680" y="54510"/>
                </a:lnTo>
                <a:lnTo>
                  <a:pt x="52680" y="54520"/>
                </a:lnTo>
                <a:lnTo>
                  <a:pt x="52680" y="54530"/>
                </a:lnTo>
                <a:lnTo>
                  <a:pt x="52680" y="54540"/>
                </a:lnTo>
                <a:lnTo>
                  <a:pt x="52680" y="54550"/>
                </a:lnTo>
                <a:lnTo>
                  <a:pt x="52680" y="54560"/>
                </a:lnTo>
                <a:lnTo>
                  <a:pt x="52680" y="54570"/>
                </a:lnTo>
                <a:lnTo>
                  <a:pt x="52680" y="54580"/>
                </a:lnTo>
                <a:lnTo>
                  <a:pt x="52680" y="54590"/>
                </a:lnTo>
                <a:lnTo>
                  <a:pt x="52690" y="54610"/>
                </a:lnTo>
                <a:lnTo>
                  <a:pt x="52680" y="54620"/>
                </a:lnTo>
                <a:lnTo>
                  <a:pt x="52680" y="54630"/>
                </a:lnTo>
                <a:lnTo>
                  <a:pt x="52670" y="54640"/>
                </a:lnTo>
                <a:lnTo>
                  <a:pt x="52660" y="54640"/>
                </a:lnTo>
                <a:lnTo>
                  <a:pt x="52640" y="54650"/>
                </a:lnTo>
                <a:lnTo>
                  <a:pt x="52630" y="54640"/>
                </a:lnTo>
                <a:lnTo>
                  <a:pt x="52620" y="54640"/>
                </a:lnTo>
                <a:lnTo>
                  <a:pt x="52610" y="54650"/>
                </a:lnTo>
                <a:lnTo>
                  <a:pt x="52600" y="54650"/>
                </a:lnTo>
                <a:lnTo>
                  <a:pt x="52590" y="54650"/>
                </a:lnTo>
                <a:lnTo>
                  <a:pt x="52580" y="54660"/>
                </a:lnTo>
                <a:lnTo>
                  <a:pt x="52580" y="54670"/>
                </a:lnTo>
                <a:lnTo>
                  <a:pt x="52570" y="54690"/>
                </a:lnTo>
                <a:lnTo>
                  <a:pt x="52560" y="54700"/>
                </a:lnTo>
                <a:lnTo>
                  <a:pt x="52550" y="54700"/>
                </a:lnTo>
                <a:lnTo>
                  <a:pt x="52540" y="54700"/>
                </a:lnTo>
                <a:lnTo>
                  <a:pt x="52540" y="54690"/>
                </a:lnTo>
                <a:lnTo>
                  <a:pt x="52530" y="54690"/>
                </a:lnTo>
                <a:lnTo>
                  <a:pt x="52520" y="54690"/>
                </a:lnTo>
                <a:lnTo>
                  <a:pt x="52510" y="54700"/>
                </a:lnTo>
                <a:lnTo>
                  <a:pt x="52500" y="54700"/>
                </a:lnTo>
                <a:lnTo>
                  <a:pt x="52500" y="54710"/>
                </a:lnTo>
                <a:lnTo>
                  <a:pt x="52500" y="54720"/>
                </a:lnTo>
                <a:lnTo>
                  <a:pt x="52500" y="54730"/>
                </a:lnTo>
                <a:lnTo>
                  <a:pt x="52490" y="54740"/>
                </a:lnTo>
                <a:lnTo>
                  <a:pt x="52490" y="54760"/>
                </a:lnTo>
                <a:lnTo>
                  <a:pt x="52490" y="54770"/>
                </a:lnTo>
                <a:lnTo>
                  <a:pt x="52490" y="54780"/>
                </a:lnTo>
                <a:lnTo>
                  <a:pt x="52490" y="54790"/>
                </a:lnTo>
                <a:lnTo>
                  <a:pt x="52480" y="54810"/>
                </a:lnTo>
                <a:lnTo>
                  <a:pt x="52480" y="54820"/>
                </a:lnTo>
                <a:lnTo>
                  <a:pt x="52480" y="54830"/>
                </a:lnTo>
                <a:lnTo>
                  <a:pt x="52480" y="54840"/>
                </a:lnTo>
                <a:lnTo>
                  <a:pt x="52480" y="54850"/>
                </a:lnTo>
                <a:lnTo>
                  <a:pt x="52490" y="54860"/>
                </a:lnTo>
                <a:lnTo>
                  <a:pt x="52490" y="54870"/>
                </a:lnTo>
                <a:lnTo>
                  <a:pt x="52490" y="54880"/>
                </a:lnTo>
                <a:lnTo>
                  <a:pt x="52490" y="54890"/>
                </a:lnTo>
                <a:lnTo>
                  <a:pt x="52490" y="54910"/>
                </a:lnTo>
                <a:lnTo>
                  <a:pt x="52480" y="54920"/>
                </a:lnTo>
                <a:lnTo>
                  <a:pt x="52480" y="54930"/>
                </a:lnTo>
                <a:lnTo>
                  <a:pt x="52480" y="54940"/>
                </a:lnTo>
                <a:lnTo>
                  <a:pt x="52480" y="54950"/>
                </a:lnTo>
                <a:lnTo>
                  <a:pt x="52480" y="54960"/>
                </a:lnTo>
                <a:lnTo>
                  <a:pt x="52480" y="54970"/>
                </a:lnTo>
                <a:lnTo>
                  <a:pt x="52480" y="54980"/>
                </a:lnTo>
                <a:lnTo>
                  <a:pt x="52480" y="54990"/>
                </a:lnTo>
                <a:lnTo>
                  <a:pt x="52480" y="55000"/>
                </a:lnTo>
                <a:lnTo>
                  <a:pt x="52470" y="55010"/>
                </a:lnTo>
                <a:lnTo>
                  <a:pt x="52470" y="55020"/>
                </a:lnTo>
                <a:lnTo>
                  <a:pt x="52470" y="55030"/>
                </a:lnTo>
                <a:lnTo>
                  <a:pt x="52460" y="55040"/>
                </a:lnTo>
                <a:lnTo>
                  <a:pt x="52460" y="55050"/>
                </a:lnTo>
                <a:lnTo>
                  <a:pt x="52460" y="55060"/>
                </a:lnTo>
                <a:lnTo>
                  <a:pt x="52450" y="55070"/>
                </a:lnTo>
                <a:lnTo>
                  <a:pt x="52450" y="55080"/>
                </a:lnTo>
                <a:lnTo>
                  <a:pt x="52440" y="55090"/>
                </a:lnTo>
                <a:lnTo>
                  <a:pt x="52430" y="55090"/>
                </a:lnTo>
                <a:lnTo>
                  <a:pt x="52430" y="55110"/>
                </a:lnTo>
                <a:lnTo>
                  <a:pt x="52430" y="55120"/>
                </a:lnTo>
                <a:lnTo>
                  <a:pt x="52420" y="55130"/>
                </a:lnTo>
                <a:lnTo>
                  <a:pt x="52420" y="55140"/>
                </a:lnTo>
                <a:lnTo>
                  <a:pt x="52410" y="55140"/>
                </a:lnTo>
                <a:lnTo>
                  <a:pt x="52410" y="55150"/>
                </a:lnTo>
                <a:lnTo>
                  <a:pt x="52400" y="55160"/>
                </a:lnTo>
                <a:lnTo>
                  <a:pt x="52400" y="55170"/>
                </a:lnTo>
                <a:lnTo>
                  <a:pt x="52390" y="55180"/>
                </a:lnTo>
                <a:lnTo>
                  <a:pt x="52390" y="55190"/>
                </a:lnTo>
                <a:lnTo>
                  <a:pt x="52380" y="55200"/>
                </a:lnTo>
                <a:lnTo>
                  <a:pt x="52380" y="55210"/>
                </a:lnTo>
                <a:lnTo>
                  <a:pt x="52370" y="55210"/>
                </a:lnTo>
                <a:lnTo>
                  <a:pt x="52370" y="55220"/>
                </a:lnTo>
                <a:lnTo>
                  <a:pt x="52360" y="55230"/>
                </a:lnTo>
                <a:lnTo>
                  <a:pt x="52350" y="55240"/>
                </a:lnTo>
                <a:lnTo>
                  <a:pt x="52350" y="55250"/>
                </a:lnTo>
                <a:lnTo>
                  <a:pt x="52340" y="55260"/>
                </a:lnTo>
                <a:lnTo>
                  <a:pt x="52340" y="55270"/>
                </a:lnTo>
                <a:lnTo>
                  <a:pt x="52330" y="55270"/>
                </a:lnTo>
                <a:lnTo>
                  <a:pt x="52330" y="55280"/>
                </a:lnTo>
                <a:lnTo>
                  <a:pt x="52320" y="55290"/>
                </a:lnTo>
                <a:lnTo>
                  <a:pt x="52320" y="55300"/>
                </a:lnTo>
                <a:lnTo>
                  <a:pt x="52310" y="55310"/>
                </a:lnTo>
                <a:lnTo>
                  <a:pt x="52310" y="55320"/>
                </a:lnTo>
                <a:lnTo>
                  <a:pt x="52300" y="55330"/>
                </a:lnTo>
                <a:lnTo>
                  <a:pt x="52300" y="55340"/>
                </a:lnTo>
                <a:lnTo>
                  <a:pt x="52290" y="55350"/>
                </a:lnTo>
                <a:lnTo>
                  <a:pt x="52290" y="55360"/>
                </a:lnTo>
                <a:lnTo>
                  <a:pt x="52290" y="55370"/>
                </a:lnTo>
                <a:lnTo>
                  <a:pt x="52300" y="55380"/>
                </a:lnTo>
                <a:lnTo>
                  <a:pt x="52300" y="55390"/>
                </a:lnTo>
                <a:lnTo>
                  <a:pt x="52300" y="55400"/>
                </a:lnTo>
                <a:lnTo>
                  <a:pt x="52300" y="55410"/>
                </a:lnTo>
                <a:lnTo>
                  <a:pt x="52300" y="55420"/>
                </a:lnTo>
                <a:lnTo>
                  <a:pt x="52300" y="55430"/>
                </a:lnTo>
                <a:lnTo>
                  <a:pt x="52290" y="55440"/>
                </a:lnTo>
                <a:lnTo>
                  <a:pt x="52280" y="55450"/>
                </a:lnTo>
                <a:lnTo>
                  <a:pt x="52270" y="55460"/>
                </a:lnTo>
                <a:lnTo>
                  <a:pt x="52260" y="55470"/>
                </a:lnTo>
                <a:lnTo>
                  <a:pt x="52250" y="55470"/>
                </a:lnTo>
                <a:lnTo>
                  <a:pt x="52240" y="55470"/>
                </a:lnTo>
                <a:lnTo>
                  <a:pt x="52230" y="55480"/>
                </a:lnTo>
                <a:lnTo>
                  <a:pt x="52220" y="55480"/>
                </a:lnTo>
                <a:lnTo>
                  <a:pt x="52210" y="55480"/>
                </a:lnTo>
                <a:lnTo>
                  <a:pt x="52200" y="55480"/>
                </a:lnTo>
                <a:lnTo>
                  <a:pt x="52200" y="55490"/>
                </a:lnTo>
                <a:lnTo>
                  <a:pt x="52190" y="55500"/>
                </a:lnTo>
                <a:lnTo>
                  <a:pt x="52180" y="55500"/>
                </a:lnTo>
                <a:lnTo>
                  <a:pt x="52170" y="55500"/>
                </a:lnTo>
                <a:lnTo>
                  <a:pt x="52160" y="55490"/>
                </a:lnTo>
                <a:lnTo>
                  <a:pt x="52150" y="55480"/>
                </a:lnTo>
                <a:lnTo>
                  <a:pt x="52140" y="55480"/>
                </a:lnTo>
                <a:lnTo>
                  <a:pt x="52130" y="55490"/>
                </a:lnTo>
                <a:lnTo>
                  <a:pt x="52120" y="55490"/>
                </a:lnTo>
                <a:lnTo>
                  <a:pt x="52110" y="55500"/>
                </a:lnTo>
                <a:lnTo>
                  <a:pt x="52100" y="55510"/>
                </a:lnTo>
                <a:lnTo>
                  <a:pt x="52090" y="55520"/>
                </a:lnTo>
                <a:lnTo>
                  <a:pt x="52080" y="55530"/>
                </a:lnTo>
                <a:lnTo>
                  <a:pt x="52080" y="55540"/>
                </a:lnTo>
                <a:lnTo>
                  <a:pt x="52070" y="55550"/>
                </a:lnTo>
                <a:lnTo>
                  <a:pt x="52070" y="55560"/>
                </a:lnTo>
                <a:lnTo>
                  <a:pt x="52070" y="55570"/>
                </a:lnTo>
                <a:lnTo>
                  <a:pt x="52070" y="55580"/>
                </a:lnTo>
                <a:lnTo>
                  <a:pt x="52070" y="55590"/>
                </a:lnTo>
                <a:lnTo>
                  <a:pt x="52060" y="55600"/>
                </a:lnTo>
                <a:lnTo>
                  <a:pt x="52060" y="55610"/>
                </a:lnTo>
                <a:lnTo>
                  <a:pt x="52060" y="55620"/>
                </a:lnTo>
                <a:lnTo>
                  <a:pt x="52050" y="55630"/>
                </a:lnTo>
                <a:lnTo>
                  <a:pt x="52050" y="55640"/>
                </a:lnTo>
                <a:lnTo>
                  <a:pt x="52030" y="55650"/>
                </a:lnTo>
                <a:lnTo>
                  <a:pt x="52020" y="55660"/>
                </a:lnTo>
                <a:lnTo>
                  <a:pt x="52010" y="55660"/>
                </a:lnTo>
                <a:lnTo>
                  <a:pt x="52000" y="55670"/>
                </a:lnTo>
                <a:lnTo>
                  <a:pt x="51990" y="55670"/>
                </a:lnTo>
                <a:lnTo>
                  <a:pt x="51990" y="55680"/>
                </a:lnTo>
                <a:lnTo>
                  <a:pt x="51980" y="55680"/>
                </a:lnTo>
                <a:lnTo>
                  <a:pt x="51980" y="55690"/>
                </a:lnTo>
                <a:lnTo>
                  <a:pt x="51970" y="55700"/>
                </a:lnTo>
                <a:lnTo>
                  <a:pt x="51970" y="55710"/>
                </a:lnTo>
                <a:lnTo>
                  <a:pt x="51960" y="55730"/>
                </a:lnTo>
                <a:lnTo>
                  <a:pt x="51960" y="55740"/>
                </a:lnTo>
                <a:lnTo>
                  <a:pt x="51950" y="55740"/>
                </a:lnTo>
                <a:lnTo>
                  <a:pt x="51940" y="55750"/>
                </a:lnTo>
                <a:lnTo>
                  <a:pt x="51930" y="55750"/>
                </a:lnTo>
                <a:lnTo>
                  <a:pt x="51930" y="55760"/>
                </a:lnTo>
                <a:lnTo>
                  <a:pt x="51920" y="55760"/>
                </a:lnTo>
                <a:lnTo>
                  <a:pt x="51910" y="55770"/>
                </a:lnTo>
                <a:lnTo>
                  <a:pt x="51900" y="55770"/>
                </a:lnTo>
                <a:lnTo>
                  <a:pt x="51890" y="55780"/>
                </a:lnTo>
                <a:lnTo>
                  <a:pt x="51880" y="55790"/>
                </a:lnTo>
                <a:lnTo>
                  <a:pt x="51870" y="55790"/>
                </a:lnTo>
                <a:lnTo>
                  <a:pt x="51860" y="55800"/>
                </a:lnTo>
                <a:lnTo>
                  <a:pt x="51860" y="55810"/>
                </a:lnTo>
                <a:lnTo>
                  <a:pt x="51860" y="55820"/>
                </a:lnTo>
                <a:lnTo>
                  <a:pt x="51850" y="55820"/>
                </a:lnTo>
                <a:lnTo>
                  <a:pt x="51840" y="55820"/>
                </a:lnTo>
                <a:lnTo>
                  <a:pt x="51830" y="55820"/>
                </a:lnTo>
                <a:lnTo>
                  <a:pt x="51820" y="55820"/>
                </a:lnTo>
                <a:lnTo>
                  <a:pt x="51810" y="55820"/>
                </a:lnTo>
                <a:lnTo>
                  <a:pt x="51800" y="55810"/>
                </a:lnTo>
                <a:lnTo>
                  <a:pt x="51780" y="55810"/>
                </a:lnTo>
                <a:lnTo>
                  <a:pt x="51770" y="55820"/>
                </a:lnTo>
                <a:lnTo>
                  <a:pt x="51760" y="55830"/>
                </a:lnTo>
                <a:lnTo>
                  <a:pt x="51760" y="55840"/>
                </a:lnTo>
                <a:lnTo>
                  <a:pt x="51750" y="55850"/>
                </a:lnTo>
                <a:lnTo>
                  <a:pt x="51740" y="55850"/>
                </a:lnTo>
                <a:lnTo>
                  <a:pt x="51740" y="55840"/>
                </a:lnTo>
                <a:lnTo>
                  <a:pt x="51730" y="55840"/>
                </a:lnTo>
                <a:lnTo>
                  <a:pt x="51720" y="55830"/>
                </a:lnTo>
                <a:lnTo>
                  <a:pt x="51700" y="55830"/>
                </a:lnTo>
                <a:lnTo>
                  <a:pt x="51690" y="55820"/>
                </a:lnTo>
                <a:lnTo>
                  <a:pt x="51680" y="55820"/>
                </a:lnTo>
                <a:lnTo>
                  <a:pt x="51670" y="55820"/>
                </a:lnTo>
                <a:lnTo>
                  <a:pt x="51670" y="55810"/>
                </a:lnTo>
                <a:lnTo>
                  <a:pt x="51660" y="55810"/>
                </a:lnTo>
                <a:lnTo>
                  <a:pt x="51650" y="55810"/>
                </a:lnTo>
                <a:lnTo>
                  <a:pt x="51640" y="55800"/>
                </a:lnTo>
                <a:lnTo>
                  <a:pt x="51630" y="55800"/>
                </a:lnTo>
                <a:lnTo>
                  <a:pt x="51620" y="55800"/>
                </a:lnTo>
                <a:lnTo>
                  <a:pt x="51610" y="55800"/>
                </a:lnTo>
                <a:lnTo>
                  <a:pt x="51600" y="55800"/>
                </a:lnTo>
                <a:lnTo>
                  <a:pt x="51590" y="55800"/>
                </a:lnTo>
                <a:lnTo>
                  <a:pt x="51580" y="55800"/>
                </a:lnTo>
                <a:lnTo>
                  <a:pt x="51570" y="55800"/>
                </a:lnTo>
                <a:lnTo>
                  <a:pt x="51560" y="55800"/>
                </a:lnTo>
                <a:lnTo>
                  <a:pt x="51550" y="55800"/>
                </a:lnTo>
                <a:lnTo>
                  <a:pt x="51540" y="55800"/>
                </a:lnTo>
                <a:lnTo>
                  <a:pt x="51530" y="55800"/>
                </a:lnTo>
                <a:lnTo>
                  <a:pt x="51520" y="55800"/>
                </a:lnTo>
                <a:lnTo>
                  <a:pt x="51510" y="55800"/>
                </a:lnTo>
                <a:lnTo>
                  <a:pt x="51500" y="55790"/>
                </a:lnTo>
                <a:lnTo>
                  <a:pt x="51490" y="55790"/>
                </a:lnTo>
                <a:lnTo>
                  <a:pt x="51480" y="55790"/>
                </a:lnTo>
                <a:lnTo>
                  <a:pt x="51470" y="55790"/>
                </a:lnTo>
                <a:lnTo>
                  <a:pt x="51460" y="55800"/>
                </a:lnTo>
                <a:lnTo>
                  <a:pt x="51450" y="55800"/>
                </a:lnTo>
                <a:lnTo>
                  <a:pt x="51440" y="55800"/>
                </a:lnTo>
                <a:lnTo>
                  <a:pt x="51430" y="55800"/>
                </a:lnTo>
                <a:lnTo>
                  <a:pt x="51420" y="55800"/>
                </a:lnTo>
                <a:lnTo>
                  <a:pt x="51410" y="55800"/>
                </a:lnTo>
                <a:lnTo>
                  <a:pt x="51400" y="55800"/>
                </a:lnTo>
                <a:lnTo>
                  <a:pt x="51390" y="55800"/>
                </a:lnTo>
                <a:lnTo>
                  <a:pt x="51380" y="55800"/>
                </a:lnTo>
                <a:lnTo>
                  <a:pt x="51370" y="55800"/>
                </a:lnTo>
                <a:lnTo>
                  <a:pt x="51350" y="55810"/>
                </a:lnTo>
                <a:lnTo>
                  <a:pt x="51340" y="55810"/>
                </a:lnTo>
                <a:lnTo>
                  <a:pt x="51330" y="55810"/>
                </a:lnTo>
                <a:lnTo>
                  <a:pt x="51320" y="55810"/>
                </a:lnTo>
                <a:lnTo>
                  <a:pt x="51310" y="55810"/>
                </a:lnTo>
                <a:lnTo>
                  <a:pt x="51300" y="55810"/>
                </a:lnTo>
                <a:lnTo>
                  <a:pt x="51290" y="55810"/>
                </a:lnTo>
                <a:lnTo>
                  <a:pt x="51280" y="55810"/>
                </a:lnTo>
                <a:lnTo>
                  <a:pt x="51270" y="55810"/>
                </a:lnTo>
                <a:lnTo>
                  <a:pt x="51260" y="55810"/>
                </a:lnTo>
                <a:lnTo>
                  <a:pt x="51250" y="55810"/>
                </a:lnTo>
                <a:lnTo>
                  <a:pt x="51240" y="55810"/>
                </a:lnTo>
                <a:lnTo>
                  <a:pt x="51230" y="55810"/>
                </a:lnTo>
                <a:lnTo>
                  <a:pt x="51220" y="55810"/>
                </a:lnTo>
                <a:lnTo>
                  <a:pt x="51210" y="55810"/>
                </a:lnTo>
                <a:lnTo>
                  <a:pt x="51200" y="55800"/>
                </a:lnTo>
                <a:lnTo>
                  <a:pt x="51190" y="55800"/>
                </a:lnTo>
                <a:lnTo>
                  <a:pt x="51180" y="55800"/>
                </a:lnTo>
                <a:lnTo>
                  <a:pt x="51170" y="55800"/>
                </a:lnTo>
                <a:lnTo>
                  <a:pt x="51160" y="55790"/>
                </a:lnTo>
                <a:lnTo>
                  <a:pt x="51150" y="55790"/>
                </a:lnTo>
                <a:lnTo>
                  <a:pt x="51140" y="55790"/>
                </a:lnTo>
                <a:lnTo>
                  <a:pt x="51130" y="55790"/>
                </a:lnTo>
                <a:lnTo>
                  <a:pt x="51120" y="55790"/>
                </a:lnTo>
                <a:lnTo>
                  <a:pt x="51100" y="55780"/>
                </a:lnTo>
                <a:lnTo>
                  <a:pt x="51090" y="55770"/>
                </a:lnTo>
                <a:lnTo>
                  <a:pt x="51090" y="55760"/>
                </a:lnTo>
                <a:lnTo>
                  <a:pt x="51080" y="55760"/>
                </a:lnTo>
                <a:lnTo>
                  <a:pt x="51080" y="55750"/>
                </a:lnTo>
                <a:lnTo>
                  <a:pt x="51070" y="55740"/>
                </a:lnTo>
                <a:lnTo>
                  <a:pt x="51060" y="55740"/>
                </a:lnTo>
                <a:lnTo>
                  <a:pt x="51050" y="55730"/>
                </a:lnTo>
                <a:lnTo>
                  <a:pt x="51040" y="55730"/>
                </a:lnTo>
                <a:lnTo>
                  <a:pt x="51030" y="55730"/>
                </a:lnTo>
                <a:lnTo>
                  <a:pt x="51020" y="55740"/>
                </a:lnTo>
                <a:lnTo>
                  <a:pt x="51010" y="55730"/>
                </a:lnTo>
                <a:lnTo>
                  <a:pt x="51000" y="55730"/>
                </a:lnTo>
                <a:lnTo>
                  <a:pt x="50990" y="55730"/>
                </a:lnTo>
                <a:lnTo>
                  <a:pt x="50980" y="55730"/>
                </a:lnTo>
                <a:lnTo>
                  <a:pt x="50970" y="55730"/>
                </a:lnTo>
                <a:lnTo>
                  <a:pt x="50960" y="55730"/>
                </a:lnTo>
                <a:lnTo>
                  <a:pt x="50940" y="55730"/>
                </a:lnTo>
                <a:lnTo>
                  <a:pt x="50930" y="55730"/>
                </a:lnTo>
                <a:lnTo>
                  <a:pt x="50920" y="55720"/>
                </a:lnTo>
                <a:lnTo>
                  <a:pt x="50910" y="55720"/>
                </a:lnTo>
                <a:lnTo>
                  <a:pt x="50900" y="55720"/>
                </a:lnTo>
                <a:lnTo>
                  <a:pt x="50890" y="55720"/>
                </a:lnTo>
                <a:lnTo>
                  <a:pt x="50880" y="55720"/>
                </a:lnTo>
                <a:lnTo>
                  <a:pt x="50870" y="55720"/>
                </a:lnTo>
                <a:lnTo>
                  <a:pt x="50860" y="55720"/>
                </a:lnTo>
                <a:lnTo>
                  <a:pt x="50860" y="55710"/>
                </a:lnTo>
                <a:lnTo>
                  <a:pt x="50850" y="55710"/>
                </a:lnTo>
                <a:lnTo>
                  <a:pt x="50830" y="55710"/>
                </a:lnTo>
                <a:lnTo>
                  <a:pt x="50820" y="55710"/>
                </a:lnTo>
                <a:lnTo>
                  <a:pt x="50810" y="55720"/>
                </a:lnTo>
                <a:lnTo>
                  <a:pt x="50800" y="55730"/>
                </a:lnTo>
                <a:lnTo>
                  <a:pt x="50790" y="55740"/>
                </a:lnTo>
                <a:lnTo>
                  <a:pt x="50780" y="55760"/>
                </a:lnTo>
                <a:lnTo>
                  <a:pt x="50780" y="55770"/>
                </a:lnTo>
                <a:lnTo>
                  <a:pt x="50770" y="55770"/>
                </a:lnTo>
                <a:lnTo>
                  <a:pt x="50770" y="55780"/>
                </a:lnTo>
                <a:lnTo>
                  <a:pt x="50770" y="55790"/>
                </a:lnTo>
                <a:lnTo>
                  <a:pt x="50760" y="55810"/>
                </a:lnTo>
                <a:lnTo>
                  <a:pt x="50760" y="55820"/>
                </a:lnTo>
                <a:lnTo>
                  <a:pt x="50760" y="55830"/>
                </a:lnTo>
                <a:lnTo>
                  <a:pt x="50760" y="55840"/>
                </a:lnTo>
                <a:lnTo>
                  <a:pt x="50760" y="55850"/>
                </a:lnTo>
                <a:lnTo>
                  <a:pt x="50760" y="55860"/>
                </a:lnTo>
                <a:lnTo>
                  <a:pt x="50760" y="55880"/>
                </a:lnTo>
                <a:lnTo>
                  <a:pt x="50760" y="55890"/>
                </a:lnTo>
                <a:lnTo>
                  <a:pt x="50760" y="55900"/>
                </a:lnTo>
                <a:lnTo>
                  <a:pt x="50750" y="55910"/>
                </a:lnTo>
                <a:lnTo>
                  <a:pt x="50750" y="55920"/>
                </a:lnTo>
                <a:lnTo>
                  <a:pt x="50740" y="55930"/>
                </a:lnTo>
                <a:lnTo>
                  <a:pt x="50730" y="55930"/>
                </a:lnTo>
                <a:lnTo>
                  <a:pt x="50730" y="55940"/>
                </a:lnTo>
                <a:lnTo>
                  <a:pt x="50720" y="55950"/>
                </a:lnTo>
                <a:lnTo>
                  <a:pt x="50720" y="55960"/>
                </a:lnTo>
                <a:lnTo>
                  <a:pt x="50710" y="55970"/>
                </a:lnTo>
                <a:lnTo>
                  <a:pt x="50700" y="55980"/>
                </a:lnTo>
                <a:lnTo>
                  <a:pt x="50690" y="56000"/>
                </a:lnTo>
                <a:lnTo>
                  <a:pt x="50680" y="56010"/>
                </a:lnTo>
                <a:lnTo>
                  <a:pt x="50680" y="56020"/>
                </a:lnTo>
                <a:lnTo>
                  <a:pt x="50680" y="56030"/>
                </a:lnTo>
                <a:lnTo>
                  <a:pt x="50670" y="56040"/>
                </a:lnTo>
                <a:lnTo>
                  <a:pt x="50670" y="56050"/>
                </a:lnTo>
                <a:lnTo>
                  <a:pt x="50670" y="56060"/>
                </a:lnTo>
                <a:lnTo>
                  <a:pt x="50670" y="56070"/>
                </a:lnTo>
                <a:lnTo>
                  <a:pt x="50660" y="56090"/>
                </a:lnTo>
                <a:lnTo>
                  <a:pt x="50660" y="56100"/>
                </a:lnTo>
                <a:lnTo>
                  <a:pt x="50650" y="56110"/>
                </a:lnTo>
                <a:lnTo>
                  <a:pt x="50640" y="56120"/>
                </a:lnTo>
                <a:lnTo>
                  <a:pt x="50640" y="56130"/>
                </a:lnTo>
                <a:lnTo>
                  <a:pt x="50640" y="56140"/>
                </a:lnTo>
                <a:lnTo>
                  <a:pt x="50640" y="56150"/>
                </a:lnTo>
                <a:lnTo>
                  <a:pt x="50660" y="56160"/>
                </a:lnTo>
                <a:lnTo>
                  <a:pt x="50670" y="56160"/>
                </a:lnTo>
                <a:lnTo>
                  <a:pt x="50670" y="56170"/>
                </a:lnTo>
                <a:lnTo>
                  <a:pt x="50680" y="56170"/>
                </a:lnTo>
                <a:lnTo>
                  <a:pt x="50690" y="56180"/>
                </a:lnTo>
                <a:lnTo>
                  <a:pt x="50690" y="56190"/>
                </a:lnTo>
                <a:lnTo>
                  <a:pt x="50700" y="56190"/>
                </a:lnTo>
                <a:lnTo>
                  <a:pt x="50700" y="56200"/>
                </a:lnTo>
                <a:lnTo>
                  <a:pt x="50700" y="56210"/>
                </a:lnTo>
                <a:lnTo>
                  <a:pt x="50700" y="56220"/>
                </a:lnTo>
                <a:lnTo>
                  <a:pt x="50700" y="56230"/>
                </a:lnTo>
                <a:lnTo>
                  <a:pt x="50700" y="56240"/>
                </a:lnTo>
                <a:lnTo>
                  <a:pt x="50690" y="56250"/>
                </a:lnTo>
                <a:lnTo>
                  <a:pt x="50680" y="56250"/>
                </a:lnTo>
                <a:lnTo>
                  <a:pt x="50670" y="56250"/>
                </a:lnTo>
                <a:lnTo>
                  <a:pt x="50660" y="56250"/>
                </a:lnTo>
                <a:lnTo>
                  <a:pt x="50650" y="56260"/>
                </a:lnTo>
                <a:lnTo>
                  <a:pt x="50640" y="56270"/>
                </a:lnTo>
                <a:lnTo>
                  <a:pt x="50640" y="56280"/>
                </a:lnTo>
                <a:lnTo>
                  <a:pt x="50640" y="56290"/>
                </a:lnTo>
                <a:lnTo>
                  <a:pt x="50630" y="56290"/>
                </a:lnTo>
                <a:lnTo>
                  <a:pt x="50630" y="56300"/>
                </a:lnTo>
                <a:lnTo>
                  <a:pt x="50630" y="56310"/>
                </a:lnTo>
                <a:lnTo>
                  <a:pt x="50630" y="56320"/>
                </a:lnTo>
                <a:lnTo>
                  <a:pt x="50620" y="56330"/>
                </a:lnTo>
                <a:lnTo>
                  <a:pt x="50620" y="56340"/>
                </a:lnTo>
                <a:lnTo>
                  <a:pt x="50610" y="56350"/>
                </a:lnTo>
                <a:lnTo>
                  <a:pt x="50600" y="56360"/>
                </a:lnTo>
                <a:lnTo>
                  <a:pt x="50600" y="56370"/>
                </a:lnTo>
                <a:lnTo>
                  <a:pt x="50590" y="56380"/>
                </a:lnTo>
                <a:lnTo>
                  <a:pt x="50590" y="56390"/>
                </a:lnTo>
                <a:lnTo>
                  <a:pt x="50580" y="56400"/>
                </a:lnTo>
                <a:lnTo>
                  <a:pt x="50570" y="56410"/>
                </a:lnTo>
                <a:lnTo>
                  <a:pt x="50570" y="56420"/>
                </a:lnTo>
                <a:lnTo>
                  <a:pt x="50570" y="56430"/>
                </a:lnTo>
                <a:lnTo>
                  <a:pt x="50570" y="56440"/>
                </a:lnTo>
                <a:lnTo>
                  <a:pt x="50570" y="56450"/>
                </a:lnTo>
                <a:lnTo>
                  <a:pt x="50580" y="56460"/>
                </a:lnTo>
                <a:lnTo>
                  <a:pt x="50590" y="56470"/>
                </a:lnTo>
                <a:lnTo>
                  <a:pt x="50600" y="56480"/>
                </a:lnTo>
                <a:lnTo>
                  <a:pt x="50610" y="56490"/>
                </a:lnTo>
                <a:lnTo>
                  <a:pt x="50620" y="56510"/>
                </a:lnTo>
                <a:lnTo>
                  <a:pt x="50630" y="56510"/>
                </a:lnTo>
                <a:lnTo>
                  <a:pt x="50630" y="56520"/>
                </a:lnTo>
                <a:lnTo>
                  <a:pt x="50620" y="56530"/>
                </a:lnTo>
                <a:lnTo>
                  <a:pt x="50610" y="56530"/>
                </a:lnTo>
                <a:lnTo>
                  <a:pt x="50600" y="56540"/>
                </a:lnTo>
                <a:lnTo>
                  <a:pt x="50590" y="56550"/>
                </a:lnTo>
                <a:lnTo>
                  <a:pt x="50580" y="56550"/>
                </a:lnTo>
                <a:lnTo>
                  <a:pt x="50570" y="56560"/>
                </a:lnTo>
                <a:lnTo>
                  <a:pt x="50570" y="56570"/>
                </a:lnTo>
                <a:lnTo>
                  <a:pt x="50560" y="56570"/>
                </a:lnTo>
                <a:lnTo>
                  <a:pt x="50550" y="56580"/>
                </a:lnTo>
                <a:lnTo>
                  <a:pt x="50540" y="56590"/>
                </a:lnTo>
                <a:lnTo>
                  <a:pt x="50530" y="56600"/>
                </a:lnTo>
                <a:lnTo>
                  <a:pt x="50530" y="56610"/>
                </a:lnTo>
                <a:lnTo>
                  <a:pt x="50540" y="56610"/>
                </a:lnTo>
                <a:lnTo>
                  <a:pt x="50540" y="56620"/>
                </a:lnTo>
                <a:lnTo>
                  <a:pt x="50550" y="56620"/>
                </a:lnTo>
                <a:lnTo>
                  <a:pt x="50560" y="56630"/>
                </a:lnTo>
                <a:lnTo>
                  <a:pt x="50570" y="56640"/>
                </a:lnTo>
                <a:lnTo>
                  <a:pt x="50580" y="56640"/>
                </a:lnTo>
                <a:lnTo>
                  <a:pt x="50590" y="56650"/>
                </a:lnTo>
                <a:lnTo>
                  <a:pt x="50590" y="56660"/>
                </a:lnTo>
                <a:lnTo>
                  <a:pt x="50590" y="56670"/>
                </a:lnTo>
                <a:lnTo>
                  <a:pt x="50590" y="56680"/>
                </a:lnTo>
                <a:lnTo>
                  <a:pt x="50590" y="56690"/>
                </a:lnTo>
                <a:lnTo>
                  <a:pt x="50590" y="56700"/>
                </a:lnTo>
                <a:lnTo>
                  <a:pt x="50590" y="56710"/>
                </a:lnTo>
                <a:lnTo>
                  <a:pt x="50590" y="56720"/>
                </a:lnTo>
                <a:lnTo>
                  <a:pt x="50590" y="56730"/>
                </a:lnTo>
                <a:lnTo>
                  <a:pt x="50590" y="56740"/>
                </a:lnTo>
                <a:lnTo>
                  <a:pt x="50580" y="56740"/>
                </a:lnTo>
                <a:lnTo>
                  <a:pt x="50570" y="56750"/>
                </a:lnTo>
                <a:lnTo>
                  <a:pt x="50560" y="56760"/>
                </a:lnTo>
                <a:lnTo>
                  <a:pt x="50550" y="56770"/>
                </a:lnTo>
                <a:lnTo>
                  <a:pt x="50550" y="56780"/>
                </a:lnTo>
                <a:lnTo>
                  <a:pt x="50550" y="56790"/>
                </a:lnTo>
                <a:lnTo>
                  <a:pt x="50550" y="56800"/>
                </a:lnTo>
                <a:lnTo>
                  <a:pt x="50550" y="56810"/>
                </a:lnTo>
                <a:lnTo>
                  <a:pt x="50550" y="56820"/>
                </a:lnTo>
                <a:lnTo>
                  <a:pt x="50550" y="56830"/>
                </a:lnTo>
                <a:lnTo>
                  <a:pt x="50550" y="56850"/>
                </a:lnTo>
                <a:lnTo>
                  <a:pt x="50550" y="56860"/>
                </a:lnTo>
                <a:lnTo>
                  <a:pt x="50540" y="56870"/>
                </a:lnTo>
                <a:lnTo>
                  <a:pt x="50550" y="56880"/>
                </a:lnTo>
                <a:lnTo>
                  <a:pt x="50550" y="56890"/>
                </a:lnTo>
                <a:lnTo>
                  <a:pt x="50550" y="56900"/>
                </a:lnTo>
                <a:lnTo>
                  <a:pt x="50550" y="56910"/>
                </a:lnTo>
                <a:lnTo>
                  <a:pt x="50540" y="56920"/>
                </a:lnTo>
                <a:lnTo>
                  <a:pt x="50530" y="56920"/>
                </a:lnTo>
                <a:lnTo>
                  <a:pt x="50520" y="56920"/>
                </a:lnTo>
                <a:lnTo>
                  <a:pt x="50520" y="56930"/>
                </a:lnTo>
                <a:lnTo>
                  <a:pt x="50510" y="56930"/>
                </a:lnTo>
                <a:lnTo>
                  <a:pt x="50510" y="56940"/>
                </a:lnTo>
                <a:lnTo>
                  <a:pt x="50510" y="56950"/>
                </a:lnTo>
                <a:lnTo>
                  <a:pt x="50510" y="56960"/>
                </a:lnTo>
                <a:lnTo>
                  <a:pt x="50510" y="56970"/>
                </a:lnTo>
                <a:lnTo>
                  <a:pt x="50520" y="56990"/>
                </a:lnTo>
                <a:lnTo>
                  <a:pt x="50520" y="57000"/>
                </a:lnTo>
                <a:lnTo>
                  <a:pt x="50510" y="57010"/>
                </a:lnTo>
                <a:lnTo>
                  <a:pt x="50510" y="57020"/>
                </a:lnTo>
                <a:lnTo>
                  <a:pt x="50510" y="57040"/>
                </a:lnTo>
                <a:lnTo>
                  <a:pt x="50500" y="57040"/>
                </a:lnTo>
                <a:lnTo>
                  <a:pt x="50490" y="57040"/>
                </a:lnTo>
                <a:lnTo>
                  <a:pt x="50480" y="57040"/>
                </a:lnTo>
                <a:lnTo>
                  <a:pt x="50480" y="57050"/>
                </a:lnTo>
                <a:lnTo>
                  <a:pt x="50470" y="57060"/>
                </a:lnTo>
                <a:lnTo>
                  <a:pt x="50470" y="57070"/>
                </a:lnTo>
                <a:lnTo>
                  <a:pt x="50470" y="57080"/>
                </a:lnTo>
                <a:lnTo>
                  <a:pt x="50460" y="57090"/>
                </a:lnTo>
                <a:lnTo>
                  <a:pt x="50460" y="57100"/>
                </a:lnTo>
                <a:lnTo>
                  <a:pt x="50450" y="57100"/>
                </a:lnTo>
                <a:lnTo>
                  <a:pt x="50440" y="57100"/>
                </a:lnTo>
                <a:lnTo>
                  <a:pt x="50440" y="57110"/>
                </a:lnTo>
                <a:lnTo>
                  <a:pt x="50430" y="57120"/>
                </a:lnTo>
                <a:lnTo>
                  <a:pt x="50420" y="57130"/>
                </a:lnTo>
                <a:lnTo>
                  <a:pt x="50410" y="57140"/>
                </a:lnTo>
                <a:lnTo>
                  <a:pt x="50400" y="57150"/>
                </a:lnTo>
                <a:lnTo>
                  <a:pt x="50390" y="57160"/>
                </a:lnTo>
                <a:lnTo>
                  <a:pt x="50380" y="57160"/>
                </a:lnTo>
                <a:lnTo>
                  <a:pt x="50370" y="57150"/>
                </a:lnTo>
                <a:lnTo>
                  <a:pt x="50350" y="57150"/>
                </a:lnTo>
                <a:lnTo>
                  <a:pt x="50350" y="57160"/>
                </a:lnTo>
                <a:lnTo>
                  <a:pt x="50340" y="57170"/>
                </a:lnTo>
                <a:lnTo>
                  <a:pt x="50330" y="57180"/>
                </a:lnTo>
                <a:lnTo>
                  <a:pt x="50320" y="57170"/>
                </a:lnTo>
                <a:lnTo>
                  <a:pt x="50310" y="57170"/>
                </a:lnTo>
                <a:lnTo>
                  <a:pt x="50300" y="57160"/>
                </a:lnTo>
                <a:lnTo>
                  <a:pt x="50290" y="57150"/>
                </a:lnTo>
                <a:lnTo>
                  <a:pt x="50280" y="57160"/>
                </a:lnTo>
                <a:lnTo>
                  <a:pt x="50270" y="57170"/>
                </a:lnTo>
                <a:lnTo>
                  <a:pt x="50260" y="57180"/>
                </a:lnTo>
                <a:lnTo>
                  <a:pt x="50250" y="5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