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Tana River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Tana Riv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60" y="53600"/>
                </a:moveTo>
                <a:lnTo>
                  <a:pt x="57580" y="53590"/>
                </a:lnTo>
                <a:lnTo>
                  <a:pt x="57600" y="53580"/>
                </a:lnTo>
                <a:lnTo>
                  <a:pt x="57620" y="53570"/>
                </a:lnTo>
                <a:lnTo>
                  <a:pt x="57630" y="53570"/>
                </a:lnTo>
                <a:lnTo>
                  <a:pt x="57640" y="53570"/>
                </a:lnTo>
                <a:lnTo>
                  <a:pt x="57660" y="53570"/>
                </a:lnTo>
                <a:lnTo>
                  <a:pt x="57670" y="53570"/>
                </a:lnTo>
                <a:lnTo>
                  <a:pt x="57680" y="53560"/>
                </a:lnTo>
                <a:lnTo>
                  <a:pt x="57700" y="53560"/>
                </a:lnTo>
                <a:lnTo>
                  <a:pt x="57710" y="53570"/>
                </a:lnTo>
                <a:lnTo>
                  <a:pt x="57720" y="53570"/>
                </a:lnTo>
                <a:lnTo>
                  <a:pt x="57740" y="53570"/>
                </a:lnTo>
                <a:lnTo>
                  <a:pt x="57750" y="53570"/>
                </a:lnTo>
                <a:lnTo>
                  <a:pt x="57760" y="53570"/>
                </a:lnTo>
                <a:lnTo>
                  <a:pt x="57780" y="53570"/>
                </a:lnTo>
                <a:lnTo>
                  <a:pt x="57800" y="53560"/>
                </a:lnTo>
                <a:lnTo>
                  <a:pt x="57810" y="53570"/>
                </a:lnTo>
                <a:lnTo>
                  <a:pt x="57820" y="53570"/>
                </a:lnTo>
                <a:lnTo>
                  <a:pt x="57830" y="53570"/>
                </a:lnTo>
                <a:lnTo>
                  <a:pt x="57840" y="53570"/>
                </a:lnTo>
                <a:lnTo>
                  <a:pt x="57850" y="53580"/>
                </a:lnTo>
                <a:lnTo>
                  <a:pt x="57860" y="53580"/>
                </a:lnTo>
                <a:lnTo>
                  <a:pt x="57870" y="53580"/>
                </a:lnTo>
                <a:lnTo>
                  <a:pt x="57880" y="53590"/>
                </a:lnTo>
                <a:lnTo>
                  <a:pt x="57890" y="53600"/>
                </a:lnTo>
                <a:lnTo>
                  <a:pt x="57910" y="53600"/>
                </a:lnTo>
                <a:lnTo>
                  <a:pt x="57930" y="53610"/>
                </a:lnTo>
                <a:lnTo>
                  <a:pt x="57940" y="53610"/>
                </a:lnTo>
                <a:lnTo>
                  <a:pt x="57950" y="53620"/>
                </a:lnTo>
                <a:lnTo>
                  <a:pt x="57970" y="53630"/>
                </a:lnTo>
                <a:lnTo>
                  <a:pt x="57980" y="53640"/>
                </a:lnTo>
                <a:lnTo>
                  <a:pt x="57990" y="53650"/>
                </a:lnTo>
                <a:lnTo>
                  <a:pt x="58010" y="53660"/>
                </a:lnTo>
                <a:lnTo>
                  <a:pt x="58020" y="53660"/>
                </a:lnTo>
                <a:lnTo>
                  <a:pt x="58030" y="53660"/>
                </a:lnTo>
                <a:lnTo>
                  <a:pt x="58050" y="53670"/>
                </a:lnTo>
                <a:lnTo>
                  <a:pt x="58060" y="53670"/>
                </a:lnTo>
                <a:lnTo>
                  <a:pt x="58080" y="53680"/>
                </a:lnTo>
                <a:lnTo>
                  <a:pt x="58090" y="53680"/>
                </a:lnTo>
                <a:lnTo>
                  <a:pt x="58100" y="53680"/>
                </a:lnTo>
                <a:lnTo>
                  <a:pt x="58110" y="53680"/>
                </a:lnTo>
                <a:lnTo>
                  <a:pt x="58120" y="53690"/>
                </a:lnTo>
                <a:lnTo>
                  <a:pt x="58130" y="53690"/>
                </a:lnTo>
                <a:lnTo>
                  <a:pt x="58140" y="53690"/>
                </a:lnTo>
                <a:lnTo>
                  <a:pt x="58150" y="53700"/>
                </a:lnTo>
                <a:lnTo>
                  <a:pt x="58170" y="53700"/>
                </a:lnTo>
                <a:lnTo>
                  <a:pt x="58190" y="53710"/>
                </a:lnTo>
                <a:lnTo>
                  <a:pt x="58220" y="53720"/>
                </a:lnTo>
                <a:lnTo>
                  <a:pt x="58240" y="53730"/>
                </a:lnTo>
                <a:lnTo>
                  <a:pt x="58250" y="53730"/>
                </a:lnTo>
                <a:lnTo>
                  <a:pt x="58260" y="53740"/>
                </a:lnTo>
                <a:lnTo>
                  <a:pt x="58270" y="53740"/>
                </a:lnTo>
                <a:lnTo>
                  <a:pt x="58270" y="53750"/>
                </a:lnTo>
                <a:lnTo>
                  <a:pt x="58280" y="53750"/>
                </a:lnTo>
                <a:lnTo>
                  <a:pt x="58290" y="53760"/>
                </a:lnTo>
                <a:lnTo>
                  <a:pt x="58300" y="53760"/>
                </a:lnTo>
                <a:lnTo>
                  <a:pt x="58310" y="53760"/>
                </a:lnTo>
                <a:lnTo>
                  <a:pt x="58320" y="53770"/>
                </a:lnTo>
                <a:lnTo>
                  <a:pt x="58330" y="53770"/>
                </a:lnTo>
                <a:lnTo>
                  <a:pt x="58340" y="53770"/>
                </a:lnTo>
                <a:lnTo>
                  <a:pt x="58350" y="53770"/>
                </a:lnTo>
                <a:lnTo>
                  <a:pt x="58360" y="53770"/>
                </a:lnTo>
                <a:lnTo>
                  <a:pt x="58370" y="53770"/>
                </a:lnTo>
                <a:lnTo>
                  <a:pt x="58380" y="53770"/>
                </a:lnTo>
                <a:lnTo>
                  <a:pt x="58390" y="53770"/>
                </a:lnTo>
                <a:lnTo>
                  <a:pt x="58400" y="53770"/>
                </a:lnTo>
                <a:lnTo>
                  <a:pt x="58410" y="53770"/>
                </a:lnTo>
                <a:lnTo>
                  <a:pt x="58420" y="53760"/>
                </a:lnTo>
                <a:lnTo>
                  <a:pt x="58440" y="53760"/>
                </a:lnTo>
                <a:lnTo>
                  <a:pt x="58450" y="53760"/>
                </a:lnTo>
                <a:lnTo>
                  <a:pt x="58470" y="53760"/>
                </a:lnTo>
                <a:lnTo>
                  <a:pt x="58490" y="53750"/>
                </a:lnTo>
                <a:lnTo>
                  <a:pt x="58510" y="53750"/>
                </a:lnTo>
                <a:lnTo>
                  <a:pt x="58540" y="53750"/>
                </a:lnTo>
                <a:lnTo>
                  <a:pt x="58550" y="53760"/>
                </a:lnTo>
                <a:lnTo>
                  <a:pt x="58560" y="53760"/>
                </a:lnTo>
                <a:lnTo>
                  <a:pt x="58580" y="53770"/>
                </a:lnTo>
                <a:lnTo>
                  <a:pt x="58600" y="53780"/>
                </a:lnTo>
                <a:lnTo>
                  <a:pt x="58610" y="53780"/>
                </a:lnTo>
                <a:lnTo>
                  <a:pt x="58620" y="53790"/>
                </a:lnTo>
                <a:lnTo>
                  <a:pt x="58630" y="53790"/>
                </a:lnTo>
                <a:lnTo>
                  <a:pt x="58640" y="53790"/>
                </a:lnTo>
                <a:lnTo>
                  <a:pt x="58650" y="53790"/>
                </a:lnTo>
                <a:lnTo>
                  <a:pt x="58660" y="53790"/>
                </a:lnTo>
                <a:lnTo>
                  <a:pt x="58690" y="53790"/>
                </a:lnTo>
                <a:lnTo>
                  <a:pt x="58720" y="53790"/>
                </a:lnTo>
                <a:lnTo>
                  <a:pt x="58740" y="53790"/>
                </a:lnTo>
                <a:lnTo>
                  <a:pt x="58760" y="53790"/>
                </a:lnTo>
                <a:lnTo>
                  <a:pt x="58770" y="53790"/>
                </a:lnTo>
                <a:lnTo>
                  <a:pt x="58780" y="53790"/>
                </a:lnTo>
                <a:lnTo>
                  <a:pt x="58800" y="53780"/>
                </a:lnTo>
                <a:lnTo>
                  <a:pt x="58810" y="53770"/>
                </a:lnTo>
                <a:lnTo>
                  <a:pt x="58830" y="53760"/>
                </a:lnTo>
                <a:lnTo>
                  <a:pt x="58850" y="53760"/>
                </a:lnTo>
                <a:lnTo>
                  <a:pt x="58870" y="53740"/>
                </a:lnTo>
                <a:lnTo>
                  <a:pt x="58900" y="53730"/>
                </a:lnTo>
                <a:lnTo>
                  <a:pt x="58910" y="53720"/>
                </a:lnTo>
                <a:lnTo>
                  <a:pt x="58920" y="53720"/>
                </a:lnTo>
                <a:lnTo>
                  <a:pt x="58950" y="53710"/>
                </a:lnTo>
                <a:lnTo>
                  <a:pt x="58970" y="53700"/>
                </a:lnTo>
                <a:lnTo>
                  <a:pt x="58980" y="53700"/>
                </a:lnTo>
                <a:lnTo>
                  <a:pt x="58990" y="53700"/>
                </a:lnTo>
                <a:lnTo>
                  <a:pt x="59000" y="53690"/>
                </a:lnTo>
                <a:lnTo>
                  <a:pt x="59020" y="53690"/>
                </a:lnTo>
                <a:lnTo>
                  <a:pt x="59040" y="53690"/>
                </a:lnTo>
                <a:lnTo>
                  <a:pt x="59060" y="53690"/>
                </a:lnTo>
                <a:lnTo>
                  <a:pt x="59070" y="53690"/>
                </a:lnTo>
                <a:lnTo>
                  <a:pt x="59090" y="53690"/>
                </a:lnTo>
                <a:lnTo>
                  <a:pt x="59110" y="53690"/>
                </a:lnTo>
                <a:lnTo>
                  <a:pt x="59130" y="53700"/>
                </a:lnTo>
                <a:lnTo>
                  <a:pt x="59160" y="53700"/>
                </a:lnTo>
                <a:lnTo>
                  <a:pt x="59190" y="53710"/>
                </a:lnTo>
                <a:lnTo>
                  <a:pt x="59210" y="53720"/>
                </a:lnTo>
                <a:lnTo>
                  <a:pt x="59250" y="53720"/>
                </a:lnTo>
                <a:lnTo>
                  <a:pt x="59260" y="53720"/>
                </a:lnTo>
                <a:lnTo>
                  <a:pt x="59260" y="53710"/>
                </a:lnTo>
                <a:lnTo>
                  <a:pt x="59270" y="53700"/>
                </a:lnTo>
                <a:lnTo>
                  <a:pt x="59280" y="53690"/>
                </a:lnTo>
                <a:lnTo>
                  <a:pt x="59290" y="53670"/>
                </a:lnTo>
                <a:lnTo>
                  <a:pt x="59290" y="53660"/>
                </a:lnTo>
                <a:lnTo>
                  <a:pt x="59300" y="53650"/>
                </a:lnTo>
                <a:lnTo>
                  <a:pt x="59310" y="53630"/>
                </a:lnTo>
                <a:lnTo>
                  <a:pt x="59320" y="53630"/>
                </a:lnTo>
                <a:lnTo>
                  <a:pt x="59320" y="53620"/>
                </a:lnTo>
                <a:lnTo>
                  <a:pt x="59340" y="53610"/>
                </a:lnTo>
                <a:lnTo>
                  <a:pt x="59350" y="53590"/>
                </a:lnTo>
                <a:lnTo>
                  <a:pt x="59360" y="53590"/>
                </a:lnTo>
                <a:lnTo>
                  <a:pt x="59370" y="53580"/>
                </a:lnTo>
                <a:lnTo>
                  <a:pt x="59390" y="53560"/>
                </a:lnTo>
                <a:lnTo>
                  <a:pt x="59420" y="53530"/>
                </a:lnTo>
                <a:lnTo>
                  <a:pt x="59430" y="53530"/>
                </a:lnTo>
                <a:lnTo>
                  <a:pt x="59440" y="53520"/>
                </a:lnTo>
                <a:lnTo>
                  <a:pt x="59460" y="53510"/>
                </a:lnTo>
                <a:lnTo>
                  <a:pt x="59470" y="53500"/>
                </a:lnTo>
                <a:lnTo>
                  <a:pt x="59490" y="53480"/>
                </a:lnTo>
                <a:lnTo>
                  <a:pt x="59510" y="53470"/>
                </a:lnTo>
                <a:lnTo>
                  <a:pt x="59520" y="53470"/>
                </a:lnTo>
                <a:lnTo>
                  <a:pt x="59550" y="53450"/>
                </a:lnTo>
                <a:lnTo>
                  <a:pt x="59570" y="53440"/>
                </a:lnTo>
                <a:lnTo>
                  <a:pt x="59590" y="53440"/>
                </a:lnTo>
                <a:lnTo>
                  <a:pt x="59610" y="53430"/>
                </a:lnTo>
                <a:lnTo>
                  <a:pt x="59620" y="53430"/>
                </a:lnTo>
                <a:lnTo>
                  <a:pt x="59630" y="53420"/>
                </a:lnTo>
                <a:lnTo>
                  <a:pt x="59640" y="53420"/>
                </a:lnTo>
                <a:lnTo>
                  <a:pt x="59660" y="53410"/>
                </a:lnTo>
                <a:lnTo>
                  <a:pt x="59680" y="53410"/>
                </a:lnTo>
                <a:lnTo>
                  <a:pt x="59690" y="53410"/>
                </a:lnTo>
                <a:lnTo>
                  <a:pt x="59710" y="53400"/>
                </a:lnTo>
                <a:lnTo>
                  <a:pt x="59730" y="53400"/>
                </a:lnTo>
                <a:lnTo>
                  <a:pt x="59740" y="53400"/>
                </a:lnTo>
                <a:lnTo>
                  <a:pt x="59750" y="53390"/>
                </a:lnTo>
                <a:lnTo>
                  <a:pt x="59760" y="53390"/>
                </a:lnTo>
                <a:lnTo>
                  <a:pt x="59770" y="53380"/>
                </a:lnTo>
                <a:lnTo>
                  <a:pt x="59780" y="53380"/>
                </a:lnTo>
                <a:lnTo>
                  <a:pt x="59800" y="53380"/>
                </a:lnTo>
                <a:lnTo>
                  <a:pt x="59820" y="53370"/>
                </a:lnTo>
                <a:lnTo>
                  <a:pt x="59830" y="53370"/>
                </a:lnTo>
                <a:lnTo>
                  <a:pt x="59840" y="53370"/>
                </a:lnTo>
                <a:lnTo>
                  <a:pt x="59850" y="53370"/>
                </a:lnTo>
                <a:lnTo>
                  <a:pt x="59870" y="53370"/>
                </a:lnTo>
                <a:lnTo>
                  <a:pt x="59880" y="53360"/>
                </a:lnTo>
                <a:lnTo>
                  <a:pt x="59900" y="53360"/>
                </a:lnTo>
                <a:lnTo>
                  <a:pt x="59910" y="53360"/>
                </a:lnTo>
                <a:lnTo>
                  <a:pt x="59920" y="53360"/>
                </a:lnTo>
                <a:lnTo>
                  <a:pt x="59930" y="53360"/>
                </a:lnTo>
                <a:lnTo>
                  <a:pt x="59930" y="53350"/>
                </a:lnTo>
                <a:lnTo>
                  <a:pt x="59940" y="53350"/>
                </a:lnTo>
                <a:lnTo>
                  <a:pt x="59950" y="53350"/>
                </a:lnTo>
                <a:lnTo>
                  <a:pt x="59970" y="53350"/>
                </a:lnTo>
                <a:lnTo>
                  <a:pt x="59990" y="53350"/>
                </a:lnTo>
                <a:lnTo>
                  <a:pt x="60000" y="53350"/>
                </a:lnTo>
                <a:lnTo>
                  <a:pt x="60020" y="53350"/>
                </a:lnTo>
                <a:lnTo>
                  <a:pt x="60040" y="53350"/>
                </a:lnTo>
                <a:lnTo>
                  <a:pt x="60070" y="53340"/>
                </a:lnTo>
                <a:lnTo>
                  <a:pt x="60090" y="53340"/>
                </a:lnTo>
                <a:lnTo>
                  <a:pt x="60110" y="53340"/>
                </a:lnTo>
                <a:lnTo>
                  <a:pt x="60120" y="53340"/>
                </a:lnTo>
                <a:lnTo>
                  <a:pt x="60130" y="53340"/>
                </a:lnTo>
                <a:lnTo>
                  <a:pt x="60140" y="53350"/>
                </a:lnTo>
                <a:lnTo>
                  <a:pt x="60150" y="53350"/>
                </a:lnTo>
                <a:lnTo>
                  <a:pt x="60160" y="53350"/>
                </a:lnTo>
                <a:lnTo>
                  <a:pt x="60180" y="53350"/>
                </a:lnTo>
                <a:lnTo>
                  <a:pt x="60190" y="53350"/>
                </a:lnTo>
                <a:lnTo>
                  <a:pt x="60200" y="53350"/>
                </a:lnTo>
                <a:lnTo>
                  <a:pt x="60210" y="53360"/>
                </a:lnTo>
                <a:lnTo>
                  <a:pt x="60220" y="53360"/>
                </a:lnTo>
                <a:lnTo>
                  <a:pt x="60230" y="53360"/>
                </a:lnTo>
                <a:lnTo>
                  <a:pt x="60240" y="53370"/>
                </a:lnTo>
                <a:lnTo>
                  <a:pt x="60250" y="53370"/>
                </a:lnTo>
                <a:lnTo>
                  <a:pt x="60260" y="53380"/>
                </a:lnTo>
                <a:lnTo>
                  <a:pt x="60270" y="53380"/>
                </a:lnTo>
                <a:lnTo>
                  <a:pt x="60280" y="53370"/>
                </a:lnTo>
                <a:lnTo>
                  <a:pt x="60290" y="53370"/>
                </a:lnTo>
                <a:lnTo>
                  <a:pt x="60300" y="53370"/>
                </a:lnTo>
                <a:lnTo>
                  <a:pt x="60310" y="53370"/>
                </a:lnTo>
                <a:lnTo>
                  <a:pt x="60320" y="53370"/>
                </a:lnTo>
                <a:lnTo>
                  <a:pt x="60330" y="53370"/>
                </a:lnTo>
                <a:lnTo>
                  <a:pt x="60340" y="53370"/>
                </a:lnTo>
                <a:lnTo>
                  <a:pt x="60350" y="53370"/>
                </a:lnTo>
                <a:lnTo>
                  <a:pt x="60360" y="53370"/>
                </a:lnTo>
                <a:lnTo>
                  <a:pt x="60370" y="53360"/>
                </a:lnTo>
                <a:lnTo>
                  <a:pt x="60380" y="53360"/>
                </a:lnTo>
                <a:lnTo>
                  <a:pt x="60390" y="53360"/>
                </a:lnTo>
                <a:lnTo>
                  <a:pt x="60400" y="53360"/>
                </a:lnTo>
                <a:lnTo>
                  <a:pt x="60410" y="53360"/>
                </a:lnTo>
                <a:lnTo>
                  <a:pt x="60420" y="53360"/>
                </a:lnTo>
                <a:lnTo>
                  <a:pt x="60430" y="53360"/>
                </a:lnTo>
                <a:lnTo>
                  <a:pt x="60450" y="53360"/>
                </a:lnTo>
                <a:lnTo>
                  <a:pt x="60460" y="53360"/>
                </a:lnTo>
                <a:lnTo>
                  <a:pt x="60470" y="53360"/>
                </a:lnTo>
                <a:lnTo>
                  <a:pt x="60480" y="53360"/>
                </a:lnTo>
                <a:lnTo>
                  <a:pt x="60490" y="53360"/>
                </a:lnTo>
                <a:lnTo>
                  <a:pt x="60500" y="53360"/>
                </a:lnTo>
                <a:lnTo>
                  <a:pt x="60520" y="53360"/>
                </a:lnTo>
                <a:lnTo>
                  <a:pt x="60540" y="53370"/>
                </a:lnTo>
                <a:lnTo>
                  <a:pt x="60550" y="53370"/>
                </a:lnTo>
                <a:lnTo>
                  <a:pt x="60560" y="53370"/>
                </a:lnTo>
                <a:lnTo>
                  <a:pt x="60580" y="53380"/>
                </a:lnTo>
                <a:lnTo>
                  <a:pt x="60600" y="53390"/>
                </a:lnTo>
                <a:lnTo>
                  <a:pt x="60620" y="53400"/>
                </a:lnTo>
                <a:lnTo>
                  <a:pt x="60630" y="53400"/>
                </a:lnTo>
                <a:lnTo>
                  <a:pt x="60650" y="53410"/>
                </a:lnTo>
                <a:lnTo>
                  <a:pt x="60670" y="53430"/>
                </a:lnTo>
                <a:lnTo>
                  <a:pt x="60680" y="53440"/>
                </a:lnTo>
                <a:lnTo>
                  <a:pt x="60700" y="53450"/>
                </a:lnTo>
                <a:lnTo>
                  <a:pt x="60700" y="53460"/>
                </a:lnTo>
                <a:lnTo>
                  <a:pt x="60710" y="53470"/>
                </a:lnTo>
                <a:lnTo>
                  <a:pt x="60720" y="53480"/>
                </a:lnTo>
                <a:lnTo>
                  <a:pt x="60730" y="53490"/>
                </a:lnTo>
                <a:lnTo>
                  <a:pt x="60730" y="53500"/>
                </a:lnTo>
                <a:lnTo>
                  <a:pt x="60740" y="53510"/>
                </a:lnTo>
                <a:lnTo>
                  <a:pt x="60750" y="53530"/>
                </a:lnTo>
                <a:lnTo>
                  <a:pt x="60770" y="53550"/>
                </a:lnTo>
                <a:lnTo>
                  <a:pt x="60780" y="53570"/>
                </a:lnTo>
                <a:lnTo>
                  <a:pt x="60800" y="53590"/>
                </a:lnTo>
                <a:lnTo>
                  <a:pt x="60810" y="53610"/>
                </a:lnTo>
                <a:lnTo>
                  <a:pt x="60820" y="53620"/>
                </a:lnTo>
                <a:lnTo>
                  <a:pt x="60830" y="53630"/>
                </a:lnTo>
                <a:lnTo>
                  <a:pt x="60840" y="53640"/>
                </a:lnTo>
                <a:lnTo>
                  <a:pt x="60850" y="53650"/>
                </a:lnTo>
                <a:lnTo>
                  <a:pt x="60860" y="53660"/>
                </a:lnTo>
                <a:lnTo>
                  <a:pt x="60860" y="53670"/>
                </a:lnTo>
                <a:lnTo>
                  <a:pt x="60870" y="53690"/>
                </a:lnTo>
                <a:lnTo>
                  <a:pt x="60890" y="53700"/>
                </a:lnTo>
                <a:lnTo>
                  <a:pt x="60900" y="53710"/>
                </a:lnTo>
                <a:lnTo>
                  <a:pt x="60910" y="53730"/>
                </a:lnTo>
                <a:lnTo>
                  <a:pt x="60920" y="53740"/>
                </a:lnTo>
                <a:lnTo>
                  <a:pt x="60930" y="53760"/>
                </a:lnTo>
                <a:lnTo>
                  <a:pt x="60940" y="53770"/>
                </a:lnTo>
                <a:lnTo>
                  <a:pt x="60950" y="53780"/>
                </a:lnTo>
                <a:lnTo>
                  <a:pt x="60960" y="53790"/>
                </a:lnTo>
                <a:lnTo>
                  <a:pt x="60980" y="53810"/>
                </a:lnTo>
                <a:lnTo>
                  <a:pt x="61000" y="53840"/>
                </a:lnTo>
                <a:lnTo>
                  <a:pt x="61010" y="53860"/>
                </a:lnTo>
                <a:lnTo>
                  <a:pt x="61030" y="53870"/>
                </a:lnTo>
                <a:lnTo>
                  <a:pt x="61040" y="53890"/>
                </a:lnTo>
                <a:lnTo>
                  <a:pt x="61040" y="53900"/>
                </a:lnTo>
                <a:lnTo>
                  <a:pt x="61050" y="53900"/>
                </a:lnTo>
                <a:lnTo>
                  <a:pt x="61060" y="53910"/>
                </a:lnTo>
                <a:lnTo>
                  <a:pt x="61060" y="53920"/>
                </a:lnTo>
                <a:lnTo>
                  <a:pt x="61070" y="53930"/>
                </a:lnTo>
                <a:lnTo>
                  <a:pt x="61080" y="53940"/>
                </a:lnTo>
                <a:lnTo>
                  <a:pt x="61090" y="53950"/>
                </a:lnTo>
                <a:lnTo>
                  <a:pt x="61100" y="53960"/>
                </a:lnTo>
                <a:lnTo>
                  <a:pt x="61120" y="53970"/>
                </a:lnTo>
                <a:lnTo>
                  <a:pt x="61120" y="53980"/>
                </a:lnTo>
                <a:lnTo>
                  <a:pt x="61130" y="53980"/>
                </a:lnTo>
                <a:lnTo>
                  <a:pt x="61140" y="53990"/>
                </a:lnTo>
                <a:lnTo>
                  <a:pt x="61150" y="54000"/>
                </a:lnTo>
                <a:lnTo>
                  <a:pt x="61160" y="54010"/>
                </a:lnTo>
                <a:lnTo>
                  <a:pt x="61170" y="54010"/>
                </a:lnTo>
                <a:lnTo>
                  <a:pt x="61180" y="54020"/>
                </a:lnTo>
                <a:lnTo>
                  <a:pt x="61190" y="54020"/>
                </a:lnTo>
                <a:lnTo>
                  <a:pt x="61200" y="54030"/>
                </a:lnTo>
                <a:lnTo>
                  <a:pt x="61220" y="54030"/>
                </a:lnTo>
                <a:lnTo>
                  <a:pt x="61230" y="54040"/>
                </a:lnTo>
                <a:lnTo>
                  <a:pt x="61240" y="54040"/>
                </a:lnTo>
                <a:lnTo>
                  <a:pt x="61250" y="54050"/>
                </a:lnTo>
                <a:lnTo>
                  <a:pt x="61260" y="54050"/>
                </a:lnTo>
                <a:lnTo>
                  <a:pt x="61270" y="54050"/>
                </a:lnTo>
                <a:lnTo>
                  <a:pt x="61280" y="54050"/>
                </a:lnTo>
                <a:lnTo>
                  <a:pt x="61290" y="54050"/>
                </a:lnTo>
                <a:lnTo>
                  <a:pt x="61300" y="54050"/>
                </a:lnTo>
                <a:lnTo>
                  <a:pt x="61310" y="54060"/>
                </a:lnTo>
                <a:lnTo>
                  <a:pt x="61320" y="54060"/>
                </a:lnTo>
                <a:lnTo>
                  <a:pt x="61330" y="54060"/>
                </a:lnTo>
                <a:lnTo>
                  <a:pt x="61340" y="54060"/>
                </a:lnTo>
                <a:lnTo>
                  <a:pt x="61350" y="54060"/>
                </a:lnTo>
                <a:lnTo>
                  <a:pt x="61360" y="54070"/>
                </a:lnTo>
                <a:lnTo>
                  <a:pt x="61370" y="54070"/>
                </a:lnTo>
                <a:lnTo>
                  <a:pt x="61380" y="54070"/>
                </a:lnTo>
                <a:lnTo>
                  <a:pt x="61390" y="54080"/>
                </a:lnTo>
                <a:lnTo>
                  <a:pt x="61400" y="54080"/>
                </a:lnTo>
                <a:lnTo>
                  <a:pt x="61410" y="54090"/>
                </a:lnTo>
                <a:lnTo>
                  <a:pt x="61420" y="54090"/>
                </a:lnTo>
                <a:lnTo>
                  <a:pt x="61430" y="54100"/>
                </a:lnTo>
                <a:lnTo>
                  <a:pt x="61440" y="54100"/>
                </a:lnTo>
                <a:lnTo>
                  <a:pt x="61450" y="54110"/>
                </a:lnTo>
                <a:lnTo>
                  <a:pt x="61460" y="54110"/>
                </a:lnTo>
                <a:lnTo>
                  <a:pt x="61470" y="54110"/>
                </a:lnTo>
                <a:lnTo>
                  <a:pt x="61480" y="54120"/>
                </a:lnTo>
                <a:lnTo>
                  <a:pt x="61490" y="54120"/>
                </a:lnTo>
                <a:lnTo>
                  <a:pt x="61500" y="54130"/>
                </a:lnTo>
                <a:lnTo>
                  <a:pt x="61520" y="54130"/>
                </a:lnTo>
                <a:lnTo>
                  <a:pt x="61530" y="54140"/>
                </a:lnTo>
                <a:lnTo>
                  <a:pt x="61540" y="54140"/>
                </a:lnTo>
                <a:lnTo>
                  <a:pt x="61550" y="54140"/>
                </a:lnTo>
                <a:lnTo>
                  <a:pt x="61570" y="54140"/>
                </a:lnTo>
                <a:lnTo>
                  <a:pt x="61590" y="54140"/>
                </a:lnTo>
                <a:lnTo>
                  <a:pt x="61600" y="54140"/>
                </a:lnTo>
                <a:lnTo>
                  <a:pt x="61620" y="54140"/>
                </a:lnTo>
                <a:lnTo>
                  <a:pt x="61630" y="54140"/>
                </a:lnTo>
                <a:lnTo>
                  <a:pt x="61640" y="54140"/>
                </a:lnTo>
                <a:lnTo>
                  <a:pt x="61650" y="54140"/>
                </a:lnTo>
                <a:lnTo>
                  <a:pt x="61660" y="54130"/>
                </a:lnTo>
                <a:lnTo>
                  <a:pt x="61670" y="54130"/>
                </a:lnTo>
                <a:lnTo>
                  <a:pt x="61680" y="54130"/>
                </a:lnTo>
                <a:lnTo>
                  <a:pt x="61690" y="54130"/>
                </a:lnTo>
                <a:lnTo>
                  <a:pt x="61710" y="54120"/>
                </a:lnTo>
                <a:lnTo>
                  <a:pt x="61720" y="54120"/>
                </a:lnTo>
                <a:lnTo>
                  <a:pt x="61730" y="54120"/>
                </a:lnTo>
                <a:lnTo>
                  <a:pt x="61750" y="54110"/>
                </a:lnTo>
                <a:lnTo>
                  <a:pt x="61770" y="54110"/>
                </a:lnTo>
                <a:lnTo>
                  <a:pt x="61790" y="54110"/>
                </a:lnTo>
                <a:lnTo>
                  <a:pt x="61810" y="54100"/>
                </a:lnTo>
                <a:lnTo>
                  <a:pt x="61830" y="54100"/>
                </a:lnTo>
                <a:lnTo>
                  <a:pt x="61840" y="54100"/>
                </a:lnTo>
                <a:lnTo>
                  <a:pt x="61860" y="54100"/>
                </a:lnTo>
                <a:lnTo>
                  <a:pt x="61870" y="54100"/>
                </a:lnTo>
                <a:lnTo>
                  <a:pt x="61890" y="54100"/>
                </a:lnTo>
                <a:lnTo>
                  <a:pt x="61900" y="54100"/>
                </a:lnTo>
                <a:lnTo>
                  <a:pt x="61910" y="54100"/>
                </a:lnTo>
                <a:lnTo>
                  <a:pt x="61920" y="54100"/>
                </a:lnTo>
                <a:lnTo>
                  <a:pt x="61930" y="54100"/>
                </a:lnTo>
                <a:lnTo>
                  <a:pt x="61940" y="54110"/>
                </a:lnTo>
                <a:lnTo>
                  <a:pt x="61950" y="54110"/>
                </a:lnTo>
                <a:lnTo>
                  <a:pt x="61960" y="54110"/>
                </a:lnTo>
                <a:lnTo>
                  <a:pt x="61970" y="54120"/>
                </a:lnTo>
                <a:lnTo>
                  <a:pt x="61990" y="54120"/>
                </a:lnTo>
                <a:lnTo>
                  <a:pt x="62000" y="54120"/>
                </a:lnTo>
                <a:lnTo>
                  <a:pt x="62010" y="54130"/>
                </a:lnTo>
                <a:lnTo>
                  <a:pt x="62020" y="54130"/>
                </a:lnTo>
                <a:lnTo>
                  <a:pt x="62030" y="54130"/>
                </a:lnTo>
                <a:lnTo>
                  <a:pt x="62040" y="54140"/>
                </a:lnTo>
                <a:lnTo>
                  <a:pt x="62050" y="54140"/>
                </a:lnTo>
                <a:lnTo>
                  <a:pt x="62060" y="54140"/>
                </a:lnTo>
                <a:lnTo>
                  <a:pt x="62060" y="54150"/>
                </a:lnTo>
                <a:lnTo>
                  <a:pt x="62070" y="54150"/>
                </a:lnTo>
                <a:lnTo>
                  <a:pt x="62080" y="54150"/>
                </a:lnTo>
                <a:lnTo>
                  <a:pt x="62090" y="54160"/>
                </a:lnTo>
                <a:lnTo>
                  <a:pt x="62100" y="54160"/>
                </a:lnTo>
                <a:lnTo>
                  <a:pt x="62110" y="54160"/>
                </a:lnTo>
                <a:lnTo>
                  <a:pt x="62120" y="54160"/>
                </a:lnTo>
                <a:lnTo>
                  <a:pt x="62130" y="54160"/>
                </a:lnTo>
                <a:lnTo>
                  <a:pt x="62140" y="54160"/>
                </a:lnTo>
                <a:lnTo>
                  <a:pt x="62150" y="54170"/>
                </a:lnTo>
                <a:lnTo>
                  <a:pt x="62160" y="54170"/>
                </a:lnTo>
                <a:lnTo>
                  <a:pt x="62170" y="54170"/>
                </a:lnTo>
                <a:lnTo>
                  <a:pt x="62180" y="54170"/>
                </a:lnTo>
                <a:lnTo>
                  <a:pt x="62190" y="54170"/>
                </a:lnTo>
                <a:lnTo>
                  <a:pt x="62200" y="54170"/>
                </a:lnTo>
                <a:lnTo>
                  <a:pt x="62210" y="54170"/>
                </a:lnTo>
                <a:lnTo>
                  <a:pt x="62220" y="54170"/>
                </a:lnTo>
                <a:lnTo>
                  <a:pt x="62230" y="54160"/>
                </a:lnTo>
                <a:lnTo>
                  <a:pt x="62240" y="54160"/>
                </a:lnTo>
                <a:lnTo>
                  <a:pt x="62260" y="54160"/>
                </a:lnTo>
                <a:lnTo>
                  <a:pt x="62270" y="54160"/>
                </a:lnTo>
                <a:lnTo>
                  <a:pt x="62290" y="54160"/>
                </a:lnTo>
                <a:lnTo>
                  <a:pt x="62300" y="54160"/>
                </a:lnTo>
                <a:lnTo>
                  <a:pt x="62320" y="54160"/>
                </a:lnTo>
                <a:lnTo>
                  <a:pt x="62340" y="54160"/>
                </a:lnTo>
                <a:lnTo>
                  <a:pt x="62350" y="54160"/>
                </a:lnTo>
                <a:lnTo>
                  <a:pt x="62360" y="54160"/>
                </a:lnTo>
                <a:lnTo>
                  <a:pt x="62380" y="54160"/>
                </a:lnTo>
                <a:lnTo>
                  <a:pt x="62390" y="54150"/>
                </a:lnTo>
                <a:lnTo>
                  <a:pt x="62400" y="54150"/>
                </a:lnTo>
                <a:lnTo>
                  <a:pt x="62410" y="54150"/>
                </a:lnTo>
                <a:lnTo>
                  <a:pt x="62420" y="54150"/>
                </a:lnTo>
                <a:lnTo>
                  <a:pt x="62430" y="54150"/>
                </a:lnTo>
                <a:lnTo>
                  <a:pt x="62440" y="54150"/>
                </a:lnTo>
                <a:lnTo>
                  <a:pt x="62450" y="54150"/>
                </a:lnTo>
                <a:lnTo>
                  <a:pt x="62460" y="54150"/>
                </a:lnTo>
                <a:lnTo>
                  <a:pt x="62470" y="54150"/>
                </a:lnTo>
                <a:lnTo>
                  <a:pt x="62480" y="54150"/>
                </a:lnTo>
                <a:lnTo>
                  <a:pt x="62500" y="54140"/>
                </a:lnTo>
                <a:lnTo>
                  <a:pt x="62510" y="54140"/>
                </a:lnTo>
                <a:lnTo>
                  <a:pt x="62520" y="54140"/>
                </a:lnTo>
                <a:lnTo>
                  <a:pt x="62530" y="54140"/>
                </a:lnTo>
                <a:lnTo>
                  <a:pt x="62540" y="54130"/>
                </a:lnTo>
                <a:lnTo>
                  <a:pt x="62550" y="54130"/>
                </a:lnTo>
                <a:lnTo>
                  <a:pt x="62570" y="54130"/>
                </a:lnTo>
                <a:lnTo>
                  <a:pt x="62590" y="54120"/>
                </a:lnTo>
                <a:lnTo>
                  <a:pt x="62610" y="54120"/>
                </a:lnTo>
                <a:lnTo>
                  <a:pt x="62630" y="54120"/>
                </a:lnTo>
                <a:lnTo>
                  <a:pt x="62660" y="54120"/>
                </a:lnTo>
                <a:lnTo>
                  <a:pt x="62690" y="54120"/>
                </a:lnTo>
                <a:lnTo>
                  <a:pt x="62700" y="54130"/>
                </a:lnTo>
                <a:lnTo>
                  <a:pt x="62720" y="54130"/>
                </a:lnTo>
                <a:lnTo>
                  <a:pt x="62730" y="54130"/>
                </a:lnTo>
                <a:lnTo>
                  <a:pt x="62740" y="54130"/>
                </a:lnTo>
                <a:lnTo>
                  <a:pt x="62750" y="54130"/>
                </a:lnTo>
                <a:lnTo>
                  <a:pt x="62760" y="54140"/>
                </a:lnTo>
                <a:lnTo>
                  <a:pt x="62770" y="54140"/>
                </a:lnTo>
                <a:lnTo>
                  <a:pt x="62790" y="54140"/>
                </a:lnTo>
                <a:lnTo>
                  <a:pt x="62800" y="54150"/>
                </a:lnTo>
                <a:lnTo>
                  <a:pt x="62820" y="54160"/>
                </a:lnTo>
                <a:lnTo>
                  <a:pt x="62830" y="54170"/>
                </a:lnTo>
                <a:lnTo>
                  <a:pt x="62840" y="54180"/>
                </a:lnTo>
                <a:lnTo>
                  <a:pt x="62850" y="54190"/>
                </a:lnTo>
                <a:lnTo>
                  <a:pt x="62870" y="54200"/>
                </a:lnTo>
                <a:lnTo>
                  <a:pt x="62890" y="54210"/>
                </a:lnTo>
                <a:lnTo>
                  <a:pt x="62910" y="54230"/>
                </a:lnTo>
                <a:lnTo>
                  <a:pt x="62920" y="54240"/>
                </a:lnTo>
                <a:lnTo>
                  <a:pt x="62930" y="54260"/>
                </a:lnTo>
                <a:lnTo>
                  <a:pt x="62960" y="54270"/>
                </a:lnTo>
                <a:lnTo>
                  <a:pt x="62980" y="54290"/>
                </a:lnTo>
                <a:lnTo>
                  <a:pt x="63000" y="54300"/>
                </a:lnTo>
                <a:lnTo>
                  <a:pt x="63020" y="54320"/>
                </a:lnTo>
                <a:lnTo>
                  <a:pt x="63040" y="54330"/>
                </a:lnTo>
                <a:lnTo>
                  <a:pt x="63050" y="54340"/>
                </a:lnTo>
                <a:lnTo>
                  <a:pt x="63070" y="54350"/>
                </a:lnTo>
                <a:lnTo>
                  <a:pt x="63080" y="54360"/>
                </a:lnTo>
                <a:lnTo>
                  <a:pt x="63090" y="54370"/>
                </a:lnTo>
                <a:lnTo>
                  <a:pt x="63110" y="54370"/>
                </a:lnTo>
                <a:lnTo>
                  <a:pt x="63120" y="54380"/>
                </a:lnTo>
                <a:lnTo>
                  <a:pt x="63130" y="54380"/>
                </a:lnTo>
                <a:lnTo>
                  <a:pt x="63140" y="54390"/>
                </a:lnTo>
                <a:lnTo>
                  <a:pt x="63150" y="54390"/>
                </a:lnTo>
                <a:lnTo>
                  <a:pt x="63160" y="54390"/>
                </a:lnTo>
                <a:lnTo>
                  <a:pt x="63160" y="54400"/>
                </a:lnTo>
                <a:lnTo>
                  <a:pt x="63180" y="54400"/>
                </a:lnTo>
                <a:lnTo>
                  <a:pt x="63200" y="54410"/>
                </a:lnTo>
                <a:lnTo>
                  <a:pt x="63210" y="54410"/>
                </a:lnTo>
                <a:lnTo>
                  <a:pt x="63220" y="54420"/>
                </a:lnTo>
                <a:lnTo>
                  <a:pt x="63230" y="54420"/>
                </a:lnTo>
                <a:lnTo>
                  <a:pt x="63240" y="54430"/>
                </a:lnTo>
                <a:lnTo>
                  <a:pt x="63250" y="54430"/>
                </a:lnTo>
                <a:lnTo>
                  <a:pt x="63260" y="54430"/>
                </a:lnTo>
                <a:lnTo>
                  <a:pt x="63270" y="54440"/>
                </a:lnTo>
                <a:lnTo>
                  <a:pt x="63280" y="54440"/>
                </a:lnTo>
                <a:lnTo>
                  <a:pt x="63290" y="54450"/>
                </a:lnTo>
                <a:lnTo>
                  <a:pt x="63300" y="54460"/>
                </a:lnTo>
                <a:lnTo>
                  <a:pt x="63310" y="54460"/>
                </a:lnTo>
                <a:lnTo>
                  <a:pt x="63320" y="54470"/>
                </a:lnTo>
                <a:lnTo>
                  <a:pt x="63330" y="54480"/>
                </a:lnTo>
                <a:lnTo>
                  <a:pt x="63340" y="54490"/>
                </a:lnTo>
                <a:lnTo>
                  <a:pt x="63360" y="54500"/>
                </a:lnTo>
                <a:lnTo>
                  <a:pt x="63370" y="54510"/>
                </a:lnTo>
                <a:lnTo>
                  <a:pt x="63390" y="54530"/>
                </a:lnTo>
                <a:lnTo>
                  <a:pt x="63400" y="54550"/>
                </a:lnTo>
                <a:lnTo>
                  <a:pt x="63420" y="54570"/>
                </a:lnTo>
                <a:lnTo>
                  <a:pt x="63430" y="54580"/>
                </a:lnTo>
                <a:lnTo>
                  <a:pt x="63440" y="54590"/>
                </a:lnTo>
                <a:lnTo>
                  <a:pt x="63440" y="54600"/>
                </a:lnTo>
                <a:lnTo>
                  <a:pt x="63450" y="54600"/>
                </a:lnTo>
                <a:lnTo>
                  <a:pt x="63460" y="54610"/>
                </a:lnTo>
                <a:lnTo>
                  <a:pt x="63470" y="54610"/>
                </a:lnTo>
                <a:lnTo>
                  <a:pt x="63480" y="54620"/>
                </a:lnTo>
                <a:lnTo>
                  <a:pt x="63490" y="54630"/>
                </a:lnTo>
                <a:lnTo>
                  <a:pt x="63500" y="54630"/>
                </a:lnTo>
                <a:lnTo>
                  <a:pt x="63510" y="54630"/>
                </a:lnTo>
                <a:lnTo>
                  <a:pt x="63530" y="54640"/>
                </a:lnTo>
                <a:lnTo>
                  <a:pt x="63540" y="54640"/>
                </a:lnTo>
                <a:lnTo>
                  <a:pt x="63550" y="54640"/>
                </a:lnTo>
                <a:lnTo>
                  <a:pt x="63560" y="54640"/>
                </a:lnTo>
                <a:lnTo>
                  <a:pt x="63570" y="54640"/>
                </a:lnTo>
                <a:lnTo>
                  <a:pt x="63600" y="54640"/>
                </a:lnTo>
                <a:lnTo>
                  <a:pt x="63630" y="54630"/>
                </a:lnTo>
                <a:lnTo>
                  <a:pt x="63670" y="54630"/>
                </a:lnTo>
                <a:lnTo>
                  <a:pt x="63700" y="54630"/>
                </a:lnTo>
                <a:lnTo>
                  <a:pt x="63720" y="54640"/>
                </a:lnTo>
                <a:lnTo>
                  <a:pt x="63740" y="54640"/>
                </a:lnTo>
                <a:lnTo>
                  <a:pt x="63750" y="54640"/>
                </a:lnTo>
                <a:lnTo>
                  <a:pt x="63760" y="54650"/>
                </a:lnTo>
                <a:lnTo>
                  <a:pt x="63770" y="54650"/>
                </a:lnTo>
                <a:lnTo>
                  <a:pt x="63780" y="54650"/>
                </a:lnTo>
                <a:lnTo>
                  <a:pt x="63800" y="54660"/>
                </a:lnTo>
                <a:lnTo>
                  <a:pt x="63810" y="54660"/>
                </a:lnTo>
                <a:lnTo>
                  <a:pt x="63820" y="54660"/>
                </a:lnTo>
                <a:lnTo>
                  <a:pt x="63830" y="54670"/>
                </a:lnTo>
                <a:lnTo>
                  <a:pt x="63840" y="54670"/>
                </a:lnTo>
                <a:lnTo>
                  <a:pt x="63850" y="54680"/>
                </a:lnTo>
                <a:lnTo>
                  <a:pt x="63860" y="54680"/>
                </a:lnTo>
                <a:lnTo>
                  <a:pt x="63870" y="54690"/>
                </a:lnTo>
                <a:lnTo>
                  <a:pt x="63880" y="54690"/>
                </a:lnTo>
                <a:lnTo>
                  <a:pt x="63890" y="54700"/>
                </a:lnTo>
                <a:lnTo>
                  <a:pt x="63890" y="54710"/>
                </a:lnTo>
                <a:lnTo>
                  <a:pt x="63900" y="54710"/>
                </a:lnTo>
                <a:lnTo>
                  <a:pt x="63910" y="54720"/>
                </a:lnTo>
                <a:lnTo>
                  <a:pt x="63920" y="54730"/>
                </a:lnTo>
                <a:lnTo>
                  <a:pt x="63930" y="54730"/>
                </a:lnTo>
                <a:lnTo>
                  <a:pt x="63960" y="54760"/>
                </a:lnTo>
                <a:lnTo>
                  <a:pt x="63990" y="54790"/>
                </a:lnTo>
                <a:lnTo>
                  <a:pt x="64000" y="54790"/>
                </a:lnTo>
                <a:lnTo>
                  <a:pt x="64000" y="54800"/>
                </a:lnTo>
                <a:lnTo>
                  <a:pt x="64010" y="54800"/>
                </a:lnTo>
                <a:lnTo>
                  <a:pt x="64020" y="54810"/>
                </a:lnTo>
                <a:lnTo>
                  <a:pt x="64030" y="54820"/>
                </a:lnTo>
                <a:lnTo>
                  <a:pt x="64040" y="54830"/>
                </a:lnTo>
                <a:lnTo>
                  <a:pt x="64050" y="54840"/>
                </a:lnTo>
                <a:lnTo>
                  <a:pt x="64060" y="54850"/>
                </a:lnTo>
                <a:lnTo>
                  <a:pt x="64070" y="54850"/>
                </a:lnTo>
                <a:lnTo>
                  <a:pt x="64080" y="54850"/>
                </a:lnTo>
                <a:lnTo>
                  <a:pt x="64090" y="54860"/>
                </a:lnTo>
                <a:lnTo>
                  <a:pt x="64100" y="54870"/>
                </a:lnTo>
                <a:lnTo>
                  <a:pt x="64120" y="54880"/>
                </a:lnTo>
                <a:lnTo>
                  <a:pt x="64130" y="54880"/>
                </a:lnTo>
                <a:lnTo>
                  <a:pt x="64140" y="54890"/>
                </a:lnTo>
                <a:lnTo>
                  <a:pt x="64150" y="54900"/>
                </a:lnTo>
                <a:lnTo>
                  <a:pt x="64160" y="54900"/>
                </a:lnTo>
                <a:lnTo>
                  <a:pt x="64170" y="54910"/>
                </a:lnTo>
                <a:lnTo>
                  <a:pt x="64180" y="54920"/>
                </a:lnTo>
                <a:lnTo>
                  <a:pt x="64190" y="54930"/>
                </a:lnTo>
                <a:lnTo>
                  <a:pt x="64200" y="54940"/>
                </a:lnTo>
                <a:lnTo>
                  <a:pt x="64210" y="54950"/>
                </a:lnTo>
                <a:lnTo>
                  <a:pt x="64220" y="54960"/>
                </a:lnTo>
                <a:lnTo>
                  <a:pt x="64230" y="54970"/>
                </a:lnTo>
                <a:lnTo>
                  <a:pt x="64240" y="54980"/>
                </a:lnTo>
                <a:lnTo>
                  <a:pt x="64250" y="54990"/>
                </a:lnTo>
                <a:lnTo>
                  <a:pt x="64260" y="55000"/>
                </a:lnTo>
                <a:lnTo>
                  <a:pt x="64280" y="55010"/>
                </a:lnTo>
                <a:lnTo>
                  <a:pt x="64290" y="55030"/>
                </a:lnTo>
                <a:lnTo>
                  <a:pt x="64310" y="55050"/>
                </a:lnTo>
                <a:lnTo>
                  <a:pt x="64330" y="55060"/>
                </a:lnTo>
                <a:lnTo>
                  <a:pt x="64330" y="55070"/>
                </a:lnTo>
                <a:lnTo>
                  <a:pt x="64340" y="55080"/>
                </a:lnTo>
                <a:lnTo>
                  <a:pt x="64350" y="55090"/>
                </a:lnTo>
                <a:lnTo>
                  <a:pt x="64360" y="55100"/>
                </a:lnTo>
                <a:lnTo>
                  <a:pt x="64370" y="55110"/>
                </a:lnTo>
                <a:lnTo>
                  <a:pt x="64370" y="55120"/>
                </a:lnTo>
                <a:lnTo>
                  <a:pt x="64380" y="55120"/>
                </a:lnTo>
                <a:lnTo>
                  <a:pt x="64390" y="55140"/>
                </a:lnTo>
                <a:lnTo>
                  <a:pt x="64410" y="55150"/>
                </a:lnTo>
                <a:lnTo>
                  <a:pt x="64420" y="55160"/>
                </a:lnTo>
                <a:lnTo>
                  <a:pt x="64430" y="55170"/>
                </a:lnTo>
                <a:lnTo>
                  <a:pt x="64440" y="55170"/>
                </a:lnTo>
                <a:lnTo>
                  <a:pt x="64450" y="55180"/>
                </a:lnTo>
                <a:lnTo>
                  <a:pt x="64470" y="55190"/>
                </a:lnTo>
                <a:lnTo>
                  <a:pt x="64480" y="55190"/>
                </a:lnTo>
                <a:lnTo>
                  <a:pt x="64490" y="55200"/>
                </a:lnTo>
                <a:lnTo>
                  <a:pt x="64500" y="55200"/>
                </a:lnTo>
                <a:lnTo>
                  <a:pt x="64500" y="55210"/>
                </a:lnTo>
                <a:lnTo>
                  <a:pt x="64510" y="55210"/>
                </a:lnTo>
                <a:lnTo>
                  <a:pt x="64520" y="55220"/>
                </a:lnTo>
                <a:lnTo>
                  <a:pt x="64530" y="55220"/>
                </a:lnTo>
                <a:lnTo>
                  <a:pt x="64530" y="55230"/>
                </a:lnTo>
                <a:lnTo>
                  <a:pt x="64540" y="55230"/>
                </a:lnTo>
                <a:lnTo>
                  <a:pt x="64550" y="55240"/>
                </a:lnTo>
                <a:lnTo>
                  <a:pt x="64560" y="55250"/>
                </a:lnTo>
                <a:lnTo>
                  <a:pt x="64570" y="55260"/>
                </a:lnTo>
                <a:lnTo>
                  <a:pt x="64580" y="55270"/>
                </a:lnTo>
                <a:lnTo>
                  <a:pt x="64590" y="55280"/>
                </a:lnTo>
                <a:lnTo>
                  <a:pt x="64590" y="55290"/>
                </a:lnTo>
                <a:lnTo>
                  <a:pt x="64600" y="55300"/>
                </a:lnTo>
                <a:lnTo>
                  <a:pt x="64610" y="55300"/>
                </a:lnTo>
                <a:lnTo>
                  <a:pt x="64610" y="55310"/>
                </a:lnTo>
                <a:lnTo>
                  <a:pt x="64620" y="55320"/>
                </a:lnTo>
                <a:lnTo>
                  <a:pt x="64620" y="55330"/>
                </a:lnTo>
                <a:lnTo>
                  <a:pt x="64630" y="55340"/>
                </a:lnTo>
                <a:lnTo>
                  <a:pt x="64640" y="55360"/>
                </a:lnTo>
                <a:lnTo>
                  <a:pt x="64650" y="55380"/>
                </a:lnTo>
                <a:lnTo>
                  <a:pt x="64650" y="55390"/>
                </a:lnTo>
                <a:lnTo>
                  <a:pt x="64660" y="55400"/>
                </a:lnTo>
                <a:lnTo>
                  <a:pt x="64660" y="55410"/>
                </a:lnTo>
                <a:lnTo>
                  <a:pt x="64670" y="55420"/>
                </a:lnTo>
                <a:lnTo>
                  <a:pt x="64670" y="55430"/>
                </a:lnTo>
                <a:lnTo>
                  <a:pt x="64680" y="55440"/>
                </a:lnTo>
                <a:lnTo>
                  <a:pt x="64680" y="55450"/>
                </a:lnTo>
                <a:lnTo>
                  <a:pt x="64690" y="55460"/>
                </a:lnTo>
                <a:lnTo>
                  <a:pt x="64690" y="55470"/>
                </a:lnTo>
                <a:lnTo>
                  <a:pt x="64700" y="55480"/>
                </a:lnTo>
                <a:lnTo>
                  <a:pt x="64700" y="55490"/>
                </a:lnTo>
                <a:lnTo>
                  <a:pt x="64710" y="55500"/>
                </a:lnTo>
                <a:lnTo>
                  <a:pt x="64710" y="55510"/>
                </a:lnTo>
                <a:lnTo>
                  <a:pt x="64720" y="55520"/>
                </a:lnTo>
                <a:lnTo>
                  <a:pt x="64720" y="55530"/>
                </a:lnTo>
                <a:lnTo>
                  <a:pt x="64730" y="55540"/>
                </a:lnTo>
                <a:lnTo>
                  <a:pt x="64740" y="55540"/>
                </a:lnTo>
                <a:lnTo>
                  <a:pt x="64750" y="55550"/>
                </a:lnTo>
                <a:lnTo>
                  <a:pt x="64760" y="55550"/>
                </a:lnTo>
                <a:lnTo>
                  <a:pt x="64770" y="55560"/>
                </a:lnTo>
                <a:lnTo>
                  <a:pt x="64780" y="55560"/>
                </a:lnTo>
                <a:lnTo>
                  <a:pt x="64790" y="55570"/>
                </a:lnTo>
                <a:lnTo>
                  <a:pt x="64800" y="55570"/>
                </a:lnTo>
                <a:lnTo>
                  <a:pt x="64810" y="55570"/>
                </a:lnTo>
                <a:lnTo>
                  <a:pt x="64820" y="55570"/>
                </a:lnTo>
                <a:lnTo>
                  <a:pt x="64830" y="55580"/>
                </a:lnTo>
                <a:lnTo>
                  <a:pt x="64840" y="55580"/>
                </a:lnTo>
                <a:lnTo>
                  <a:pt x="64850" y="55580"/>
                </a:lnTo>
                <a:lnTo>
                  <a:pt x="64860" y="55590"/>
                </a:lnTo>
                <a:lnTo>
                  <a:pt x="64870" y="55590"/>
                </a:lnTo>
                <a:lnTo>
                  <a:pt x="64880" y="55600"/>
                </a:lnTo>
                <a:lnTo>
                  <a:pt x="64890" y="55600"/>
                </a:lnTo>
                <a:lnTo>
                  <a:pt x="64900" y="55600"/>
                </a:lnTo>
                <a:lnTo>
                  <a:pt x="64900" y="55610"/>
                </a:lnTo>
                <a:lnTo>
                  <a:pt x="64910" y="55610"/>
                </a:lnTo>
                <a:lnTo>
                  <a:pt x="64920" y="55620"/>
                </a:lnTo>
                <a:lnTo>
                  <a:pt x="64930" y="55620"/>
                </a:lnTo>
                <a:lnTo>
                  <a:pt x="64930" y="55630"/>
                </a:lnTo>
                <a:lnTo>
                  <a:pt x="64940" y="55630"/>
                </a:lnTo>
                <a:lnTo>
                  <a:pt x="64940" y="55640"/>
                </a:lnTo>
                <a:lnTo>
                  <a:pt x="64950" y="55640"/>
                </a:lnTo>
                <a:lnTo>
                  <a:pt x="64960" y="55650"/>
                </a:lnTo>
                <a:lnTo>
                  <a:pt x="64970" y="55660"/>
                </a:lnTo>
                <a:lnTo>
                  <a:pt x="64980" y="55670"/>
                </a:lnTo>
                <a:lnTo>
                  <a:pt x="64990" y="55670"/>
                </a:lnTo>
                <a:lnTo>
                  <a:pt x="64990" y="55680"/>
                </a:lnTo>
                <a:lnTo>
                  <a:pt x="65000" y="55680"/>
                </a:lnTo>
                <a:lnTo>
                  <a:pt x="65010" y="55690"/>
                </a:lnTo>
                <a:lnTo>
                  <a:pt x="65020" y="55700"/>
                </a:lnTo>
                <a:lnTo>
                  <a:pt x="65030" y="55710"/>
                </a:lnTo>
                <a:lnTo>
                  <a:pt x="65040" y="55720"/>
                </a:lnTo>
                <a:lnTo>
                  <a:pt x="65050" y="55730"/>
                </a:lnTo>
                <a:lnTo>
                  <a:pt x="65060" y="55740"/>
                </a:lnTo>
                <a:lnTo>
                  <a:pt x="65070" y="55750"/>
                </a:lnTo>
                <a:lnTo>
                  <a:pt x="65080" y="55760"/>
                </a:lnTo>
                <a:lnTo>
                  <a:pt x="65080" y="55770"/>
                </a:lnTo>
                <a:lnTo>
                  <a:pt x="65090" y="55780"/>
                </a:lnTo>
                <a:lnTo>
                  <a:pt x="65100" y="55790"/>
                </a:lnTo>
                <a:lnTo>
                  <a:pt x="65110" y="55800"/>
                </a:lnTo>
                <a:lnTo>
                  <a:pt x="65110" y="55810"/>
                </a:lnTo>
                <a:lnTo>
                  <a:pt x="65120" y="55820"/>
                </a:lnTo>
                <a:lnTo>
                  <a:pt x="65120" y="55830"/>
                </a:lnTo>
                <a:lnTo>
                  <a:pt x="65130" y="55840"/>
                </a:lnTo>
                <a:lnTo>
                  <a:pt x="65130" y="55850"/>
                </a:lnTo>
                <a:lnTo>
                  <a:pt x="65140" y="55860"/>
                </a:lnTo>
                <a:lnTo>
                  <a:pt x="65140" y="55870"/>
                </a:lnTo>
                <a:lnTo>
                  <a:pt x="65150" y="55880"/>
                </a:lnTo>
                <a:lnTo>
                  <a:pt x="65160" y="55900"/>
                </a:lnTo>
                <a:lnTo>
                  <a:pt x="65170" y="55920"/>
                </a:lnTo>
                <a:lnTo>
                  <a:pt x="65170" y="55930"/>
                </a:lnTo>
                <a:lnTo>
                  <a:pt x="65180" y="55940"/>
                </a:lnTo>
                <a:lnTo>
                  <a:pt x="65180" y="55950"/>
                </a:lnTo>
                <a:lnTo>
                  <a:pt x="65190" y="55960"/>
                </a:lnTo>
                <a:lnTo>
                  <a:pt x="65190" y="55970"/>
                </a:lnTo>
                <a:lnTo>
                  <a:pt x="65200" y="55980"/>
                </a:lnTo>
                <a:lnTo>
                  <a:pt x="65210" y="55990"/>
                </a:lnTo>
                <a:lnTo>
                  <a:pt x="65220" y="56000"/>
                </a:lnTo>
                <a:lnTo>
                  <a:pt x="65220" y="56010"/>
                </a:lnTo>
                <a:lnTo>
                  <a:pt x="65230" y="56010"/>
                </a:lnTo>
                <a:lnTo>
                  <a:pt x="65230" y="56020"/>
                </a:lnTo>
                <a:lnTo>
                  <a:pt x="65240" y="56020"/>
                </a:lnTo>
                <a:lnTo>
                  <a:pt x="65250" y="56030"/>
                </a:lnTo>
                <a:lnTo>
                  <a:pt x="65260" y="56040"/>
                </a:lnTo>
                <a:lnTo>
                  <a:pt x="65270" y="56050"/>
                </a:lnTo>
                <a:lnTo>
                  <a:pt x="65280" y="56060"/>
                </a:lnTo>
                <a:lnTo>
                  <a:pt x="65290" y="56060"/>
                </a:lnTo>
                <a:lnTo>
                  <a:pt x="65310" y="56070"/>
                </a:lnTo>
                <a:lnTo>
                  <a:pt x="65330" y="56090"/>
                </a:lnTo>
                <a:lnTo>
                  <a:pt x="65350" y="56100"/>
                </a:lnTo>
                <a:lnTo>
                  <a:pt x="65380" y="56120"/>
                </a:lnTo>
                <a:lnTo>
                  <a:pt x="65390" y="56140"/>
                </a:lnTo>
                <a:lnTo>
                  <a:pt x="65410" y="56150"/>
                </a:lnTo>
                <a:lnTo>
                  <a:pt x="65420" y="56160"/>
                </a:lnTo>
                <a:lnTo>
                  <a:pt x="65430" y="56170"/>
                </a:lnTo>
                <a:lnTo>
                  <a:pt x="65440" y="56190"/>
                </a:lnTo>
                <a:lnTo>
                  <a:pt x="65460" y="56200"/>
                </a:lnTo>
                <a:lnTo>
                  <a:pt x="65460" y="56260"/>
                </a:lnTo>
                <a:lnTo>
                  <a:pt x="65460" y="56310"/>
                </a:lnTo>
                <a:lnTo>
                  <a:pt x="65460" y="56450"/>
                </a:lnTo>
                <a:lnTo>
                  <a:pt x="65450" y="56600"/>
                </a:lnTo>
                <a:lnTo>
                  <a:pt x="65450" y="56670"/>
                </a:lnTo>
                <a:lnTo>
                  <a:pt x="65450" y="56740"/>
                </a:lnTo>
                <a:lnTo>
                  <a:pt x="65450" y="56840"/>
                </a:lnTo>
                <a:lnTo>
                  <a:pt x="65450" y="56930"/>
                </a:lnTo>
                <a:lnTo>
                  <a:pt x="65450" y="57070"/>
                </a:lnTo>
                <a:lnTo>
                  <a:pt x="65450" y="57210"/>
                </a:lnTo>
                <a:lnTo>
                  <a:pt x="65450" y="57290"/>
                </a:lnTo>
                <a:lnTo>
                  <a:pt x="65460" y="57370"/>
                </a:lnTo>
                <a:lnTo>
                  <a:pt x="65470" y="57380"/>
                </a:lnTo>
                <a:lnTo>
                  <a:pt x="65470" y="57390"/>
                </a:lnTo>
                <a:lnTo>
                  <a:pt x="65480" y="57390"/>
                </a:lnTo>
                <a:lnTo>
                  <a:pt x="65480" y="57400"/>
                </a:lnTo>
                <a:lnTo>
                  <a:pt x="65480" y="57410"/>
                </a:lnTo>
                <a:lnTo>
                  <a:pt x="65490" y="57410"/>
                </a:lnTo>
                <a:lnTo>
                  <a:pt x="65500" y="57420"/>
                </a:lnTo>
                <a:lnTo>
                  <a:pt x="65510" y="57430"/>
                </a:lnTo>
                <a:lnTo>
                  <a:pt x="65520" y="57430"/>
                </a:lnTo>
                <a:lnTo>
                  <a:pt x="65520" y="57440"/>
                </a:lnTo>
                <a:lnTo>
                  <a:pt x="65530" y="57440"/>
                </a:lnTo>
                <a:lnTo>
                  <a:pt x="65540" y="57450"/>
                </a:lnTo>
                <a:lnTo>
                  <a:pt x="65550" y="57460"/>
                </a:lnTo>
                <a:lnTo>
                  <a:pt x="65550" y="57470"/>
                </a:lnTo>
                <a:lnTo>
                  <a:pt x="65550" y="57480"/>
                </a:lnTo>
                <a:lnTo>
                  <a:pt x="65540" y="57480"/>
                </a:lnTo>
                <a:lnTo>
                  <a:pt x="65540" y="57490"/>
                </a:lnTo>
                <a:lnTo>
                  <a:pt x="65530" y="57500"/>
                </a:lnTo>
                <a:lnTo>
                  <a:pt x="65520" y="57510"/>
                </a:lnTo>
                <a:lnTo>
                  <a:pt x="65510" y="57510"/>
                </a:lnTo>
                <a:lnTo>
                  <a:pt x="65510" y="57520"/>
                </a:lnTo>
                <a:lnTo>
                  <a:pt x="65510" y="57530"/>
                </a:lnTo>
                <a:lnTo>
                  <a:pt x="65510" y="57540"/>
                </a:lnTo>
                <a:lnTo>
                  <a:pt x="65510" y="57550"/>
                </a:lnTo>
                <a:lnTo>
                  <a:pt x="65500" y="57560"/>
                </a:lnTo>
                <a:lnTo>
                  <a:pt x="65500" y="57570"/>
                </a:lnTo>
                <a:lnTo>
                  <a:pt x="65500" y="57580"/>
                </a:lnTo>
                <a:lnTo>
                  <a:pt x="65500" y="57590"/>
                </a:lnTo>
                <a:lnTo>
                  <a:pt x="65500" y="57600"/>
                </a:lnTo>
                <a:lnTo>
                  <a:pt x="65510" y="57610"/>
                </a:lnTo>
                <a:lnTo>
                  <a:pt x="65510" y="57620"/>
                </a:lnTo>
                <a:lnTo>
                  <a:pt x="65510" y="57630"/>
                </a:lnTo>
                <a:lnTo>
                  <a:pt x="65510" y="57640"/>
                </a:lnTo>
                <a:lnTo>
                  <a:pt x="65510" y="57650"/>
                </a:lnTo>
                <a:lnTo>
                  <a:pt x="65500" y="57660"/>
                </a:lnTo>
                <a:lnTo>
                  <a:pt x="65500" y="57670"/>
                </a:lnTo>
                <a:lnTo>
                  <a:pt x="65500" y="57680"/>
                </a:lnTo>
                <a:lnTo>
                  <a:pt x="65500" y="57690"/>
                </a:lnTo>
                <a:lnTo>
                  <a:pt x="65500" y="57700"/>
                </a:lnTo>
                <a:lnTo>
                  <a:pt x="65500" y="57710"/>
                </a:lnTo>
                <a:lnTo>
                  <a:pt x="65500" y="57720"/>
                </a:lnTo>
                <a:lnTo>
                  <a:pt x="65500" y="57730"/>
                </a:lnTo>
                <a:lnTo>
                  <a:pt x="65500" y="57740"/>
                </a:lnTo>
                <a:lnTo>
                  <a:pt x="65510" y="57750"/>
                </a:lnTo>
                <a:lnTo>
                  <a:pt x="65510" y="57760"/>
                </a:lnTo>
                <a:lnTo>
                  <a:pt x="65520" y="57770"/>
                </a:lnTo>
                <a:lnTo>
                  <a:pt x="65790" y="57760"/>
                </a:lnTo>
                <a:lnTo>
                  <a:pt x="66050" y="57770"/>
                </a:lnTo>
                <a:lnTo>
                  <a:pt x="66060" y="57780"/>
                </a:lnTo>
                <a:lnTo>
                  <a:pt x="66070" y="57780"/>
                </a:lnTo>
                <a:lnTo>
                  <a:pt x="66100" y="57810"/>
                </a:lnTo>
                <a:lnTo>
                  <a:pt x="66120" y="57830"/>
                </a:lnTo>
                <a:lnTo>
                  <a:pt x="66130" y="57840"/>
                </a:lnTo>
                <a:lnTo>
                  <a:pt x="66140" y="57850"/>
                </a:lnTo>
                <a:lnTo>
                  <a:pt x="66150" y="57860"/>
                </a:lnTo>
                <a:lnTo>
                  <a:pt x="66160" y="57870"/>
                </a:lnTo>
                <a:lnTo>
                  <a:pt x="66160" y="57880"/>
                </a:lnTo>
                <a:lnTo>
                  <a:pt x="66160" y="57900"/>
                </a:lnTo>
                <a:lnTo>
                  <a:pt x="66170" y="57910"/>
                </a:lnTo>
                <a:lnTo>
                  <a:pt x="66170" y="57920"/>
                </a:lnTo>
                <a:lnTo>
                  <a:pt x="66180" y="57930"/>
                </a:lnTo>
                <a:lnTo>
                  <a:pt x="66190" y="57940"/>
                </a:lnTo>
                <a:lnTo>
                  <a:pt x="66200" y="57950"/>
                </a:lnTo>
                <a:lnTo>
                  <a:pt x="66210" y="57960"/>
                </a:lnTo>
                <a:lnTo>
                  <a:pt x="66220" y="57970"/>
                </a:lnTo>
                <a:lnTo>
                  <a:pt x="66230" y="57980"/>
                </a:lnTo>
                <a:lnTo>
                  <a:pt x="66250" y="57990"/>
                </a:lnTo>
                <a:lnTo>
                  <a:pt x="66280" y="58010"/>
                </a:lnTo>
                <a:lnTo>
                  <a:pt x="66290" y="58020"/>
                </a:lnTo>
                <a:lnTo>
                  <a:pt x="66300" y="58030"/>
                </a:lnTo>
                <a:lnTo>
                  <a:pt x="66310" y="58040"/>
                </a:lnTo>
                <a:lnTo>
                  <a:pt x="66320" y="58060"/>
                </a:lnTo>
                <a:lnTo>
                  <a:pt x="66330" y="58070"/>
                </a:lnTo>
                <a:lnTo>
                  <a:pt x="66340" y="58080"/>
                </a:lnTo>
                <a:lnTo>
                  <a:pt x="66340" y="58090"/>
                </a:lnTo>
                <a:lnTo>
                  <a:pt x="66350" y="58110"/>
                </a:lnTo>
                <a:lnTo>
                  <a:pt x="66350" y="58120"/>
                </a:lnTo>
                <a:lnTo>
                  <a:pt x="66360" y="58120"/>
                </a:lnTo>
                <a:lnTo>
                  <a:pt x="66360" y="58130"/>
                </a:lnTo>
                <a:lnTo>
                  <a:pt x="66350" y="58140"/>
                </a:lnTo>
                <a:lnTo>
                  <a:pt x="66350" y="58160"/>
                </a:lnTo>
                <a:lnTo>
                  <a:pt x="66350" y="58170"/>
                </a:lnTo>
                <a:lnTo>
                  <a:pt x="66350" y="58180"/>
                </a:lnTo>
                <a:lnTo>
                  <a:pt x="66350" y="58200"/>
                </a:lnTo>
                <a:lnTo>
                  <a:pt x="66350" y="58210"/>
                </a:lnTo>
                <a:lnTo>
                  <a:pt x="66350" y="58220"/>
                </a:lnTo>
                <a:lnTo>
                  <a:pt x="66360" y="58230"/>
                </a:lnTo>
                <a:lnTo>
                  <a:pt x="66360" y="58240"/>
                </a:lnTo>
                <a:lnTo>
                  <a:pt x="66370" y="58240"/>
                </a:lnTo>
                <a:lnTo>
                  <a:pt x="66380" y="58240"/>
                </a:lnTo>
                <a:lnTo>
                  <a:pt x="66400" y="58240"/>
                </a:lnTo>
                <a:lnTo>
                  <a:pt x="66410" y="58230"/>
                </a:lnTo>
                <a:lnTo>
                  <a:pt x="66430" y="58230"/>
                </a:lnTo>
                <a:lnTo>
                  <a:pt x="66440" y="58230"/>
                </a:lnTo>
                <a:lnTo>
                  <a:pt x="66460" y="58220"/>
                </a:lnTo>
                <a:lnTo>
                  <a:pt x="66480" y="58220"/>
                </a:lnTo>
                <a:lnTo>
                  <a:pt x="66500" y="58220"/>
                </a:lnTo>
                <a:lnTo>
                  <a:pt x="66530" y="58220"/>
                </a:lnTo>
                <a:lnTo>
                  <a:pt x="66540" y="58220"/>
                </a:lnTo>
                <a:lnTo>
                  <a:pt x="66550" y="58220"/>
                </a:lnTo>
                <a:lnTo>
                  <a:pt x="66560" y="58220"/>
                </a:lnTo>
                <a:lnTo>
                  <a:pt x="66570" y="58230"/>
                </a:lnTo>
                <a:lnTo>
                  <a:pt x="66580" y="58230"/>
                </a:lnTo>
                <a:lnTo>
                  <a:pt x="66590" y="58240"/>
                </a:lnTo>
                <a:lnTo>
                  <a:pt x="66610" y="58240"/>
                </a:lnTo>
                <a:lnTo>
                  <a:pt x="66630" y="58250"/>
                </a:lnTo>
                <a:lnTo>
                  <a:pt x="66640" y="58250"/>
                </a:lnTo>
                <a:lnTo>
                  <a:pt x="66650" y="58260"/>
                </a:lnTo>
                <a:lnTo>
                  <a:pt x="66660" y="58270"/>
                </a:lnTo>
                <a:lnTo>
                  <a:pt x="66670" y="58270"/>
                </a:lnTo>
                <a:lnTo>
                  <a:pt x="66680" y="58280"/>
                </a:lnTo>
                <a:lnTo>
                  <a:pt x="66690" y="58290"/>
                </a:lnTo>
                <a:lnTo>
                  <a:pt x="66700" y="58300"/>
                </a:lnTo>
                <a:lnTo>
                  <a:pt x="66710" y="58310"/>
                </a:lnTo>
                <a:lnTo>
                  <a:pt x="66720" y="58320"/>
                </a:lnTo>
                <a:lnTo>
                  <a:pt x="66730" y="58330"/>
                </a:lnTo>
                <a:lnTo>
                  <a:pt x="66740" y="58330"/>
                </a:lnTo>
                <a:lnTo>
                  <a:pt x="66750" y="58350"/>
                </a:lnTo>
                <a:lnTo>
                  <a:pt x="66770" y="58360"/>
                </a:lnTo>
                <a:lnTo>
                  <a:pt x="66780" y="58370"/>
                </a:lnTo>
                <a:lnTo>
                  <a:pt x="66800" y="58380"/>
                </a:lnTo>
                <a:lnTo>
                  <a:pt x="66820" y="58390"/>
                </a:lnTo>
                <a:lnTo>
                  <a:pt x="66850" y="58410"/>
                </a:lnTo>
                <a:lnTo>
                  <a:pt x="66870" y="58430"/>
                </a:lnTo>
                <a:lnTo>
                  <a:pt x="66880" y="58430"/>
                </a:lnTo>
                <a:lnTo>
                  <a:pt x="66890" y="58440"/>
                </a:lnTo>
                <a:lnTo>
                  <a:pt x="66910" y="58440"/>
                </a:lnTo>
                <a:lnTo>
                  <a:pt x="66920" y="58450"/>
                </a:lnTo>
                <a:lnTo>
                  <a:pt x="66930" y="58460"/>
                </a:lnTo>
                <a:lnTo>
                  <a:pt x="66950" y="58470"/>
                </a:lnTo>
                <a:lnTo>
                  <a:pt x="66980" y="58490"/>
                </a:lnTo>
                <a:lnTo>
                  <a:pt x="67020" y="58510"/>
                </a:lnTo>
                <a:lnTo>
                  <a:pt x="67030" y="58520"/>
                </a:lnTo>
                <a:lnTo>
                  <a:pt x="67050" y="58530"/>
                </a:lnTo>
                <a:lnTo>
                  <a:pt x="67060" y="58530"/>
                </a:lnTo>
                <a:lnTo>
                  <a:pt x="67070" y="58540"/>
                </a:lnTo>
                <a:lnTo>
                  <a:pt x="67080" y="58550"/>
                </a:lnTo>
                <a:lnTo>
                  <a:pt x="67100" y="58560"/>
                </a:lnTo>
                <a:lnTo>
                  <a:pt x="67110" y="58570"/>
                </a:lnTo>
                <a:lnTo>
                  <a:pt x="67120" y="58580"/>
                </a:lnTo>
                <a:lnTo>
                  <a:pt x="67130" y="58590"/>
                </a:lnTo>
                <a:lnTo>
                  <a:pt x="67130" y="58600"/>
                </a:lnTo>
                <a:lnTo>
                  <a:pt x="67140" y="58600"/>
                </a:lnTo>
                <a:lnTo>
                  <a:pt x="67140" y="58610"/>
                </a:lnTo>
                <a:lnTo>
                  <a:pt x="67150" y="58620"/>
                </a:lnTo>
                <a:lnTo>
                  <a:pt x="67160" y="58630"/>
                </a:lnTo>
                <a:lnTo>
                  <a:pt x="67160" y="58640"/>
                </a:lnTo>
                <a:lnTo>
                  <a:pt x="67170" y="58650"/>
                </a:lnTo>
                <a:lnTo>
                  <a:pt x="67180" y="58660"/>
                </a:lnTo>
                <a:lnTo>
                  <a:pt x="67180" y="58670"/>
                </a:lnTo>
                <a:lnTo>
                  <a:pt x="67180" y="58680"/>
                </a:lnTo>
                <a:lnTo>
                  <a:pt x="67190" y="58680"/>
                </a:lnTo>
                <a:lnTo>
                  <a:pt x="67190" y="58690"/>
                </a:lnTo>
                <a:lnTo>
                  <a:pt x="67200" y="58700"/>
                </a:lnTo>
                <a:lnTo>
                  <a:pt x="67200" y="58710"/>
                </a:lnTo>
                <a:lnTo>
                  <a:pt x="67200" y="58720"/>
                </a:lnTo>
                <a:lnTo>
                  <a:pt x="67210" y="58730"/>
                </a:lnTo>
                <a:lnTo>
                  <a:pt x="67210" y="58740"/>
                </a:lnTo>
                <a:lnTo>
                  <a:pt x="67210" y="58750"/>
                </a:lnTo>
                <a:lnTo>
                  <a:pt x="67210" y="58760"/>
                </a:lnTo>
                <a:lnTo>
                  <a:pt x="67210" y="58770"/>
                </a:lnTo>
                <a:lnTo>
                  <a:pt x="67210" y="58790"/>
                </a:lnTo>
                <a:lnTo>
                  <a:pt x="67210" y="58800"/>
                </a:lnTo>
                <a:lnTo>
                  <a:pt x="67210" y="58810"/>
                </a:lnTo>
                <a:lnTo>
                  <a:pt x="67210" y="58820"/>
                </a:lnTo>
                <a:lnTo>
                  <a:pt x="67210" y="58830"/>
                </a:lnTo>
                <a:lnTo>
                  <a:pt x="67210" y="58840"/>
                </a:lnTo>
                <a:lnTo>
                  <a:pt x="67200" y="58850"/>
                </a:lnTo>
                <a:lnTo>
                  <a:pt x="67200" y="58860"/>
                </a:lnTo>
                <a:lnTo>
                  <a:pt x="67200" y="58870"/>
                </a:lnTo>
                <a:lnTo>
                  <a:pt x="67200" y="58880"/>
                </a:lnTo>
                <a:lnTo>
                  <a:pt x="67200" y="58890"/>
                </a:lnTo>
                <a:lnTo>
                  <a:pt x="67200" y="58900"/>
                </a:lnTo>
                <a:lnTo>
                  <a:pt x="67200" y="58910"/>
                </a:lnTo>
                <a:lnTo>
                  <a:pt x="67200" y="58920"/>
                </a:lnTo>
                <a:lnTo>
                  <a:pt x="67200" y="58940"/>
                </a:lnTo>
                <a:lnTo>
                  <a:pt x="67200" y="58950"/>
                </a:lnTo>
                <a:lnTo>
                  <a:pt x="67200" y="58960"/>
                </a:lnTo>
                <a:lnTo>
                  <a:pt x="67210" y="58970"/>
                </a:lnTo>
                <a:lnTo>
                  <a:pt x="67210" y="58980"/>
                </a:lnTo>
                <a:lnTo>
                  <a:pt x="67220" y="58990"/>
                </a:lnTo>
                <a:lnTo>
                  <a:pt x="67220" y="59000"/>
                </a:lnTo>
                <a:lnTo>
                  <a:pt x="67230" y="59010"/>
                </a:lnTo>
                <a:lnTo>
                  <a:pt x="67240" y="59020"/>
                </a:lnTo>
                <a:lnTo>
                  <a:pt x="67250" y="59030"/>
                </a:lnTo>
                <a:lnTo>
                  <a:pt x="67260" y="59040"/>
                </a:lnTo>
                <a:lnTo>
                  <a:pt x="67270" y="59040"/>
                </a:lnTo>
                <a:lnTo>
                  <a:pt x="67280" y="59050"/>
                </a:lnTo>
                <a:lnTo>
                  <a:pt x="67280" y="59060"/>
                </a:lnTo>
                <a:lnTo>
                  <a:pt x="67290" y="59060"/>
                </a:lnTo>
                <a:lnTo>
                  <a:pt x="67290" y="59070"/>
                </a:lnTo>
                <a:lnTo>
                  <a:pt x="67300" y="59080"/>
                </a:lnTo>
                <a:lnTo>
                  <a:pt x="67310" y="59090"/>
                </a:lnTo>
                <a:lnTo>
                  <a:pt x="67330" y="59110"/>
                </a:lnTo>
                <a:lnTo>
                  <a:pt x="67340" y="59120"/>
                </a:lnTo>
                <a:lnTo>
                  <a:pt x="67340" y="59130"/>
                </a:lnTo>
                <a:lnTo>
                  <a:pt x="67350" y="59140"/>
                </a:lnTo>
                <a:lnTo>
                  <a:pt x="67350" y="59150"/>
                </a:lnTo>
                <a:lnTo>
                  <a:pt x="67360" y="59160"/>
                </a:lnTo>
                <a:lnTo>
                  <a:pt x="67370" y="59170"/>
                </a:lnTo>
                <a:lnTo>
                  <a:pt x="67380" y="59180"/>
                </a:lnTo>
                <a:lnTo>
                  <a:pt x="67380" y="59200"/>
                </a:lnTo>
                <a:lnTo>
                  <a:pt x="67390" y="59200"/>
                </a:lnTo>
                <a:lnTo>
                  <a:pt x="67390" y="59210"/>
                </a:lnTo>
                <a:lnTo>
                  <a:pt x="67400" y="59230"/>
                </a:lnTo>
                <a:lnTo>
                  <a:pt x="67400" y="59250"/>
                </a:lnTo>
                <a:lnTo>
                  <a:pt x="67400" y="59260"/>
                </a:lnTo>
                <a:lnTo>
                  <a:pt x="67400" y="59270"/>
                </a:lnTo>
                <a:lnTo>
                  <a:pt x="67400" y="59280"/>
                </a:lnTo>
                <a:lnTo>
                  <a:pt x="67400" y="59290"/>
                </a:lnTo>
                <a:lnTo>
                  <a:pt x="67400" y="59300"/>
                </a:lnTo>
                <a:lnTo>
                  <a:pt x="67400" y="59310"/>
                </a:lnTo>
                <a:lnTo>
                  <a:pt x="67400" y="59330"/>
                </a:lnTo>
                <a:lnTo>
                  <a:pt x="67400" y="59350"/>
                </a:lnTo>
                <a:lnTo>
                  <a:pt x="67410" y="59360"/>
                </a:lnTo>
                <a:lnTo>
                  <a:pt x="67410" y="59370"/>
                </a:lnTo>
                <a:lnTo>
                  <a:pt x="67420" y="59390"/>
                </a:lnTo>
                <a:lnTo>
                  <a:pt x="67420" y="59410"/>
                </a:lnTo>
                <a:lnTo>
                  <a:pt x="67430" y="59420"/>
                </a:lnTo>
                <a:lnTo>
                  <a:pt x="67440" y="59430"/>
                </a:lnTo>
                <a:lnTo>
                  <a:pt x="67450" y="59450"/>
                </a:lnTo>
                <a:lnTo>
                  <a:pt x="67460" y="59460"/>
                </a:lnTo>
                <a:lnTo>
                  <a:pt x="67470" y="59470"/>
                </a:lnTo>
                <a:lnTo>
                  <a:pt x="67480" y="59480"/>
                </a:lnTo>
                <a:lnTo>
                  <a:pt x="67480" y="59490"/>
                </a:lnTo>
                <a:lnTo>
                  <a:pt x="67490" y="59490"/>
                </a:lnTo>
                <a:lnTo>
                  <a:pt x="67490" y="59500"/>
                </a:lnTo>
                <a:lnTo>
                  <a:pt x="67500" y="59510"/>
                </a:lnTo>
                <a:lnTo>
                  <a:pt x="67510" y="59530"/>
                </a:lnTo>
                <a:lnTo>
                  <a:pt x="67520" y="59540"/>
                </a:lnTo>
                <a:lnTo>
                  <a:pt x="67520" y="59550"/>
                </a:lnTo>
                <a:lnTo>
                  <a:pt x="67520" y="59560"/>
                </a:lnTo>
                <a:lnTo>
                  <a:pt x="67530" y="59580"/>
                </a:lnTo>
                <a:lnTo>
                  <a:pt x="67530" y="59590"/>
                </a:lnTo>
                <a:lnTo>
                  <a:pt x="67530" y="59610"/>
                </a:lnTo>
                <a:lnTo>
                  <a:pt x="67540" y="59620"/>
                </a:lnTo>
                <a:lnTo>
                  <a:pt x="67540" y="59630"/>
                </a:lnTo>
                <a:lnTo>
                  <a:pt x="67540" y="59640"/>
                </a:lnTo>
                <a:lnTo>
                  <a:pt x="67540" y="59660"/>
                </a:lnTo>
                <a:lnTo>
                  <a:pt x="67540" y="59670"/>
                </a:lnTo>
                <a:lnTo>
                  <a:pt x="67540" y="59690"/>
                </a:lnTo>
                <a:lnTo>
                  <a:pt x="67540" y="59720"/>
                </a:lnTo>
                <a:lnTo>
                  <a:pt x="67540" y="59730"/>
                </a:lnTo>
                <a:lnTo>
                  <a:pt x="67540" y="59740"/>
                </a:lnTo>
                <a:lnTo>
                  <a:pt x="67540" y="59750"/>
                </a:lnTo>
                <a:lnTo>
                  <a:pt x="67540" y="59770"/>
                </a:lnTo>
                <a:lnTo>
                  <a:pt x="67540" y="59780"/>
                </a:lnTo>
                <a:lnTo>
                  <a:pt x="67540" y="59790"/>
                </a:lnTo>
                <a:lnTo>
                  <a:pt x="67550" y="59800"/>
                </a:lnTo>
                <a:lnTo>
                  <a:pt x="67550" y="59810"/>
                </a:lnTo>
                <a:lnTo>
                  <a:pt x="67560" y="59820"/>
                </a:lnTo>
                <a:lnTo>
                  <a:pt x="67560" y="59830"/>
                </a:lnTo>
                <a:lnTo>
                  <a:pt x="67570" y="59840"/>
                </a:lnTo>
                <a:lnTo>
                  <a:pt x="67580" y="59850"/>
                </a:lnTo>
                <a:lnTo>
                  <a:pt x="67590" y="59850"/>
                </a:lnTo>
                <a:lnTo>
                  <a:pt x="67590" y="59860"/>
                </a:lnTo>
                <a:lnTo>
                  <a:pt x="67600" y="59870"/>
                </a:lnTo>
                <a:lnTo>
                  <a:pt x="67600" y="59880"/>
                </a:lnTo>
                <a:lnTo>
                  <a:pt x="67610" y="59890"/>
                </a:lnTo>
                <a:lnTo>
                  <a:pt x="67620" y="59900"/>
                </a:lnTo>
                <a:lnTo>
                  <a:pt x="67620" y="59910"/>
                </a:lnTo>
                <a:lnTo>
                  <a:pt x="67620" y="59920"/>
                </a:lnTo>
                <a:lnTo>
                  <a:pt x="67620" y="59930"/>
                </a:lnTo>
                <a:lnTo>
                  <a:pt x="67630" y="59940"/>
                </a:lnTo>
                <a:lnTo>
                  <a:pt x="67630" y="59950"/>
                </a:lnTo>
                <a:lnTo>
                  <a:pt x="67630" y="59960"/>
                </a:lnTo>
                <a:lnTo>
                  <a:pt x="67630" y="59970"/>
                </a:lnTo>
                <a:lnTo>
                  <a:pt x="67630" y="59980"/>
                </a:lnTo>
                <a:lnTo>
                  <a:pt x="67630" y="59990"/>
                </a:lnTo>
                <a:lnTo>
                  <a:pt x="67630" y="60000"/>
                </a:lnTo>
                <a:lnTo>
                  <a:pt x="67630" y="60010"/>
                </a:lnTo>
                <a:lnTo>
                  <a:pt x="67630" y="60020"/>
                </a:lnTo>
                <a:lnTo>
                  <a:pt x="67620" y="60040"/>
                </a:lnTo>
                <a:lnTo>
                  <a:pt x="67620" y="60050"/>
                </a:lnTo>
                <a:lnTo>
                  <a:pt x="67620" y="60060"/>
                </a:lnTo>
                <a:lnTo>
                  <a:pt x="67610" y="60080"/>
                </a:lnTo>
                <a:lnTo>
                  <a:pt x="67600" y="60090"/>
                </a:lnTo>
                <a:lnTo>
                  <a:pt x="67600" y="60100"/>
                </a:lnTo>
                <a:lnTo>
                  <a:pt x="67590" y="60110"/>
                </a:lnTo>
                <a:lnTo>
                  <a:pt x="67580" y="60120"/>
                </a:lnTo>
                <a:lnTo>
                  <a:pt x="67580" y="60130"/>
                </a:lnTo>
                <a:lnTo>
                  <a:pt x="67580" y="60140"/>
                </a:lnTo>
                <a:lnTo>
                  <a:pt x="67580" y="60150"/>
                </a:lnTo>
                <a:lnTo>
                  <a:pt x="67580" y="60160"/>
                </a:lnTo>
                <a:lnTo>
                  <a:pt x="67580" y="60170"/>
                </a:lnTo>
                <a:lnTo>
                  <a:pt x="67580" y="60180"/>
                </a:lnTo>
                <a:lnTo>
                  <a:pt x="67590" y="60190"/>
                </a:lnTo>
                <a:lnTo>
                  <a:pt x="67600" y="60200"/>
                </a:lnTo>
                <a:lnTo>
                  <a:pt x="67600" y="60210"/>
                </a:lnTo>
                <a:lnTo>
                  <a:pt x="67620" y="60230"/>
                </a:lnTo>
                <a:lnTo>
                  <a:pt x="67630" y="60250"/>
                </a:lnTo>
                <a:lnTo>
                  <a:pt x="67650" y="60270"/>
                </a:lnTo>
                <a:lnTo>
                  <a:pt x="67660" y="60290"/>
                </a:lnTo>
                <a:lnTo>
                  <a:pt x="67680" y="60310"/>
                </a:lnTo>
                <a:lnTo>
                  <a:pt x="67690" y="60330"/>
                </a:lnTo>
                <a:lnTo>
                  <a:pt x="67700" y="60340"/>
                </a:lnTo>
                <a:lnTo>
                  <a:pt x="67700" y="60350"/>
                </a:lnTo>
                <a:lnTo>
                  <a:pt x="67720" y="60380"/>
                </a:lnTo>
                <a:lnTo>
                  <a:pt x="67730" y="60400"/>
                </a:lnTo>
                <a:lnTo>
                  <a:pt x="67740" y="60420"/>
                </a:lnTo>
                <a:lnTo>
                  <a:pt x="67750" y="60440"/>
                </a:lnTo>
                <a:lnTo>
                  <a:pt x="67760" y="60460"/>
                </a:lnTo>
                <a:lnTo>
                  <a:pt x="67770" y="60480"/>
                </a:lnTo>
                <a:lnTo>
                  <a:pt x="67770" y="60500"/>
                </a:lnTo>
                <a:lnTo>
                  <a:pt x="67780" y="60520"/>
                </a:lnTo>
                <a:lnTo>
                  <a:pt x="67780" y="60540"/>
                </a:lnTo>
                <a:lnTo>
                  <a:pt x="67790" y="60570"/>
                </a:lnTo>
                <a:lnTo>
                  <a:pt x="67790" y="60580"/>
                </a:lnTo>
                <a:lnTo>
                  <a:pt x="67790" y="60590"/>
                </a:lnTo>
                <a:lnTo>
                  <a:pt x="67800" y="60600"/>
                </a:lnTo>
                <a:lnTo>
                  <a:pt x="67800" y="60620"/>
                </a:lnTo>
                <a:lnTo>
                  <a:pt x="67810" y="60630"/>
                </a:lnTo>
                <a:lnTo>
                  <a:pt x="67810" y="60640"/>
                </a:lnTo>
                <a:lnTo>
                  <a:pt x="67820" y="60660"/>
                </a:lnTo>
                <a:lnTo>
                  <a:pt x="67830" y="60680"/>
                </a:lnTo>
                <a:lnTo>
                  <a:pt x="67840" y="60690"/>
                </a:lnTo>
                <a:lnTo>
                  <a:pt x="67840" y="60700"/>
                </a:lnTo>
                <a:lnTo>
                  <a:pt x="67850" y="60710"/>
                </a:lnTo>
                <a:lnTo>
                  <a:pt x="67860" y="60720"/>
                </a:lnTo>
                <a:lnTo>
                  <a:pt x="67870" y="60740"/>
                </a:lnTo>
                <a:lnTo>
                  <a:pt x="67880" y="60750"/>
                </a:lnTo>
                <a:lnTo>
                  <a:pt x="67890" y="60770"/>
                </a:lnTo>
                <a:lnTo>
                  <a:pt x="67900" y="60790"/>
                </a:lnTo>
                <a:lnTo>
                  <a:pt x="67910" y="60800"/>
                </a:lnTo>
                <a:lnTo>
                  <a:pt x="67920" y="60820"/>
                </a:lnTo>
                <a:lnTo>
                  <a:pt x="67930" y="60830"/>
                </a:lnTo>
                <a:lnTo>
                  <a:pt x="67930" y="60840"/>
                </a:lnTo>
                <a:lnTo>
                  <a:pt x="67930" y="60850"/>
                </a:lnTo>
                <a:lnTo>
                  <a:pt x="67930" y="60870"/>
                </a:lnTo>
                <a:lnTo>
                  <a:pt x="67930" y="60880"/>
                </a:lnTo>
                <a:lnTo>
                  <a:pt x="67940" y="60890"/>
                </a:lnTo>
                <a:lnTo>
                  <a:pt x="67940" y="60900"/>
                </a:lnTo>
                <a:lnTo>
                  <a:pt x="67940" y="60910"/>
                </a:lnTo>
                <a:lnTo>
                  <a:pt x="67940" y="60920"/>
                </a:lnTo>
                <a:lnTo>
                  <a:pt x="67950" y="60930"/>
                </a:lnTo>
                <a:lnTo>
                  <a:pt x="67950" y="60950"/>
                </a:lnTo>
                <a:lnTo>
                  <a:pt x="67950" y="60960"/>
                </a:lnTo>
                <a:lnTo>
                  <a:pt x="67950" y="60970"/>
                </a:lnTo>
                <a:lnTo>
                  <a:pt x="67950" y="60990"/>
                </a:lnTo>
                <a:lnTo>
                  <a:pt x="67950" y="61010"/>
                </a:lnTo>
                <a:lnTo>
                  <a:pt x="67950" y="61020"/>
                </a:lnTo>
                <a:lnTo>
                  <a:pt x="67950" y="61030"/>
                </a:lnTo>
                <a:lnTo>
                  <a:pt x="67950" y="61050"/>
                </a:lnTo>
                <a:lnTo>
                  <a:pt x="67940" y="61070"/>
                </a:lnTo>
                <a:lnTo>
                  <a:pt x="67950" y="61090"/>
                </a:lnTo>
                <a:lnTo>
                  <a:pt x="67950" y="61110"/>
                </a:lnTo>
                <a:lnTo>
                  <a:pt x="67950" y="61120"/>
                </a:lnTo>
                <a:lnTo>
                  <a:pt x="67950" y="61130"/>
                </a:lnTo>
                <a:lnTo>
                  <a:pt x="67950" y="61140"/>
                </a:lnTo>
                <a:lnTo>
                  <a:pt x="67950" y="61150"/>
                </a:lnTo>
                <a:lnTo>
                  <a:pt x="67950" y="61160"/>
                </a:lnTo>
                <a:lnTo>
                  <a:pt x="67950" y="61170"/>
                </a:lnTo>
                <a:lnTo>
                  <a:pt x="67950" y="61180"/>
                </a:lnTo>
                <a:lnTo>
                  <a:pt x="67960" y="61190"/>
                </a:lnTo>
                <a:lnTo>
                  <a:pt x="67960" y="61200"/>
                </a:lnTo>
                <a:lnTo>
                  <a:pt x="67960" y="61210"/>
                </a:lnTo>
                <a:lnTo>
                  <a:pt x="67970" y="61220"/>
                </a:lnTo>
                <a:lnTo>
                  <a:pt x="67970" y="61230"/>
                </a:lnTo>
                <a:lnTo>
                  <a:pt x="67970" y="61240"/>
                </a:lnTo>
                <a:lnTo>
                  <a:pt x="67970" y="61260"/>
                </a:lnTo>
                <a:lnTo>
                  <a:pt x="67960" y="61270"/>
                </a:lnTo>
                <a:lnTo>
                  <a:pt x="67960" y="61290"/>
                </a:lnTo>
                <a:lnTo>
                  <a:pt x="67950" y="61310"/>
                </a:lnTo>
                <a:lnTo>
                  <a:pt x="67950" y="61320"/>
                </a:lnTo>
                <a:lnTo>
                  <a:pt x="67950" y="61330"/>
                </a:lnTo>
                <a:lnTo>
                  <a:pt x="67950" y="61340"/>
                </a:lnTo>
                <a:lnTo>
                  <a:pt x="67940" y="61350"/>
                </a:lnTo>
                <a:lnTo>
                  <a:pt x="67950" y="61360"/>
                </a:lnTo>
                <a:lnTo>
                  <a:pt x="67950" y="61370"/>
                </a:lnTo>
                <a:lnTo>
                  <a:pt x="67950" y="61380"/>
                </a:lnTo>
                <a:lnTo>
                  <a:pt x="67950" y="61390"/>
                </a:lnTo>
                <a:lnTo>
                  <a:pt x="67960" y="61400"/>
                </a:lnTo>
                <a:lnTo>
                  <a:pt x="67960" y="61410"/>
                </a:lnTo>
                <a:lnTo>
                  <a:pt x="67960" y="61420"/>
                </a:lnTo>
                <a:lnTo>
                  <a:pt x="67970" y="61430"/>
                </a:lnTo>
                <a:lnTo>
                  <a:pt x="67980" y="61430"/>
                </a:lnTo>
                <a:lnTo>
                  <a:pt x="67990" y="61440"/>
                </a:lnTo>
                <a:lnTo>
                  <a:pt x="68000" y="61440"/>
                </a:lnTo>
                <a:lnTo>
                  <a:pt x="68000" y="61450"/>
                </a:lnTo>
                <a:lnTo>
                  <a:pt x="68010" y="61460"/>
                </a:lnTo>
                <a:lnTo>
                  <a:pt x="68020" y="61460"/>
                </a:lnTo>
                <a:lnTo>
                  <a:pt x="68030" y="61470"/>
                </a:lnTo>
                <a:lnTo>
                  <a:pt x="68030" y="61480"/>
                </a:lnTo>
                <a:lnTo>
                  <a:pt x="68040" y="61500"/>
                </a:lnTo>
                <a:lnTo>
                  <a:pt x="68050" y="61510"/>
                </a:lnTo>
                <a:lnTo>
                  <a:pt x="68060" y="61530"/>
                </a:lnTo>
                <a:lnTo>
                  <a:pt x="68070" y="61540"/>
                </a:lnTo>
                <a:lnTo>
                  <a:pt x="68070" y="61550"/>
                </a:lnTo>
                <a:lnTo>
                  <a:pt x="68080" y="61560"/>
                </a:lnTo>
                <a:lnTo>
                  <a:pt x="68080" y="61570"/>
                </a:lnTo>
                <a:lnTo>
                  <a:pt x="68090" y="61580"/>
                </a:lnTo>
                <a:lnTo>
                  <a:pt x="68090" y="61590"/>
                </a:lnTo>
                <a:lnTo>
                  <a:pt x="68100" y="61600"/>
                </a:lnTo>
                <a:lnTo>
                  <a:pt x="68100" y="61610"/>
                </a:lnTo>
                <a:lnTo>
                  <a:pt x="68110" y="61620"/>
                </a:lnTo>
                <a:lnTo>
                  <a:pt x="68110" y="61630"/>
                </a:lnTo>
                <a:lnTo>
                  <a:pt x="68120" y="61650"/>
                </a:lnTo>
                <a:lnTo>
                  <a:pt x="68120" y="61660"/>
                </a:lnTo>
                <a:lnTo>
                  <a:pt x="68120" y="61670"/>
                </a:lnTo>
                <a:lnTo>
                  <a:pt x="68120" y="61680"/>
                </a:lnTo>
                <a:lnTo>
                  <a:pt x="68130" y="61690"/>
                </a:lnTo>
                <a:lnTo>
                  <a:pt x="68130" y="61710"/>
                </a:lnTo>
                <a:lnTo>
                  <a:pt x="68130" y="61720"/>
                </a:lnTo>
                <a:lnTo>
                  <a:pt x="68130" y="61730"/>
                </a:lnTo>
                <a:lnTo>
                  <a:pt x="68140" y="61740"/>
                </a:lnTo>
                <a:lnTo>
                  <a:pt x="68140" y="61750"/>
                </a:lnTo>
                <a:lnTo>
                  <a:pt x="68140" y="61760"/>
                </a:lnTo>
                <a:lnTo>
                  <a:pt x="68150" y="61770"/>
                </a:lnTo>
                <a:lnTo>
                  <a:pt x="68150" y="61780"/>
                </a:lnTo>
                <a:lnTo>
                  <a:pt x="68150" y="61790"/>
                </a:lnTo>
                <a:lnTo>
                  <a:pt x="68160" y="61800"/>
                </a:lnTo>
                <a:lnTo>
                  <a:pt x="68160" y="61810"/>
                </a:lnTo>
                <a:lnTo>
                  <a:pt x="68160" y="61820"/>
                </a:lnTo>
                <a:lnTo>
                  <a:pt x="68170" y="61830"/>
                </a:lnTo>
                <a:lnTo>
                  <a:pt x="68170" y="61840"/>
                </a:lnTo>
                <a:lnTo>
                  <a:pt x="68180" y="61840"/>
                </a:lnTo>
                <a:lnTo>
                  <a:pt x="68180" y="61850"/>
                </a:lnTo>
                <a:lnTo>
                  <a:pt x="68190" y="61860"/>
                </a:lnTo>
                <a:lnTo>
                  <a:pt x="68190" y="61870"/>
                </a:lnTo>
                <a:lnTo>
                  <a:pt x="68200" y="61880"/>
                </a:lnTo>
                <a:lnTo>
                  <a:pt x="68200" y="61890"/>
                </a:lnTo>
                <a:lnTo>
                  <a:pt x="68210" y="61890"/>
                </a:lnTo>
                <a:lnTo>
                  <a:pt x="68210" y="61900"/>
                </a:lnTo>
                <a:lnTo>
                  <a:pt x="68220" y="61910"/>
                </a:lnTo>
                <a:lnTo>
                  <a:pt x="68220" y="61920"/>
                </a:lnTo>
                <a:lnTo>
                  <a:pt x="68230" y="61930"/>
                </a:lnTo>
                <a:lnTo>
                  <a:pt x="68230" y="61940"/>
                </a:lnTo>
                <a:lnTo>
                  <a:pt x="68240" y="61950"/>
                </a:lnTo>
                <a:lnTo>
                  <a:pt x="68240" y="61970"/>
                </a:lnTo>
                <a:lnTo>
                  <a:pt x="68250" y="61970"/>
                </a:lnTo>
                <a:lnTo>
                  <a:pt x="68250" y="61980"/>
                </a:lnTo>
                <a:lnTo>
                  <a:pt x="68250" y="61990"/>
                </a:lnTo>
                <a:lnTo>
                  <a:pt x="68250" y="62000"/>
                </a:lnTo>
                <a:lnTo>
                  <a:pt x="68260" y="62010"/>
                </a:lnTo>
                <a:lnTo>
                  <a:pt x="68260" y="62020"/>
                </a:lnTo>
                <a:lnTo>
                  <a:pt x="68260" y="62040"/>
                </a:lnTo>
                <a:lnTo>
                  <a:pt x="68260" y="62050"/>
                </a:lnTo>
                <a:lnTo>
                  <a:pt x="68260" y="62060"/>
                </a:lnTo>
                <a:lnTo>
                  <a:pt x="68260" y="62070"/>
                </a:lnTo>
                <a:lnTo>
                  <a:pt x="68260" y="62080"/>
                </a:lnTo>
                <a:lnTo>
                  <a:pt x="68270" y="62090"/>
                </a:lnTo>
                <a:lnTo>
                  <a:pt x="68270" y="62100"/>
                </a:lnTo>
                <a:lnTo>
                  <a:pt x="68270" y="62110"/>
                </a:lnTo>
                <a:lnTo>
                  <a:pt x="68270" y="62130"/>
                </a:lnTo>
                <a:lnTo>
                  <a:pt x="68270" y="62150"/>
                </a:lnTo>
                <a:lnTo>
                  <a:pt x="68270" y="62160"/>
                </a:lnTo>
                <a:lnTo>
                  <a:pt x="68270" y="62170"/>
                </a:lnTo>
                <a:lnTo>
                  <a:pt x="68260" y="62180"/>
                </a:lnTo>
                <a:lnTo>
                  <a:pt x="68260" y="62190"/>
                </a:lnTo>
                <a:lnTo>
                  <a:pt x="68260" y="62200"/>
                </a:lnTo>
                <a:lnTo>
                  <a:pt x="68260" y="62210"/>
                </a:lnTo>
                <a:lnTo>
                  <a:pt x="68250" y="62220"/>
                </a:lnTo>
                <a:lnTo>
                  <a:pt x="68250" y="62230"/>
                </a:lnTo>
                <a:lnTo>
                  <a:pt x="68250" y="62240"/>
                </a:lnTo>
                <a:lnTo>
                  <a:pt x="68250" y="62250"/>
                </a:lnTo>
                <a:lnTo>
                  <a:pt x="68240" y="62260"/>
                </a:lnTo>
                <a:lnTo>
                  <a:pt x="68240" y="62280"/>
                </a:lnTo>
                <a:lnTo>
                  <a:pt x="68240" y="62290"/>
                </a:lnTo>
                <a:lnTo>
                  <a:pt x="68240" y="62300"/>
                </a:lnTo>
                <a:lnTo>
                  <a:pt x="68230" y="62310"/>
                </a:lnTo>
                <a:lnTo>
                  <a:pt x="68230" y="62320"/>
                </a:lnTo>
                <a:lnTo>
                  <a:pt x="68230" y="62330"/>
                </a:lnTo>
                <a:lnTo>
                  <a:pt x="68230" y="62340"/>
                </a:lnTo>
                <a:lnTo>
                  <a:pt x="68230" y="62350"/>
                </a:lnTo>
                <a:lnTo>
                  <a:pt x="68230" y="62360"/>
                </a:lnTo>
                <a:lnTo>
                  <a:pt x="68230" y="62370"/>
                </a:lnTo>
                <a:lnTo>
                  <a:pt x="68240" y="62380"/>
                </a:lnTo>
                <a:lnTo>
                  <a:pt x="68250" y="62390"/>
                </a:lnTo>
                <a:lnTo>
                  <a:pt x="68250" y="62400"/>
                </a:lnTo>
                <a:lnTo>
                  <a:pt x="68260" y="62410"/>
                </a:lnTo>
                <a:lnTo>
                  <a:pt x="68270" y="62420"/>
                </a:lnTo>
                <a:lnTo>
                  <a:pt x="68270" y="62430"/>
                </a:lnTo>
                <a:lnTo>
                  <a:pt x="68280" y="62440"/>
                </a:lnTo>
                <a:lnTo>
                  <a:pt x="68280" y="62450"/>
                </a:lnTo>
                <a:lnTo>
                  <a:pt x="68290" y="62460"/>
                </a:lnTo>
                <a:lnTo>
                  <a:pt x="68300" y="62470"/>
                </a:lnTo>
                <a:lnTo>
                  <a:pt x="68310" y="62480"/>
                </a:lnTo>
                <a:lnTo>
                  <a:pt x="68320" y="62490"/>
                </a:lnTo>
                <a:lnTo>
                  <a:pt x="68330" y="62510"/>
                </a:lnTo>
                <a:lnTo>
                  <a:pt x="68340" y="62520"/>
                </a:lnTo>
                <a:lnTo>
                  <a:pt x="68340" y="62530"/>
                </a:lnTo>
                <a:lnTo>
                  <a:pt x="68350" y="62550"/>
                </a:lnTo>
                <a:lnTo>
                  <a:pt x="68350" y="62560"/>
                </a:lnTo>
                <a:lnTo>
                  <a:pt x="68360" y="62570"/>
                </a:lnTo>
                <a:lnTo>
                  <a:pt x="68360" y="62590"/>
                </a:lnTo>
                <a:lnTo>
                  <a:pt x="68370" y="62590"/>
                </a:lnTo>
                <a:lnTo>
                  <a:pt x="68380" y="62610"/>
                </a:lnTo>
                <a:lnTo>
                  <a:pt x="68390" y="62630"/>
                </a:lnTo>
                <a:lnTo>
                  <a:pt x="68400" y="62640"/>
                </a:lnTo>
                <a:lnTo>
                  <a:pt x="68400" y="62660"/>
                </a:lnTo>
                <a:lnTo>
                  <a:pt x="68410" y="62660"/>
                </a:lnTo>
                <a:lnTo>
                  <a:pt x="68410" y="62670"/>
                </a:lnTo>
                <a:lnTo>
                  <a:pt x="68410" y="62680"/>
                </a:lnTo>
                <a:lnTo>
                  <a:pt x="68420" y="62690"/>
                </a:lnTo>
                <a:lnTo>
                  <a:pt x="68420" y="62700"/>
                </a:lnTo>
                <a:lnTo>
                  <a:pt x="68430" y="62710"/>
                </a:lnTo>
                <a:lnTo>
                  <a:pt x="68430" y="62720"/>
                </a:lnTo>
                <a:lnTo>
                  <a:pt x="68430" y="62730"/>
                </a:lnTo>
                <a:lnTo>
                  <a:pt x="68440" y="62740"/>
                </a:lnTo>
                <a:lnTo>
                  <a:pt x="68440" y="62750"/>
                </a:lnTo>
                <a:lnTo>
                  <a:pt x="68440" y="62760"/>
                </a:lnTo>
                <a:lnTo>
                  <a:pt x="68450" y="62770"/>
                </a:lnTo>
                <a:lnTo>
                  <a:pt x="68450" y="62780"/>
                </a:lnTo>
                <a:lnTo>
                  <a:pt x="68450" y="62790"/>
                </a:lnTo>
                <a:lnTo>
                  <a:pt x="68460" y="62790"/>
                </a:lnTo>
                <a:lnTo>
                  <a:pt x="68460" y="62800"/>
                </a:lnTo>
                <a:lnTo>
                  <a:pt x="68470" y="62810"/>
                </a:lnTo>
                <a:lnTo>
                  <a:pt x="68470" y="62820"/>
                </a:lnTo>
                <a:lnTo>
                  <a:pt x="68480" y="62830"/>
                </a:lnTo>
                <a:lnTo>
                  <a:pt x="68480" y="62840"/>
                </a:lnTo>
                <a:lnTo>
                  <a:pt x="68490" y="62850"/>
                </a:lnTo>
                <a:lnTo>
                  <a:pt x="68490" y="62860"/>
                </a:lnTo>
                <a:lnTo>
                  <a:pt x="68500" y="62870"/>
                </a:lnTo>
                <a:lnTo>
                  <a:pt x="68510" y="62890"/>
                </a:lnTo>
                <a:lnTo>
                  <a:pt x="68520" y="62910"/>
                </a:lnTo>
                <a:lnTo>
                  <a:pt x="68520" y="62920"/>
                </a:lnTo>
                <a:lnTo>
                  <a:pt x="68530" y="62930"/>
                </a:lnTo>
                <a:lnTo>
                  <a:pt x="68530" y="62940"/>
                </a:lnTo>
                <a:lnTo>
                  <a:pt x="68530" y="62950"/>
                </a:lnTo>
                <a:lnTo>
                  <a:pt x="68540" y="62960"/>
                </a:lnTo>
                <a:lnTo>
                  <a:pt x="68550" y="62970"/>
                </a:lnTo>
                <a:lnTo>
                  <a:pt x="68550" y="62980"/>
                </a:lnTo>
                <a:lnTo>
                  <a:pt x="68550" y="62990"/>
                </a:lnTo>
                <a:lnTo>
                  <a:pt x="68560" y="63000"/>
                </a:lnTo>
                <a:lnTo>
                  <a:pt x="68570" y="63010"/>
                </a:lnTo>
                <a:lnTo>
                  <a:pt x="68570" y="63020"/>
                </a:lnTo>
                <a:lnTo>
                  <a:pt x="68580" y="63020"/>
                </a:lnTo>
                <a:lnTo>
                  <a:pt x="68580" y="63030"/>
                </a:lnTo>
                <a:lnTo>
                  <a:pt x="68580" y="63040"/>
                </a:lnTo>
                <a:lnTo>
                  <a:pt x="68590" y="63040"/>
                </a:lnTo>
                <a:lnTo>
                  <a:pt x="68590" y="63050"/>
                </a:lnTo>
                <a:lnTo>
                  <a:pt x="68600" y="63060"/>
                </a:lnTo>
                <a:lnTo>
                  <a:pt x="68610" y="63080"/>
                </a:lnTo>
                <a:lnTo>
                  <a:pt x="68620" y="63090"/>
                </a:lnTo>
                <a:lnTo>
                  <a:pt x="68620" y="63100"/>
                </a:lnTo>
                <a:lnTo>
                  <a:pt x="68620" y="63110"/>
                </a:lnTo>
                <a:lnTo>
                  <a:pt x="68630" y="63110"/>
                </a:lnTo>
                <a:lnTo>
                  <a:pt x="68630" y="63120"/>
                </a:lnTo>
                <a:lnTo>
                  <a:pt x="68640" y="63130"/>
                </a:lnTo>
                <a:lnTo>
                  <a:pt x="68640" y="63140"/>
                </a:lnTo>
                <a:lnTo>
                  <a:pt x="68650" y="63150"/>
                </a:lnTo>
                <a:lnTo>
                  <a:pt x="68660" y="63160"/>
                </a:lnTo>
                <a:lnTo>
                  <a:pt x="68660" y="63170"/>
                </a:lnTo>
                <a:lnTo>
                  <a:pt x="68670" y="63180"/>
                </a:lnTo>
                <a:lnTo>
                  <a:pt x="68680" y="63200"/>
                </a:lnTo>
                <a:lnTo>
                  <a:pt x="68680" y="63210"/>
                </a:lnTo>
                <a:lnTo>
                  <a:pt x="68690" y="63220"/>
                </a:lnTo>
                <a:lnTo>
                  <a:pt x="68700" y="63230"/>
                </a:lnTo>
                <a:lnTo>
                  <a:pt x="68700" y="63250"/>
                </a:lnTo>
                <a:lnTo>
                  <a:pt x="68710" y="63260"/>
                </a:lnTo>
                <a:lnTo>
                  <a:pt x="68710" y="63270"/>
                </a:lnTo>
                <a:lnTo>
                  <a:pt x="68720" y="63280"/>
                </a:lnTo>
                <a:lnTo>
                  <a:pt x="68720" y="63300"/>
                </a:lnTo>
                <a:lnTo>
                  <a:pt x="68730" y="63310"/>
                </a:lnTo>
                <a:lnTo>
                  <a:pt x="68730" y="63320"/>
                </a:lnTo>
                <a:lnTo>
                  <a:pt x="68740" y="63320"/>
                </a:lnTo>
                <a:lnTo>
                  <a:pt x="68740" y="63330"/>
                </a:lnTo>
                <a:lnTo>
                  <a:pt x="68750" y="63350"/>
                </a:lnTo>
                <a:lnTo>
                  <a:pt x="68760" y="63360"/>
                </a:lnTo>
                <a:lnTo>
                  <a:pt x="68760" y="63370"/>
                </a:lnTo>
                <a:lnTo>
                  <a:pt x="68770" y="63380"/>
                </a:lnTo>
                <a:lnTo>
                  <a:pt x="68770" y="63390"/>
                </a:lnTo>
                <a:lnTo>
                  <a:pt x="68780" y="63390"/>
                </a:lnTo>
                <a:lnTo>
                  <a:pt x="68780" y="63400"/>
                </a:lnTo>
                <a:lnTo>
                  <a:pt x="68790" y="63410"/>
                </a:lnTo>
                <a:lnTo>
                  <a:pt x="68790" y="63420"/>
                </a:lnTo>
                <a:lnTo>
                  <a:pt x="68790" y="63430"/>
                </a:lnTo>
                <a:lnTo>
                  <a:pt x="68800" y="63440"/>
                </a:lnTo>
                <a:lnTo>
                  <a:pt x="68800" y="63450"/>
                </a:lnTo>
                <a:lnTo>
                  <a:pt x="68800" y="63460"/>
                </a:lnTo>
                <a:lnTo>
                  <a:pt x="68810" y="63470"/>
                </a:lnTo>
                <a:lnTo>
                  <a:pt x="68810" y="63480"/>
                </a:lnTo>
                <a:lnTo>
                  <a:pt x="68810" y="63490"/>
                </a:lnTo>
                <a:lnTo>
                  <a:pt x="68820" y="63500"/>
                </a:lnTo>
                <a:lnTo>
                  <a:pt x="68820" y="63510"/>
                </a:lnTo>
                <a:lnTo>
                  <a:pt x="68830" y="63520"/>
                </a:lnTo>
                <a:lnTo>
                  <a:pt x="68830" y="63550"/>
                </a:lnTo>
                <a:lnTo>
                  <a:pt x="68840" y="63570"/>
                </a:lnTo>
                <a:lnTo>
                  <a:pt x="68850" y="63580"/>
                </a:lnTo>
                <a:lnTo>
                  <a:pt x="68850" y="63600"/>
                </a:lnTo>
                <a:lnTo>
                  <a:pt x="68860" y="63610"/>
                </a:lnTo>
                <a:lnTo>
                  <a:pt x="68860" y="63620"/>
                </a:lnTo>
                <a:lnTo>
                  <a:pt x="68860" y="63630"/>
                </a:lnTo>
                <a:lnTo>
                  <a:pt x="68870" y="63640"/>
                </a:lnTo>
                <a:lnTo>
                  <a:pt x="68870" y="63650"/>
                </a:lnTo>
                <a:lnTo>
                  <a:pt x="68870" y="63660"/>
                </a:lnTo>
                <a:lnTo>
                  <a:pt x="68870" y="63670"/>
                </a:lnTo>
                <a:lnTo>
                  <a:pt x="68880" y="63680"/>
                </a:lnTo>
                <a:lnTo>
                  <a:pt x="68880" y="63690"/>
                </a:lnTo>
                <a:lnTo>
                  <a:pt x="68880" y="63700"/>
                </a:lnTo>
                <a:lnTo>
                  <a:pt x="68890" y="63710"/>
                </a:lnTo>
                <a:lnTo>
                  <a:pt x="68890" y="63720"/>
                </a:lnTo>
                <a:lnTo>
                  <a:pt x="68890" y="63730"/>
                </a:lnTo>
                <a:lnTo>
                  <a:pt x="68900" y="63750"/>
                </a:lnTo>
                <a:lnTo>
                  <a:pt x="68910" y="63760"/>
                </a:lnTo>
                <a:lnTo>
                  <a:pt x="68910" y="63770"/>
                </a:lnTo>
                <a:lnTo>
                  <a:pt x="68920" y="63780"/>
                </a:lnTo>
                <a:lnTo>
                  <a:pt x="68920" y="63790"/>
                </a:lnTo>
                <a:lnTo>
                  <a:pt x="68930" y="63800"/>
                </a:lnTo>
                <a:lnTo>
                  <a:pt x="68940" y="63810"/>
                </a:lnTo>
                <a:lnTo>
                  <a:pt x="68940" y="63820"/>
                </a:lnTo>
                <a:lnTo>
                  <a:pt x="68950" y="63820"/>
                </a:lnTo>
                <a:lnTo>
                  <a:pt x="68950" y="63830"/>
                </a:lnTo>
                <a:lnTo>
                  <a:pt x="68960" y="63840"/>
                </a:lnTo>
                <a:lnTo>
                  <a:pt x="68970" y="63850"/>
                </a:lnTo>
                <a:lnTo>
                  <a:pt x="68980" y="63860"/>
                </a:lnTo>
                <a:lnTo>
                  <a:pt x="68980" y="63870"/>
                </a:lnTo>
                <a:lnTo>
                  <a:pt x="68990" y="63880"/>
                </a:lnTo>
                <a:lnTo>
                  <a:pt x="69000" y="63890"/>
                </a:lnTo>
                <a:lnTo>
                  <a:pt x="69000" y="63900"/>
                </a:lnTo>
                <a:lnTo>
                  <a:pt x="69010" y="63910"/>
                </a:lnTo>
                <a:lnTo>
                  <a:pt x="69020" y="63920"/>
                </a:lnTo>
                <a:lnTo>
                  <a:pt x="69030" y="63930"/>
                </a:lnTo>
                <a:lnTo>
                  <a:pt x="69040" y="63940"/>
                </a:lnTo>
                <a:lnTo>
                  <a:pt x="69040" y="63950"/>
                </a:lnTo>
                <a:lnTo>
                  <a:pt x="69080" y="64000"/>
                </a:lnTo>
                <a:lnTo>
                  <a:pt x="69120" y="64050"/>
                </a:lnTo>
                <a:lnTo>
                  <a:pt x="69130" y="64060"/>
                </a:lnTo>
                <a:lnTo>
                  <a:pt x="69140" y="64070"/>
                </a:lnTo>
                <a:lnTo>
                  <a:pt x="69140" y="64080"/>
                </a:lnTo>
                <a:lnTo>
                  <a:pt x="69150" y="64090"/>
                </a:lnTo>
                <a:lnTo>
                  <a:pt x="69150" y="64100"/>
                </a:lnTo>
                <a:lnTo>
                  <a:pt x="69160" y="64110"/>
                </a:lnTo>
                <a:lnTo>
                  <a:pt x="69170" y="64120"/>
                </a:lnTo>
                <a:lnTo>
                  <a:pt x="69170" y="64130"/>
                </a:lnTo>
                <a:lnTo>
                  <a:pt x="69170" y="64140"/>
                </a:lnTo>
                <a:lnTo>
                  <a:pt x="69180" y="64150"/>
                </a:lnTo>
                <a:lnTo>
                  <a:pt x="69180" y="64160"/>
                </a:lnTo>
                <a:lnTo>
                  <a:pt x="69180" y="64170"/>
                </a:lnTo>
                <a:lnTo>
                  <a:pt x="69180" y="64180"/>
                </a:lnTo>
                <a:lnTo>
                  <a:pt x="69190" y="64190"/>
                </a:lnTo>
                <a:lnTo>
                  <a:pt x="69190" y="64200"/>
                </a:lnTo>
                <a:lnTo>
                  <a:pt x="69190" y="64210"/>
                </a:lnTo>
                <a:lnTo>
                  <a:pt x="69210" y="64250"/>
                </a:lnTo>
                <a:lnTo>
                  <a:pt x="69230" y="64290"/>
                </a:lnTo>
                <a:lnTo>
                  <a:pt x="69230" y="64300"/>
                </a:lnTo>
                <a:lnTo>
                  <a:pt x="69230" y="64310"/>
                </a:lnTo>
                <a:lnTo>
                  <a:pt x="69230" y="64330"/>
                </a:lnTo>
                <a:lnTo>
                  <a:pt x="69240" y="64340"/>
                </a:lnTo>
                <a:lnTo>
                  <a:pt x="69240" y="64350"/>
                </a:lnTo>
                <a:lnTo>
                  <a:pt x="69250" y="64360"/>
                </a:lnTo>
                <a:lnTo>
                  <a:pt x="69250" y="64370"/>
                </a:lnTo>
                <a:lnTo>
                  <a:pt x="69250" y="64380"/>
                </a:lnTo>
                <a:lnTo>
                  <a:pt x="69250" y="64390"/>
                </a:lnTo>
                <a:lnTo>
                  <a:pt x="69260" y="64400"/>
                </a:lnTo>
                <a:lnTo>
                  <a:pt x="69260" y="64410"/>
                </a:lnTo>
                <a:lnTo>
                  <a:pt x="69260" y="64420"/>
                </a:lnTo>
                <a:lnTo>
                  <a:pt x="69270" y="64430"/>
                </a:lnTo>
                <a:lnTo>
                  <a:pt x="69270" y="64440"/>
                </a:lnTo>
                <a:lnTo>
                  <a:pt x="69280" y="64460"/>
                </a:lnTo>
                <a:lnTo>
                  <a:pt x="69280" y="64480"/>
                </a:lnTo>
                <a:lnTo>
                  <a:pt x="69290" y="64510"/>
                </a:lnTo>
                <a:lnTo>
                  <a:pt x="69300" y="64520"/>
                </a:lnTo>
                <a:lnTo>
                  <a:pt x="69300" y="64530"/>
                </a:lnTo>
                <a:lnTo>
                  <a:pt x="69320" y="64550"/>
                </a:lnTo>
                <a:lnTo>
                  <a:pt x="69330" y="64560"/>
                </a:lnTo>
                <a:lnTo>
                  <a:pt x="69330" y="64570"/>
                </a:lnTo>
                <a:lnTo>
                  <a:pt x="69330" y="64580"/>
                </a:lnTo>
                <a:lnTo>
                  <a:pt x="69330" y="64590"/>
                </a:lnTo>
                <a:lnTo>
                  <a:pt x="69330" y="64600"/>
                </a:lnTo>
                <a:lnTo>
                  <a:pt x="69330" y="64610"/>
                </a:lnTo>
                <a:lnTo>
                  <a:pt x="69330" y="64620"/>
                </a:lnTo>
                <a:lnTo>
                  <a:pt x="69330" y="64640"/>
                </a:lnTo>
                <a:lnTo>
                  <a:pt x="69330" y="64650"/>
                </a:lnTo>
                <a:lnTo>
                  <a:pt x="69330" y="64670"/>
                </a:lnTo>
                <a:lnTo>
                  <a:pt x="69330" y="64680"/>
                </a:lnTo>
                <a:lnTo>
                  <a:pt x="69330" y="64700"/>
                </a:lnTo>
                <a:lnTo>
                  <a:pt x="69330" y="64720"/>
                </a:lnTo>
                <a:lnTo>
                  <a:pt x="69330" y="64730"/>
                </a:lnTo>
                <a:lnTo>
                  <a:pt x="69330" y="64740"/>
                </a:lnTo>
                <a:lnTo>
                  <a:pt x="69330" y="64750"/>
                </a:lnTo>
                <a:lnTo>
                  <a:pt x="69330" y="64760"/>
                </a:lnTo>
                <a:lnTo>
                  <a:pt x="69330" y="64770"/>
                </a:lnTo>
                <a:lnTo>
                  <a:pt x="69320" y="64790"/>
                </a:lnTo>
                <a:lnTo>
                  <a:pt x="69320" y="64800"/>
                </a:lnTo>
                <a:lnTo>
                  <a:pt x="69320" y="64810"/>
                </a:lnTo>
                <a:lnTo>
                  <a:pt x="69320" y="64820"/>
                </a:lnTo>
                <a:lnTo>
                  <a:pt x="69310" y="64830"/>
                </a:lnTo>
                <a:lnTo>
                  <a:pt x="69310" y="64840"/>
                </a:lnTo>
                <a:lnTo>
                  <a:pt x="69310" y="64850"/>
                </a:lnTo>
                <a:lnTo>
                  <a:pt x="69300" y="64860"/>
                </a:lnTo>
                <a:lnTo>
                  <a:pt x="69300" y="64870"/>
                </a:lnTo>
                <a:lnTo>
                  <a:pt x="69300" y="64890"/>
                </a:lnTo>
                <a:lnTo>
                  <a:pt x="69290" y="64900"/>
                </a:lnTo>
                <a:lnTo>
                  <a:pt x="69290" y="64910"/>
                </a:lnTo>
                <a:lnTo>
                  <a:pt x="69280" y="64920"/>
                </a:lnTo>
                <a:lnTo>
                  <a:pt x="69280" y="64930"/>
                </a:lnTo>
                <a:lnTo>
                  <a:pt x="69280" y="64940"/>
                </a:lnTo>
                <a:lnTo>
                  <a:pt x="69280" y="64950"/>
                </a:lnTo>
                <a:lnTo>
                  <a:pt x="69280" y="64960"/>
                </a:lnTo>
                <a:lnTo>
                  <a:pt x="69270" y="64970"/>
                </a:lnTo>
                <a:lnTo>
                  <a:pt x="69270" y="64980"/>
                </a:lnTo>
                <a:lnTo>
                  <a:pt x="69270" y="64990"/>
                </a:lnTo>
                <a:lnTo>
                  <a:pt x="69270" y="65000"/>
                </a:lnTo>
                <a:lnTo>
                  <a:pt x="69270" y="65010"/>
                </a:lnTo>
                <a:lnTo>
                  <a:pt x="69270" y="65020"/>
                </a:lnTo>
                <a:lnTo>
                  <a:pt x="69260" y="65030"/>
                </a:lnTo>
                <a:lnTo>
                  <a:pt x="69260" y="65040"/>
                </a:lnTo>
                <a:lnTo>
                  <a:pt x="69260" y="65050"/>
                </a:lnTo>
                <a:lnTo>
                  <a:pt x="69260" y="65060"/>
                </a:lnTo>
                <a:lnTo>
                  <a:pt x="69260" y="65070"/>
                </a:lnTo>
                <a:lnTo>
                  <a:pt x="69260" y="65080"/>
                </a:lnTo>
                <a:lnTo>
                  <a:pt x="69260" y="65090"/>
                </a:lnTo>
                <a:lnTo>
                  <a:pt x="69260" y="65100"/>
                </a:lnTo>
                <a:lnTo>
                  <a:pt x="69260" y="65120"/>
                </a:lnTo>
                <a:lnTo>
                  <a:pt x="69260" y="65130"/>
                </a:lnTo>
                <a:lnTo>
                  <a:pt x="69260" y="65140"/>
                </a:lnTo>
                <a:lnTo>
                  <a:pt x="69260" y="65150"/>
                </a:lnTo>
                <a:lnTo>
                  <a:pt x="69260" y="65160"/>
                </a:lnTo>
                <a:lnTo>
                  <a:pt x="69270" y="65170"/>
                </a:lnTo>
                <a:lnTo>
                  <a:pt x="69270" y="65180"/>
                </a:lnTo>
                <a:lnTo>
                  <a:pt x="69270" y="65190"/>
                </a:lnTo>
                <a:lnTo>
                  <a:pt x="69270" y="65200"/>
                </a:lnTo>
                <a:lnTo>
                  <a:pt x="69280" y="65200"/>
                </a:lnTo>
                <a:lnTo>
                  <a:pt x="69280" y="65210"/>
                </a:lnTo>
                <a:lnTo>
                  <a:pt x="69290" y="65220"/>
                </a:lnTo>
                <a:lnTo>
                  <a:pt x="69290" y="65230"/>
                </a:lnTo>
                <a:lnTo>
                  <a:pt x="69300" y="65240"/>
                </a:lnTo>
                <a:lnTo>
                  <a:pt x="69310" y="65260"/>
                </a:lnTo>
                <a:lnTo>
                  <a:pt x="69320" y="65280"/>
                </a:lnTo>
                <a:lnTo>
                  <a:pt x="69330" y="65290"/>
                </a:lnTo>
                <a:lnTo>
                  <a:pt x="69340" y="65300"/>
                </a:lnTo>
                <a:lnTo>
                  <a:pt x="69340" y="65310"/>
                </a:lnTo>
                <a:lnTo>
                  <a:pt x="69340" y="65320"/>
                </a:lnTo>
                <a:lnTo>
                  <a:pt x="69350" y="65330"/>
                </a:lnTo>
                <a:lnTo>
                  <a:pt x="69350" y="65340"/>
                </a:lnTo>
                <a:lnTo>
                  <a:pt x="69360" y="65350"/>
                </a:lnTo>
                <a:lnTo>
                  <a:pt x="69360" y="65370"/>
                </a:lnTo>
                <a:lnTo>
                  <a:pt x="69370" y="65380"/>
                </a:lnTo>
                <a:lnTo>
                  <a:pt x="69370" y="65390"/>
                </a:lnTo>
                <a:lnTo>
                  <a:pt x="69370" y="65400"/>
                </a:lnTo>
                <a:lnTo>
                  <a:pt x="69370" y="65420"/>
                </a:lnTo>
                <a:lnTo>
                  <a:pt x="69370" y="65430"/>
                </a:lnTo>
                <a:lnTo>
                  <a:pt x="69370" y="65440"/>
                </a:lnTo>
                <a:lnTo>
                  <a:pt x="69370" y="65460"/>
                </a:lnTo>
                <a:lnTo>
                  <a:pt x="69380" y="65470"/>
                </a:lnTo>
                <a:lnTo>
                  <a:pt x="69380" y="65480"/>
                </a:lnTo>
                <a:lnTo>
                  <a:pt x="69380" y="65490"/>
                </a:lnTo>
                <a:lnTo>
                  <a:pt x="69380" y="65500"/>
                </a:lnTo>
                <a:lnTo>
                  <a:pt x="69380" y="65520"/>
                </a:lnTo>
                <a:lnTo>
                  <a:pt x="69390" y="65530"/>
                </a:lnTo>
                <a:lnTo>
                  <a:pt x="69390" y="65540"/>
                </a:lnTo>
                <a:lnTo>
                  <a:pt x="69390" y="65550"/>
                </a:lnTo>
                <a:lnTo>
                  <a:pt x="69390" y="65560"/>
                </a:lnTo>
                <a:lnTo>
                  <a:pt x="69400" y="65580"/>
                </a:lnTo>
                <a:lnTo>
                  <a:pt x="69400" y="65590"/>
                </a:lnTo>
                <a:lnTo>
                  <a:pt x="69400" y="65610"/>
                </a:lnTo>
                <a:lnTo>
                  <a:pt x="69410" y="65630"/>
                </a:lnTo>
                <a:lnTo>
                  <a:pt x="69420" y="65650"/>
                </a:lnTo>
                <a:lnTo>
                  <a:pt x="69420" y="65680"/>
                </a:lnTo>
                <a:lnTo>
                  <a:pt x="69430" y="65700"/>
                </a:lnTo>
                <a:lnTo>
                  <a:pt x="69430" y="65710"/>
                </a:lnTo>
                <a:lnTo>
                  <a:pt x="69430" y="65730"/>
                </a:lnTo>
                <a:lnTo>
                  <a:pt x="69440" y="65740"/>
                </a:lnTo>
                <a:lnTo>
                  <a:pt x="69440" y="65760"/>
                </a:lnTo>
                <a:lnTo>
                  <a:pt x="69450" y="65800"/>
                </a:lnTo>
                <a:lnTo>
                  <a:pt x="69460" y="65850"/>
                </a:lnTo>
                <a:lnTo>
                  <a:pt x="69470" y="65870"/>
                </a:lnTo>
                <a:lnTo>
                  <a:pt x="69470" y="65900"/>
                </a:lnTo>
                <a:lnTo>
                  <a:pt x="69480" y="65930"/>
                </a:lnTo>
                <a:lnTo>
                  <a:pt x="69490" y="65960"/>
                </a:lnTo>
                <a:lnTo>
                  <a:pt x="69490" y="65980"/>
                </a:lnTo>
                <a:lnTo>
                  <a:pt x="69500" y="66010"/>
                </a:lnTo>
                <a:lnTo>
                  <a:pt x="69500" y="66030"/>
                </a:lnTo>
                <a:lnTo>
                  <a:pt x="69510" y="66060"/>
                </a:lnTo>
                <a:lnTo>
                  <a:pt x="69510" y="66080"/>
                </a:lnTo>
                <a:lnTo>
                  <a:pt x="69520" y="66100"/>
                </a:lnTo>
                <a:lnTo>
                  <a:pt x="69530" y="66130"/>
                </a:lnTo>
                <a:lnTo>
                  <a:pt x="69530" y="66160"/>
                </a:lnTo>
                <a:lnTo>
                  <a:pt x="69540" y="66180"/>
                </a:lnTo>
                <a:lnTo>
                  <a:pt x="69540" y="66190"/>
                </a:lnTo>
                <a:lnTo>
                  <a:pt x="69540" y="66200"/>
                </a:lnTo>
                <a:lnTo>
                  <a:pt x="69540" y="66210"/>
                </a:lnTo>
                <a:lnTo>
                  <a:pt x="69550" y="66220"/>
                </a:lnTo>
                <a:lnTo>
                  <a:pt x="69550" y="66230"/>
                </a:lnTo>
                <a:lnTo>
                  <a:pt x="69550" y="66250"/>
                </a:lnTo>
                <a:lnTo>
                  <a:pt x="69560" y="66270"/>
                </a:lnTo>
                <a:lnTo>
                  <a:pt x="69560" y="66280"/>
                </a:lnTo>
                <a:lnTo>
                  <a:pt x="69560" y="66290"/>
                </a:lnTo>
                <a:lnTo>
                  <a:pt x="69570" y="66300"/>
                </a:lnTo>
                <a:lnTo>
                  <a:pt x="69570" y="66310"/>
                </a:lnTo>
                <a:lnTo>
                  <a:pt x="69570" y="66320"/>
                </a:lnTo>
                <a:lnTo>
                  <a:pt x="69570" y="66330"/>
                </a:lnTo>
                <a:lnTo>
                  <a:pt x="69570" y="66340"/>
                </a:lnTo>
                <a:lnTo>
                  <a:pt x="69580" y="66360"/>
                </a:lnTo>
                <a:lnTo>
                  <a:pt x="69580" y="66370"/>
                </a:lnTo>
                <a:lnTo>
                  <a:pt x="69580" y="66390"/>
                </a:lnTo>
                <a:lnTo>
                  <a:pt x="69580" y="66400"/>
                </a:lnTo>
                <a:lnTo>
                  <a:pt x="69590" y="66420"/>
                </a:lnTo>
                <a:lnTo>
                  <a:pt x="69590" y="66440"/>
                </a:lnTo>
                <a:lnTo>
                  <a:pt x="69590" y="66460"/>
                </a:lnTo>
                <a:lnTo>
                  <a:pt x="69590" y="66470"/>
                </a:lnTo>
                <a:lnTo>
                  <a:pt x="69590" y="66480"/>
                </a:lnTo>
                <a:lnTo>
                  <a:pt x="69590" y="66490"/>
                </a:lnTo>
                <a:lnTo>
                  <a:pt x="69590" y="66510"/>
                </a:lnTo>
                <a:lnTo>
                  <a:pt x="69590" y="66520"/>
                </a:lnTo>
                <a:lnTo>
                  <a:pt x="69590" y="66530"/>
                </a:lnTo>
                <a:lnTo>
                  <a:pt x="69590" y="66550"/>
                </a:lnTo>
                <a:lnTo>
                  <a:pt x="69600" y="66560"/>
                </a:lnTo>
                <a:lnTo>
                  <a:pt x="69600" y="66570"/>
                </a:lnTo>
                <a:lnTo>
                  <a:pt x="69600" y="66580"/>
                </a:lnTo>
                <a:lnTo>
                  <a:pt x="69600" y="66590"/>
                </a:lnTo>
                <a:lnTo>
                  <a:pt x="69600" y="66600"/>
                </a:lnTo>
                <a:lnTo>
                  <a:pt x="69610" y="66610"/>
                </a:lnTo>
                <a:lnTo>
                  <a:pt x="69610" y="66620"/>
                </a:lnTo>
                <a:lnTo>
                  <a:pt x="69610" y="66630"/>
                </a:lnTo>
                <a:lnTo>
                  <a:pt x="69620" y="66640"/>
                </a:lnTo>
                <a:lnTo>
                  <a:pt x="69620" y="66650"/>
                </a:lnTo>
                <a:lnTo>
                  <a:pt x="69620" y="66660"/>
                </a:lnTo>
                <a:lnTo>
                  <a:pt x="69630" y="66670"/>
                </a:lnTo>
                <a:lnTo>
                  <a:pt x="69630" y="66680"/>
                </a:lnTo>
                <a:lnTo>
                  <a:pt x="69630" y="66690"/>
                </a:lnTo>
                <a:lnTo>
                  <a:pt x="69640" y="66690"/>
                </a:lnTo>
                <a:lnTo>
                  <a:pt x="69640" y="66700"/>
                </a:lnTo>
                <a:lnTo>
                  <a:pt x="69650" y="66710"/>
                </a:lnTo>
                <a:lnTo>
                  <a:pt x="69650" y="66720"/>
                </a:lnTo>
                <a:lnTo>
                  <a:pt x="69660" y="66730"/>
                </a:lnTo>
                <a:lnTo>
                  <a:pt x="69660" y="66740"/>
                </a:lnTo>
                <a:lnTo>
                  <a:pt x="69670" y="66750"/>
                </a:lnTo>
                <a:lnTo>
                  <a:pt x="69670" y="66760"/>
                </a:lnTo>
                <a:lnTo>
                  <a:pt x="69680" y="66770"/>
                </a:lnTo>
                <a:lnTo>
                  <a:pt x="69690" y="66780"/>
                </a:lnTo>
                <a:lnTo>
                  <a:pt x="69700" y="66790"/>
                </a:lnTo>
                <a:lnTo>
                  <a:pt x="69700" y="66800"/>
                </a:lnTo>
                <a:lnTo>
                  <a:pt x="69710" y="66810"/>
                </a:lnTo>
                <a:lnTo>
                  <a:pt x="69720" y="66820"/>
                </a:lnTo>
                <a:lnTo>
                  <a:pt x="69720" y="66830"/>
                </a:lnTo>
                <a:lnTo>
                  <a:pt x="69730" y="66830"/>
                </a:lnTo>
                <a:lnTo>
                  <a:pt x="69740" y="66840"/>
                </a:lnTo>
                <a:lnTo>
                  <a:pt x="69740" y="66850"/>
                </a:lnTo>
                <a:lnTo>
                  <a:pt x="69750" y="66860"/>
                </a:lnTo>
                <a:lnTo>
                  <a:pt x="69750" y="66870"/>
                </a:lnTo>
                <a:lnTo>
                  <a:pt x="69760" y="66880"/>
                </a:lnTo>
                <a:lnTo>
                  <a:pt x="69760" y="66890"/>
                </a:lnTo>
                <a:lnTo>
                  <a:pt x="69760" y="66900"/>
                </a:lnTo>
                <a:lnTo>
                  <a:pt x="69770" y="66910"/>
                </a:lnTo>
                <a:lnTo>
                  <a:pt x="69770" y="66920"/>
                </a:lnTo>
                <a:lnTo>
                  <a:pt x="69770" y="66930"/>
                </a:lnTo>
                <a:lnTo>
                  <a:pt x="69770" y="66940"/>
                </a:lnTo>
                <a:lnTo>
                  <a:pt x="69770" y="66950"/>
                </a:lnTo>
                <a:lnTo>
                  <a:pt x="69770" y="66960"/>
                </a:lnTo>
                <a:lnTo>
                  <a:pt x="69770" y="66970"/>
                </a:lnTo>
                <a:lnTo>
                  <a:pt x="69770" y="66980"/>
                </a:lnTo>
                <a:lnTo>
                  <a:pt x="69780" y="66990"/>
                </a:lnTo>
                <a:lnTo>
                  <a:pt x="69780" y="67000"/>
                </a:lnTo>
                <a:lnTo>
                  <a:pt x="69780" y="67010"/>
                </a:lnTo>
                <a:lnTo>
                  <a:pt x="69780" y="67020"/>
                </a:lnTo>
                <a:lnTo>
                  <a:pt x="69780" y="67030"/>
                </a:lnTo>
                <a:lnTo>
                  <a:pt x="69780" y="67040"/>
                </a:lnTo>
                <a:lnTo>
                  <a:pt x="69780" y="67050"/>
                </a:lnTo>
                <a:lnTo>
                  <a:pt x="69790" y="67060"/>
                </a:lnTo>
                <a:lnTo>
                  <a:pt x="69790" y="67070"/>
                </a:lnTo>
                <a:lnTo>
                  <a:pt x="69790" y="67080"/>
                </a:lnTo>
                <a:lnTo>
                  <a:pt x="69790" y="67090"/>
                </a:lnTo>
                <a:lnTo>
                  <a:pt x="69790" y="67100"/>
                </a:lnTo>
                <a:lnTo>
                  <a:pt x="69800" y="67110"/>
                </a:lnTo>
                <a:lnTo>
                  <a:pt x="69800" y="67120"/>
                </a:lnTo>
                <a:lnTo>
                  <a:pt x="69800" y="67130"/>
                </a:lnTo>
                <a:lnTo>
                  <a:pt x="69800" y="67140"/>
                </a:lnTo>
                <a:lnTo>
                  <a:pt x="69810" y="67150"/>
                </a:lnTo>
                <a:lnTo>
                  <a:pt x="69810" y="67160"/>
                </a:lnTo>
                <a:lnTo>
                  <a:pt x="69810" y="67170"/>
                </a:lnTo>
                <a:lnTo>
                  <a:pt x="69810" y="67180"/>
                </a:lnTo>
                <a:lnTo>
                  <a:pt x="69820" y="67190"/>
                </a:lnTo>
                <a:lnTo>
                  <a:pt x="69820" y="67200"/>
                </a:lnTo>
                <a:lnTo>
                  <a:pt x="69830" y="67220"/>
                </a:lnTo>
                <a:lnTo>
                  <a:pt x="69830" y="67230"/>
                </a:lnTo>
                <a:lnTo>
                  <a:pt x="69840" y="67250"/>
                </a:lnTo>
                <a:lnTo>
                  <a:pt x="69850" y="67280"/>
                </a:lnTo>
                <a:lnTo>
                  <a:pt x="69850" y="67290"/>
                </a:lnTo>
                <a:lnTo>
                  <a:pt x="69860" y="67310"/>
                </a:lnTo>
                <a:lnTo>
                  <a:pt x="69870" y="67330"/>
                </a:lnTo>
                <a:lnTo>
                  <a:pt x="69870" y="67340"/>
                </a:lnTo>
                <a:lnTo>
                  <a:pt x="69880" y="67350"/>
                </a:lnTo>
                <a:lnTo>
                  <a:pt x="69880" y="67360"/>
                </a:lnTo>
                <a:lnTo>
                  <a:pt x="69890" y="67370"/>
                </a:lnTo>
                <a:lnTo>
                  <a:pt x="69890" y="67380"/>
                </a:lnTo>
                <a:lnTo>
                  <a:pt x="69900" y="67390"/>
                </a:lnTo>
                <a:lnTo>
                  <a:pt x="69910" y="67400"/>
                </a:lnTo>
                <a:lnTo>
                  <a:pt x="69910" y="67410"/>
                </a:lnTo>
                <a:lnTo>
                  <a:pt x="69920" y="67410"/>
                </a:lnTo>
                <a:lnTo>
                  <a:pt x="69920" y="67420"/>
                </a:lnTo>
                <a:lnTo>
                  <a:pt x="69930" y="67430"/>
                </a:lnTo>
                <a:lnTo>
                  <a:pt x="69930" y="67440"/>
                </a:lnTo>
                <a:lnTo>
                  <a:pt x="69940" y="67440"/>
                </a:lnTo>
                <a:lnTo>
                  <a:pt x="69950" y="67450"/>
                </a:lnTo>
                <a:lnTo>
                  <a:pt x="69950" y="67460"/>
                </a:lnTo>
                <a:lnTo>
                  <a:pt x="69960" y="67470"/>
                </a:lnTo>
                <a:lnTo>
                  <a:pt x="69970" y="67480"/>
                </a:lnTo>
                <a:lnTo>
                  <a:pt x="69980" y="67490"/>
                </a:lnTo>
                <a:lnTo>
                  <a:pt x="69990" y="67490"/>
                </a:lnTo>
                <a:lnTo>
                  <a:pt x="69990" y="67500"/>
                </a:lnTo>
                <a:lnTo>
                  <a:pt x="70000" y="67510"/>
                </a:lnTo>
                <a:lnTo>
                  <a:pt x="70020" y="67520"/>
                </a:lnTo>
                <a:lnTo>
                  <a:pt x="70030" y="67530"/>
                </a:lnTo>
                <a:lnTo>
                  <a:pt x="70040" y="67540"/>
                </a:lnTo>
                <a:lnTo>
                  <a:pt x="70050" y="67540"/>
                </a:lnTo>
                <a:lnTo>
                  <a:pt x="70060" y="67550"/>
                </a:lnTo>
                <a:lnTo>
                  <a:pt x="70070" y="67570"/>
                </a:lnTo>
                <a:lnTo>
                  <a:pt x="70090" y="67590"/>
                </a:lnTo>
                <a:lnTo>
                  <a:pt x="70100" y="67600"/>
                </a:lnTo>
                <a:lnTo>
                  <a:pt x="70110" y="67610"/>
                </a:lnTo>
                <a:lnTo>
                  <a:pt x="70110" y="67620"/>
                </a:lnTo>
                <a:lnTo>
                  <a:pt x="70120" y="67620"/>
                </a:lnTo>
                <a:lnTo>
                  <a:pt x="70130" y="67640"/>
                </a:lnTo>
                <a:lnTo>
                  <a:pt x="70140" y="67650"/>
                </a:lnTo>
                <a:lnTo>
                  <a:pt x="70150" y="67660"/>
                </a:lnTo>
                <a:lnTo>
                  <a:pt x="70150" y="67670"/>
                </a:lnTo>
                <a:lnTo>
                  <a:pt x="70160" y="67690"/>
                </a:lnTo>
                <a:lnTo>
                  <a:pt x="70160" y="67700"/>
                </a:lnTo>
                <a:lnTo>
                  <a:pt x="70170" y="67710"/>
                </a:lnTo>
                <a:lnTo>
                  <a:pt x="70180" y="67730"/>
                </a:lnTo>
                <a:lnTo>
                  <a:pt x="70180" y="67750"/>
                </a:lnTo>
                <a:lnTo>
                  <a:pt x="70190" y="67760"/>
                </a:lnTo>
                <a:lnTo>
                  <a:pt x="70200" y="67790"/>
                </a:lnTo>
                <a:lnTo>
                  <a:pt x="70210" y="67810"/>
                </a:lnTo>
                <a:lnTo>
                  <a:pt x="70210" y="67830"/>
                </a:lnTo>
                <a:lnTo>
                  <a:pt x="70220" y="67850"/>
                </a:lnTo>
                <a:lnTo>
                  <a:pt x="70220" y="67880"/>
                </a:lnTo>
                <a:lnTo>
                  <a:pt x="70230" y="67900"/>
                </a:lnTo>
                <a:lnTo>
                  <a:pt x="70230" y="67940"/>
                </a:lnTo>
                <a:lnTo>
                  <a:pt x="70240" y="67970"/>
                </a:lnTo>
                <a:lnTo>
                  <a:pt x="70240" y="67980"/>
                </a:lnTo>
                <a:lnTo>
                  <a:pt x="70240" y="68000"/>
                </a:lnTo>
                <a:lnTo>
                  <a:pt x="70250" y="68010"/>
                </a:lnTo>
                <a:lnTo>
                  <a:pt x="70250" y="68020"/>
                </a:lnTo>
                <a:lnTo>
                  <a:pt x="70250" y="68040"/>
                </a:lnTo>
                <a:lnTo>
                  <a:pt x="70250" y="68050"/>
                </a:lnTo>
                <a:lnTo>
                  <a:pt x="70250" y="68060"/>
                </a:lnTo>
                <a:lnTo>
                  <a:pt x="70250" y="68080"/>
                </a:lnTo>
                <a:lnTo>
                  <a:pt x="70250" y="68110"/>
                </a:lnTo>
                <a:lnTo>
                  <a:pt x="70260" y="68140"/>
                </a:lnTo>
                <a:lnTo>
                  <a:pt x="70260" y="68170"/>
                </a:lnTo>
                <a:lnTo>
                  <a:pt x="70260" y="68200"/>
                </a:lnTo>
                <a:lnTo>
                  <a:pt x="70260" y="68210"/>
                </a:lnTo>
                <a:lnTo>
                  <a:pt x="70260" y="68220"/>
                </a:lnTo>
                <a:lnTo>
                  <a:pt x="70260" y="68240"/>
                </a:lnTo>
                <a:lnTo>
                  <a:pt x="70260" y="68250"/>
                </a:lnTo>
                <a:lnTo>
                  <a:pt x="70260" y="68260"/>
                </a:lnTo>
                <a:lnTo>
                  <a:pt x="70260" y="68270"/>
                </a:lnTo>
                <a:lnTo>
                  <a:pt x="70250" y="68280"/>
                </a:lnTo>
                <a:lnTo>
                  <a:pt x="70250" y="68290"/>
                </a:lnTo>
                <a:lnTo>
                  <a:pt x="70250" y="68310"/>
                </a:lnTo>
                <a:lnTo>
                  <a:pt x="70250" y="68320"/>
                </a:lnTo>
                <a:lnTo>
                  <a:pt x="70250" y="68330"/>
                </a:lnTo>
                <a:lnTo>
                  <a:pt x="70250" y="68340"/>
                </a:lnTo>
                <a:lnTo>
                  <a:pt x="70250" y="68360"/>
                </a:lnTo>
                <a:lnTo>
                  <a:pt x="70250" y="68370"/>
                </a:lnTo>
                <a:lnTo>
                  <a:pt x="70250" y="68390"/>
                </a:lnTo>
                <a:lnTo>
                  <a:pt x="70250" y="68410"/>
                </a:lnTo>
                <a:lnTo>
                  <a:pt x="70240" y="68440"/>
                </a:lnTo>
                <a:lnTo>
                  <a:pt x="70240" y="68470"/>
                </a:lnTo>
                <a:lnTo>
                  <a:pt x="70240" y="68480"/>
                </a:lnTo>
                <a:lnTo>
                  <a:pt x="70240" y="68490"/>
                </a:lnTo>
                <a:lnTo>
                  <a:pt x="70240" y="68500"/>
                </a:lnTo>
                <a:lnTo>
                  <a:pt x="70240" y="68510"/>
                </a:lnTo>
                <a:lnTo>
                  <a:pt x="70240" y="68530"/>
                </a:lnTo>
                <a:lnTo>
                  <a:pt x="70240" y="68540"/>
                </a:lnTo>
                <a:lnTo>
                  <a:pt x="70240" y="68550"/>
                </a:lnTo>
                <a:lnTo>
                  <a:pt x="70240" y="68560"/>
                </a:lnTo>
                <a:lnTo>
                  <a:pt x="70240" y="68580"/>
                </a:lnTo>
                <a:lnTo>
                  <a:pt x="70240" y="68590"/>
                </a:lnTo>
                <a:lnTo>
                  <a:pt x="70240" y="68600"/>
                </a:lnTo>
                <a:lnTo>
                  <a:pt x="70240" y="68610"/>
                </a:lnTo>
                <a:lnTo>
                  <a:pt x="70240" y="68620"/>
                </a:lnTo>
                <a:lnTo>
                  <a:pt x="70250" y="68630"/>
                </a:lnTo>
                <a:lnTo>
                  <a:pt x="70250" y="68640"/>
                </a:lnTo>
                <a:lnTo>
                  <a:pt x="70250" y="68650"/>
                </a:lnTo>
                <a:lnTo>
                  <a:pt x="70260" y="68660"/>
                </a:lnTo>
                <a:lnTo>
                  <a:pt x="70260" y="68670"/>
                </a:lnTo>
                <a:lnTo>
                  <a:pt x="70270" y="68680"/>
                </a:lnTo>
                <a:lnTo>
                  <a:pt x="70270" y="68690"/>
                </a:lnTo>
                <a:lnTo>
                  <a:pt x="70280" y="68710"/>
                </a:lnTo>
                <a:lnTo>
                  <a:pt x="70290" y="68720"/>
                </a:lnTo>
                <a:lnTo>
                  <a:pt x="70300" y="68730"/>
                </a:lnTo>
                <a:lnTo>
                  <a:pt x="70300" y="68740"/>
                </a:lnTo>
                <a:lnTo>
                  <a:pt x="70300" y="68750"/>
                </a:lnTo>
                <a:lnTo>
                  <a:pt x="70310" y="68750"/>
                </a:lnTo>
                <a:lnTo>
                  <a:pt x="70310" y="68760"/>
                </a:lnTo>
                <a:lnTo>
                  <a:pt x="70320" y="68760"/>
                </a:lnTo>
                <a:lnTo>
                  <a:pt x="70320" y="68770"/>
                </a:lnTo>
                <a:lnTo>
                  <a:pt x="70330" y="68780"/>
                </a:lnTo>
                <a:lnTo>
                  <a:pt x="70330" y="68790"/>
                </a:lnTo>
                <a:lnTo>
                  <a:pt x="70340" y="68800"/>
                </a:lnTo>
                <a:lnTo>
                  <a:pt x="70340" y="68810"/>
                </a:lnTo>
                <a:lnTo>
                  <a:pt x="70350" y="68820"/>
                </a:lnTo>
                <a:lnTo>
                  <a:pt x="70350" y="68830"/>
                </a:lnTo>
                <a:lnTo>
                  <a:pt x="70350" y="68840"/>
                </a:lnTo>
                <a:lnTo>
                  <a:pt x="70350" y="68860"/>
                </a:lnTo>
                <a:lnTo>
                  <a:pt x="70350" y="68870"/>
                </a:lnTo>
                <a:lnTo>
                  <a:pt x="70350" y="68880"/>
                </a:lnTo>
                <a:lnTo>
                  <a:pt x="70350" y="68890"/>
                </a:lnTo>
                <a:lnTo>
                  <a:pt x="70350" y="68900"/>
                </a:lnTo>
                <a:lnTo>
                  <a:pt x="70350" y="68910"/>
                </a:lnTo>
                <a:lnTo>
                  <a:pt x="70350" y="68920"/>
                </a:lnTo>
                <a:lnTo>
                  <a:pt x="70340" y="68930"/>
                </a:lnTo>
                <a:lnTo>
                  <a:pt x="70340" y="68940"/>
                </a:lnTo>
                <a:lnTo>
                  <a:pt x="70340" y="68950"/>
                </a:lnTo>
                <a:lnTo>
                  <a:pt x="70330" y="68960"/>
                </a:lnTo>
                <a:lnTo>
                  <a:pt x="70330" y="68970"/>
                </a:lnTo>
                <a:lnTo>
                  <a:pt x="70330" y="68980"/>
                </a:lnTo>
                <a:lnTo>
                  <a:pt x="70320" y="68990"/>
                </a:lnTo>
                <a:lnTo>
                  <a:pt x="70320" y="69000"/>
                </a:lnTo>
                <a:lnTo>
                  <a:pt x="70310" y="69010"/>
                </a:lnTo>
                <a:lnTo>
                  <a:pt x="70300" y="69020"/>
                </a:lnTo>
                <a:lnTo>
                  <a:pt x="70300" y="69030"/>
                </a:lnTo>
                <a:lnTo>
                  <a:pt x="70290" y="69040"/>
                </a:lnTo>
                <a:lnTo>
                  <a:pt x="70290" y="69050"/>
                </a:lnTo>
                <a:lnTo>
                  <a:pt x="70290" y="69060"/>
                </a:lnTo>
                <a:lnTo>
                  <a:pt x="70280" y="69070"/>
                </a:lnTo>
                <a:lnTo>
                  <a:pt x="70280" y="69080"/>
                </a:lnTo>
                <a:lnTo>
                  <a:pt x="70270" y="69090"/>
                </a:lnTo>
                <a:lnTo>
                  <a:pt x="70270" y="69100"/>
                </a:lnTo>
                <a:lnTo>
                  <a:pt x="70260" y="69110"/>
                </a:lnTo>
                <a:lnTo>
                  <a:pt x="70260" y="69120"/>
                </a:lnTo>
                <a:lnTo>
                  <a:pt x="70260" y="69130"/>
                </a:lnTo>
                <a:lnTo>
                  <a:pt x="70250" y="69130"/>
                </a:lnTo>
                <a:lnTo>
                  <a:pt x="70250" y="69140"/>
                </a:lnTo>
                <a:lnTo>
                  <a:pt x="70250" y="69150"/>
                </a:lnTo>
                <a:lnTo>
                  <a:pt x="70240" y="69160"/>
                </a:lnTo>
                <a:lnTo>
                  <a:pt x="70240" y="69170"/>
                </a:lnTo>
                <a:lnTo>
                  <a:pt x="70240" y="69180"/>
                </a:lnTo>
                <a:lnTo>
                  <a:pt x="70240" y="69190"/>
                </a:lnTo>
                <a:lnTo>
                  <a:pt x="70240" y="69200"/>
                </a:lnTo>
                <a:lnTo>
                  <a:pt x="70240" y="69220"/>
                </a:lnTo>
                <a:lnTo>
                  <a:pt x="70240" y="69230"/>
                </a:lnTo>
                <a:lnTo>
                  <a:pt x="70240" y="69250"/>
                </a:lnTo>
                <a:lnTo>
                  <a:pt x="70240" y="69260"/>
                </a:lnTo>
                <a:lnTo>
                  <a:pt x="70240" y="69270"/>
                </a:lnTo>
                <a:lnTo>
                  <a:pt x="70240" y="69280"/>
                </a:lnTo>
                <a:lnTo>
                  <a:pt x="70240" y="69290"/>
                </a:lnTo>
                <a:lnTo>
                  <a:pt x="70240" y="69300"/>
                </a:lnTo>
                <a:lnTo>
                  <a:pt x="70250" y="69310"/>
                </a:lnTo>
                <a:lnTo>
                  <a:pt x="70250" y="69320"/>
                </a:lnTo>
                <a:lnTo>
                  <a:pt x="70250" y="69340"/>
                </a:lnTo>
                <a:lnTo>
                  <a:pt x="70250" y="69360"/>
                </a:lnTo>
                <a:lnTo>
                  <a:pt x="70250" y="69380"/>
                </a:lnTo>
                <a:lnTo>
                  <a:pt x="70250" y="69390"/>
                </a:lnTo>
                <a:lnTo>
                  <a:pt x="70260" y="69420"/>
                </a:lnTo>
                <a:lnTo>
                  <a:pt x="70260" y="69430"/>
                </a:lnTo>
                <a:lnTo>
                  <a:pt x="70260" y="69440"/>
                </a:lnTo>
                <a:lnTo>
                  <a:pt x="70260" y="69450"/>
                </a:lnTo>
                <a:lnTo>
                  <a:pt x="70260" y="69460"/>
                </a:lnTo>
                <a:lnTo>
                  <a:pt x="70270" y="69470"/>
                </a:lnTo>
                <a:lnTo>
                  <a:pt x="70270" y="69480"/>
                </a:lnTo>
                <a:lnTo>
                  <a:pt x="70270" y="69490"/>
                </a:lnTo>
                <a:lnTo>
                  <a:pt x="70270" y="69500"/>
                </a:lnTo>
                <a:lnTo>
                  <a:pt x="70270" y="69510"/>
                </a:lnTo>
                <a:lnTo>
                  <a:pt x="70280" y="69520"/>
                </a:lnTo>
                <a:lnTo>
                  <a:pt x="70280" y="69530"/>
                </a:lnTo>
                <a:lnTo>
                  <a:pt x="70280" y="69540"/>
                </a:lnTo>
                <a:lnTo>
                  <a:pt x="70280" y="69550"/>
                </a:lnTo>
                <a:lnTo>
                  <a:pt x="70280" y="69560"/>
                </a:lnTo>
                <a:lnTo>
                  <a:pt x="70280" y="69570"/>
                </a:lnTo>
                <a:lnTo>
                  <a:pt x="70280" y="69580"/>
                </a:lnTo>
                <a:lnTo>
                  <a:pt x="70280" y="69590"/>
                </a:lnTo>
                <a:lnTo>
                  <a:pt x="70280" y="69600"/>
                </a:lnTo>
                <a:lnTo>
                  <a:pt x="70280" y="69610"/>
                </a:lnTo>
                <a:lnTo>
                  <a:pt x="70280" y="69620"/>
                </a:lnTo>
                <a:lnTo>
                  <a:pt x="70280" y="69630"/>
                </a:lnTo>
                <a:lnTo>
                  <a:pt x="70280" y="69640"/>
                </a:lnTo>
                <a:lnTo>
                  <a:pt x="70280" y="69650"/>
                </a:lnTo>
                <a:lnTo>
                  <a:pt x="70280" y="69660"/>
                </a:lnTo>
                <a:lnTo>
                  <a:pt x="70280" y="69670"/>
                </a:lnTo>
                <a:lnTo>
                  <a:pt x="70280" y="69680"/>
                </a:lnTo>
                <a:lnTo>
                  <a:pt x="70280" y="69700"/>
                </a:lnTo>
                <a:lnTo>
                  <a:pt x="70280" y="69710"/>
                </a:lnTo>
                <a:lnTo>
                  <a:pt x="70280" y="69720"/>
                </a:lnTo>
                <a:lnTo>
                  <a:pt x="70280" y="69730"/>
                </a:lnTo>
                <a:lnTo>
                  <a:pt x="70290" y="69740"/>
                </a:lnTo>
                <a:lnTo>
                  <a:pt x="70290" y="69750"/>
                </a:lnTo>
                <a:lnTo>
                  <a:pt x="70300" y="69770"/>
                </a:lnTo>
                <a:lnTo>
                  <a:pt x="70300" y="69780"/>
                </a:lnTo>
                <a:lnTo>
                  <a:pt x="70300" y="69790"/>
                </a:lnTo>
                <a:lnTo>
                  <a:pt x="70310" y="69800"/>
                </a:lnTo>
                <a:lnTo>
                  <a:pt x="70310" y="69810"/>
                </a:lnTo>
                <a:lnTo>
                  <a:pt x="70320" y="69820"/>
                </a:lnTo>
                <a:lnTo>
                  <a:pt x="70320" y="69830"/>
                </a:lnTo>
                <a:lnTo>
                  <a:pt x="70330" y="69840"/>
                </a:lnTo>
                <a:lnTo>
                  <a:pt x="70330" y="69850"/>
                </a:lnTo>
                <a:lnTo>
                  <a:pt x="70340" y="69850"/>
                </a:lnTo>
                <a:lnTo>
                  <a:pt x="70340" y="69860"/>
                </a:lnTo>
                <a:lnTo>
                  <a:pt x="70350" y="69860"/>
                </a:lnTo>
                <a:lnTo>
                  <a:pt x="70350" y="69870"/>
                </a:lnTo>
                <a:lnTo>
                  <a:pt x="70360" y="69880"/>
                </a:lnTo>
                <a:lnTo>
                  <a:pt x="70370" y="69890"/>
                </a:lnTo>
                <a:lnTo>
                  <a:pt x="70380" y="69890"/>
                </a:lnTo>
                <a:lnTo>
                  <a:pt x="70390" y="69900"/>
                </a:lnTo>
                <a:lnTo>
                  <a:pt x="70390" y="69910"/>
                </a:lnTo>
                <a:lnTo>
                  <a:pt x="70400" y="69920"/>
                </a:lnTo>
                <a:lnTo>
                  <a:pt x="70410" y="69930"/>
                </a:lnTo>
                <a:lnTo>
                  <a:pt x="70420" y="69940"/>
                </a:lnTo>
                <a:lnTo>
                  <a:pt x="70430" y="69950"/>
                </a:lnTo>
                <a:lnTo>
                  <a:pt x="70430" y="69960"/>
                </a:lnTo>
                <a:lnTo>
                  <a:pt x="70440" y="69970"/>
                </a:lnTo>
                <a:lnTo>
                  <a:pt x="70440" y="69980"/>
                </a:lnTo>
                <a:lnTo>
                  <a:pt x="70450" y="69990"/>
                </a:lnTo>
                <a:lnTo>
                  <a:pt x="70460" y="70000"/>
                </a:lnTo>
                <a:lnTo>
                  <a:pt x="70460" y="70010"/>
                </a:lnTo>
                <a:lnTo>
                  <a:pt x="70470" y="70020"/>
                </a:lnTo>
                <a:lnTo>
                  <a:pt x="70480" y="70040"/>
                </a:lnTo>
                <a:lnTo>
                  <a:pt x="70490" y="70050"/>
                </a:lnTo>
                <a:lnTo>
                  <a:pt x="70490" y="70060"/>
                </a:lnTo>
                <a:lnTo>
                  <a:pt x="70500" y="70070"/>
                </a:lnTo>
                <a:lnTo>
                  <a:pt x="70500" y="70080"/>
                </a:lnTo>
                <a:lnTo>
                  <a:pt x="70500" y="70090"/>
                </a:lnTo>
                <a:lnTo>
                  <a:pt x="70510" y="70100"/>
                </a:lnTo>
                <a:lnTo>
                  <a:pt x="70510" y="70110"/>
                </a:lnTo>
                <a:lnTo>
                  <a:pt x="70510" y="70120"/>
                </a:lnTo>
                <a:lnTo>
                  <a:pt x="70510" y="70130"/>
                </a:lnTo>
                <a:lnTo>
                  <a:pt x="70510" y="70140"/>
                </a:lnTo>
                <a:lnTo>
                  <a:pt x="70520" y="70150"/>
                </a:lnTo>
                <a:lnTo>
                  <a:pt x="70520" y="70160"/>
                </a:lnTo>
                <a:lnTo>
                  <a:pt x="70520" y="70170"/>
                </a:lnTo>
                <a:lnTo>
                  <a:pt x="70520" y="70180"/>
                </a:lnTo>
                <a:lnTo>
                  <a:pt x="70520" y="70190"/>
                </a:lnTo>
                <a:lnTo>
                  <a:pt x="70520" y="70200"/>
                </a:lnTo>
                <a:lnTo>
                  <a:pt x="70510" y="70210"/>
                </a:lnTo>
                <a:lnTo>
                  <a:pt x="70510" y="70220"/>
                </a:lnTo>
                <a:lnTo>
                  <a:pt x="70510" y="70230"/>
                </a:lnTo>
                <a:lnTo>
                  <a:pt x="70510" y="70240"/>
                </a:lnTo>
                <a:lnTo>
                  <a:pt x="70510" y="70260"/>
                </a:lnTo>
                <a:lnTo>
                  <a:pt x="70510" y="70270"/>
                </a:lnTo>
                <a:lnTo>
                  <a:pt x="70510" y="70280"/>
                </a:lnTo>
                <a:lnTo>
                  <a:pt x="70510" y="70290"/>
                </a:lnTo>
                <a:lnTo>
                  <a:pt x="70510" y="70300"/>
                </a:lnTo>
                <a:lnTo>
                  <a:pt x="70500" y="70310"/>
                </a:lnTo>
                <a:lnTo>
                  <a:pt x="70500" y="70320"/>
                </a:lnTo>
                <a:lnTo>
                  <a:pt x="70500" y="70330"/>
                </a:lnTo>
                <a:lnTo>
                  <a:pt x="70500" y="70340"/>
                </a:lnTo>
                <a:lnTo>
                  <a:pt x="70500" y="70350"/>
                </a:lnTo>
                <a:lnTo>
                  <a:pt x="70500" y="70360"/>
                </a:lnTo>
                <a:lnTo>
                  <a:pt x="70500" y="70370"/>
                </a:lnTo>
                <a:lnTo>
                  <a:pt x="70500" y="70390"/>
                </a:lnTo>
                <a:lnTo>
                  <a:pt x="70500" y="70400"/>
                </a:lnTo>
                <a:lnTo>
                  <a:pt x="70500" y="70410"/>
                </a:lnTo>
                <a:lnTo>
                  <a:pt x="70500" y="70430"/>
                </a:lnTo>
                <a:lnTo>
                  <a:pt x="70500" y="70450"/>
                </a:lnTo>
                <a:lnTo>
                  <a:pt x="70500" y="70490"/>
                </a:lnTo>
                <a:lnTo>
                  <a:pt x="70510" y="70520"/>
                </a:lnTo>
                <a:lnTo>
                  <a:pt x="70510" y="70530"/>
                </a:lnTo>
                <a:lnTo>
                  <a:pt x="70510" y="70540"/>
                </a:lnTo>
                <a:lnTo>
                  <a:pt x="70510" y="70550"/>
                </a:lnTo>
                <a:lnTo>
                  <a:pt x="70510" y="70560"/>
                </a:lnTo>
                <a:lnTo>
                  <a:pt x="70510" y="70570"/>
                </a:lnTo>
                <a:lnTo>
                  <a:pt x="70510" y="70580"/>
                </a:lnTo>
                <a:lnTo>
                  <a:pt x="70510" y="70590"/>
                </a:lnTo>
                <a:lnTo>
                  <a:pt x="70510" y="70600"/>
                </a:lnTo>
                <a:lnTo>
                  <a:pt x="70520" y="70610"/>
                </a:lnTo>
                <a:lnTo>
                  <a:pt x="70520" y="70620"/>
                </a:lnTo>
                <a:lnTo>
                  <a:pt x="70520" y="70630"/>
                </a:lnTo>
                <a:lnTo>
                  <a:pt x="70520" y="70640"/>
                </a:lnTo>
                <a:lnTo>
                  <a:pt x="70520" y="70660"/>
                </a:lnTo>
                <a:lnTo>
                  <a:pt x="70520" y="70670"/>
                </a:lnTo>
                <a:lnTo>
                  <a:pt x="70520" y="70680"/>
                </a:lnTo>
                <a:lnTo>
                  <a:pt x="70520" y="70690"/>
                </a:lnTo>
                <a:lnTo>
                  <a:pt x="70520" y="70700"/>
                </a:lnTo>
                <a:lnTo>
                  <a:pt x="70520" y="70720"/>
                </a:lnTo>
                <a:lnTo>
                  <a:pt x="70520" y="70730"/>
                </a:lnTo>
                <a:lnTo>
                  <a:pt x="70520" y="70740"/>
                </a:lnTo>
                <a:lnTo>
                  <a:pt x="70520" y="70750"/>
                </a:lnTo>
                <a:lnTo>
                  <a:pt x="70520" y="70760"/>
                </a:lnTo>
                <a:lnTo>
                  <a:pt x="70520" y="70770"/>
                </a:lnTo>
                <a:lnTo>
                  <a:pt x="70520" y="70780"/>
                </a:lnTo>
                <a:lnTo>
                  <a:pt x="70520" y="70790"/>
                </a:lnTo>
                <a:lnTo>
                  <a:pt x="70520" y="70800"/>
                </a:lnTo>
                <a:lnTo>
                  <a:pt x="70520" y="70810"/>
                </a:lnTo>
                <a:lnTo>
                  <a:pt x="70520" y="70820"/>
                </a:lnTo>
                <a:lnTo>
                  <a:pt x="70520" y="70830"/>
                </a:lnTo>
                <a:lnTo>
                  <a:pt x="70510" y="70840"/>
                </a:lnTo>
                <a:lnTo>
                  <a:pt x="70510" y="70850"/>
                </a:lnTo>
                <a:lnTo>
                  <a:pt x="70510" y="70860"/>
                </a:lnTo>
                <a:lnTo>
                  <a:pt x="70510" y="70870"/>
                </a:lnTo>
                <a:lnTo>
                  <a:pt x="70500" y="70880"/>
                </a:lnTo>
                <a:lnTo>
                  <a:pt x="70500" y="70890"/>
                </a:lnTo>
                <a:lnTo>
                  <a:pt x="70500" y="70900"/>
                </a:lnTo>
                <a:lnTo>
                  <a:pt x="70500" y="70910"/>
                </a:lnTo>
                <a:lnTo>
                  <a:pt x="70490" y="70920"/>
                </a:lnTo>
                <a:lnTo>
                  <a:pt x="70490" y="70930"/>
                </a:lnTo>
                <a:lnTo>
                  <a:pt x="70490" y="70940"/>
                </a:lnTo>
                <a:lnTo>
                  <a:pt x="70490" y="70950"/>
                </a:lnTo>
                <a:lnTo>
                  <a:pt x="70490" y="70960"/>
                </a:lnTo>
                <a:lnTo>
                  <a:pt x="70500" y="70970"/>
                </a:lnTo>
                <a:lnTo>
                  <a:pt x="70500" y="70980"/>
                </a:lnTo>
                <a:lnTo>
                  <a:pt x="70500" y="70990"/>
                </a:lnTo>
                <a:lnTo>
                  <a:pt x="70510" y="71000"/>
                </a:lnTo>
                <a:lnTo>
                  <a:pt x="70510" y="71010"/>
                </a:lnTo>
                <a:lnTo>
                  <a:pt x="70510" y="71020"/>
                </a:lnTo>
                <a:lnTo>
                  <a:pt x="70520" y="71030"/>
                </a:lnTo>
                <a:lnTo>
                  <a:pt x="70520" y="71040"/>
                </a:lnTo>
                <a:lnTo>
                  <a:pt x="70530" y="71050"/>
                </a:lnTo>
                <a:lnTo>
                  <a:pt x="70530" y="71060"/>
                </a:lnTo>
                <a:lnTo>
                  <a:pt x="70540" y="71070"/>
                </a:lnTo>
                <a:lnTo>
                  <a:pt x="70550" y="71080"/>
                </a:lnTo>
                <a:lnTo>
                  <a:pt x="70550" y="71090"/>
                </a:lnTo>
                <a:lnTo>
                  <a:pt x="70560" y="71100"/>
                </a:lnTo>
                <a:lnTo>
                  <a:pt x="70560" y="71110"/>
                </a:lnTo>
                <a:lnTo>
                  <a:pt x="70570" y="71120"/>
                </a:lnTo>
                <a:lnTo>
                  <a:pt x="70580" y="71130"/>
                </a:lnTo>
                <a:lnTo>
                  <a:pt x="70580" y="71140"/>
                </a:lnTo>
                <a:lnTo>
                  <a:pt x="70590" y="71150"/>
                </a:lnTo>
                <a:lnTo>
                  <a:pt x="70590" y="71160"/>
                </a:lnTo>
                <a:lnTo>
                  <a:pt x="70590" y="71170"/>
                </a:lnTo>
                <a:lnTo>
                  <a:pt x="70600" y="71180"/>
                </a:lnTo>
                <a:lnTo>
                  <a:pt x="70600" y="71190"/>
                </a:lnTo>
                <a:lnTo>
                  <a:pt x="70600" y="71200"/>
                </a:lnTo>
                <a:lnTo>
                  <a:pt x="70600" y="71210"/>
                </a:lnTo>
                <a:lnTo>
                  <a:pt x="70600" y="71220"/>
                </a:lnTo>
                <a:lnTo>
                  <a:pt x="70600" y="71230"/>
                </a:lnTo>
                <a:lnTo>
                  <a:pt x="70590" y="71240"/>
                </a:lnTo>
                <a:lnTo>
                  <a:pt x="70590" y="71250"/>
                </a:lnTo>
                <a:lnTo>
                  <a:pt x="70590" y="71260"/>
                </a:lnTo>
                <a:lnTo>
                  <a:pt x="70590" y="71270"/>
                </a:lnTo>
                <a:lnTo>
                  <a:pt x="70590" y="71280"/>
                </a:lnTo>
                <a:lnTo>
                  <a:pt x="70590" y="71300"/>
                </a:lnTo>
                <a:lnTo>
                  <a:pt x="70580" y="71310"/>
                </a:lnTo>
                <a:lnTo>
                  <a:pt x="70580" y="71320"/>
                </a:lnTo>
                <a:lnTo>
                  <a:pt x="70580" y="71330"/>
                </a:lnTo>
                <a:lnTo>
                  <a:pt x="70590" y="71330"/>
                </a:lnTo>
                <a:lnTo>
                  <a:pt x="70590" y="71340"/>
                </a:lnTo>
                <a:lnTo>
                  <a:pt x="70600" y="71350"/>
                </a:lnTo>
                <a:lnTo>
                  <a:pt x="70610" y="71360"/>
                </a:lnTo>
                <a:lnTo>
                  <a:pt x="70620" y="71370"/>
                </a:lnTo>
                <a:lnTo>
                  <a:pt x="70620" y="71380"/>
                </a:lnTo>
                <a:lnTo>
                  <a:pt x="70630" y="71390"/>
                </a:lnTo>
                <a:lnTo>
                  <a:pt x="70630" y="71400"/>
                </a:lnTo>
                <a:lnTo>
                  <a:pt x="70640" y="71410"/>
                </a:lnTo>
                <a:lnTo>
                  <a:pt x="70640" y="71420"/>
                </a:lnTo>
                <a:lnTo>
                  <a:pt x="70650" y="71430"/>
                </a:lnTo>
                <a:lnTo>
                  <a:pt x="70660" y="71440"/>
                </a:lnTo>
                <a:lnTo>
                  <a:pt x="70660" y="71450"/>
                </a:lnTo>
                <a:lnTo>
                  <a:pt x="70670" y="71470"/>
                </a:lnTo>
                <a:lnTo>
                  <a:pt x="70670" y="71480"/>
                </a:lnTo>
                <a:lnTo>
                  <a:pt x="70680" y="71490"/>
                </a:lnTo>
                <a:lnTo>
                  <a:pt x="70680" y="71510"/>
                </a:lnTo>
                <a:lnTo>
                  <a:pt x="70690" y="71530"/>
                </a:lnTo>
                <a:lnTo>
                  <a:pt x="70700" y="71550"/>
                </a:lnTo>
                <a:lnTo>
                  <a:pt x="70710" y="71570"/>
                </a:lnTo>
                <a:lnTo>
                  <a:pt x="70710" y="71590"/>
                </a:lnTo>
                <a:lnTo>
                  <a:pt x="70720" y="71600"/>
                </a:lnTo>
                <a:lnTo>
                  <a:pt x="70720" y="71610"/>
                </a:lnTo>
                <a:lnTo>
                  <a:pt x="70720" y="71620"/>
                </a:lnTo>
                <a:lnTo>
                  <a:pt x="70720" y="71630"/>
                </a:lnTo>
                <a:lnTo>
                  <a:pt x="70720" y="71640"/>
                </a:lnTo>
                <a:lnTo>
                  <a:pt x="70730" y="71650"/>
                </a:lnTo>
                <a:lnTo>
                  <a:pt x="70730" y="71660"/>
                </a:lnTo>
                <a:lnTo>
                  <a:pt x="70730" y="71670"/>
                </a:lnTo>
                <a:lnTo>
                  <a:pt x="70740" y="71700"/>
                </a:lnTo>
                <a:lnTo>
                  <a:pt x="70740" y="71720"/>
                </a:lnTo>
                <a:lnTo>
                  <a:pt x="70740" y="71740"/>
                </a:lnTo>
                <a:lnTo>
                  <a:pt x="70750" y="71750"/>
                </a:lnTo>
                <a:lnTo>
                  <a:pt x="70750" y="71780"/>
                </a:lnTo>
                <a:lnTo>
                  <a:pt x="70760" y="71810"/>
                </a:lnTo>
                <a:lnTo>
                  <a:pt x="70760" y="71840"/>
                </a:lnTo>
                <a:lnTo>
                  <a:pt x="70770" y="71870"/>
                </a:lnTo>
                <a:lnTo>
                  <a:pt x="70770" y="71880"/>
                </a:lnTo>
                <a:lnTo>
                  <a:pt x="70770" y="71900"/>
                </a:lnTo>
                <a:lnTo>
                  <a:pt x="70780" y="71950"/>
                </a:lnTo>
                <a:lnTo>
                  <a:pt x="70790" y="72000"/>
                </a:lnTo>
                <a:lnTo>
                  <a:pt x="70800" y="72050"/>
                </a:lnTo>
                <a:lnTo>
                  <a:pt x="70810" y="72110"/>
                </a:lnTo>
                <a:lnTo>
                  <a:pt x="70820" y="72150"/>
                </a:lnTo>
                <a:lnTo>
                  <a:pt x="70820" y="72200"/>
                </a:lnTo>
                <a:lnTo>
                  <a:pt x="70830" y="72240"/>
                </a:lnTo>
                <a:lnTo>
                  <a:pt x="70840" y="72280"/>
                </a:lnTo>
                <a:lnTo>
                  <a:pt x="70850" y="72320"/>
                </a:lnTo>
                <a:lnTo>
                  <a:pt x="70850" y="72360"/>
                </a:lnTo>
                <a:lnTo>
                  <a:pt x="70860" y="72400"/>
                </a:lnTo>
                <a:lnTo>
                  <a:pt x="70870" y="72440"/>
                </a:lnTo>
                <a:lnTo>
                  <a:pt x="70870" y="72450"/>
                </a:lnTo>
                <a:lnTo>
                  <a:pt x="70870" y="72470"/>
                </a:lnTo>
                <a:lnTo>
                  <a:pt x="70880" y="72500"/>
                </a:lnTo>
                <a:lnTo>
                  <a:pt x="70880" y="72530"/>
                </a:lnTo>
                <a:lnTo>
                  <a:pt x="70890" y="72580"/>
                </a:lnTo>
                <a:lnTo>
                  <a:pt x="70900" y="72630"/>
                </a:lnTo>
                <a:lnTo>
                  <a:pt x="70910" y="72670"/>
                </a:lnTo>
                <a:lnTo>
                  <a:pt x="70910" y="72700"/>
                </a:lnTo>
                <a:lnTo>
                  <a:pt x="70920" y="72730"/>
                </a:lnTo>
                <a:lnTo>
                  <a:pt x="70930" y="72770"/>
                </a:lnTo>
                <a:lnTo>
                  <a:pt x="70930" y="72820"/>
                </a:lnTo>
                <a:lnTo>
                  <a:pt x="70940" y="72870"/>
                </a:lnTo>
                <a:lnTo>
                  <a:pt x="70950" y="72900"/>
                </a:lnTo>
                <a:lnTo>
                  <a:pt x="70960" y="72940"/>
                </a:lnTo>
                <a:lnTo>
                  <a:pt x="70960" y="72980"/>
                </a:lnTo>
                <a:lnTo>
                  <a:pt x="70970" y="73020"/>
                </a:lnTo>
                <a:lnTo>
                  <a:pt x="70980" y="73060"/>
                </a:lnTo>
                <a:lnTo>
                  <a:pt x="70990" y="73100"/>
                </a:lnTo>
                <a:lnTo>
                  <a:pt x="70990" y="73140"/>
                </a:lnTo>
                <a:lnTo>
                  <a:pt x="71000" y="73170"/>
                </a:lnTo>
                <a:lnTo>
                  <a:pt x="71000" y="73210"/>
                </a:lnTo>
                <a:lnTo>
                  <a:pt x="71010" y="73260"/>
                </a:lnTo>
                <a:lnTo>
                  <a:pt x="71020" y="73290"/>
                </a:lnTo>
                <a:lnTo>
                  <a:pt x="71020" y="73320"/>
                </a:lnTo>
                <a:lnTo>
                  <a:pt x="71030" y="73330"/>
                </a:lnTo>
                <a:lnTo>
                  <a:pt x="71030" y="73340"/>
                </a:lnTo>
                <a:lnTo>
                  <a:pt x="71030" y="73370"/>
                </a:lnTo>
                <a:lnTo>
                  <a:pt x="71030" y="73380"/>
                </a:lnTo>
                <a:lnTo>
                  <a:pt x="71040" y="73390"/>
                </a:lnTo>
                <a:lnTo>
                  <a:pt x="71040" y="73410"/>
                </a:lnTo>
                <a:lnTo>
                  <a:pt x="71040" y="73420"/>
                </a:lnTo>
                <a:lnTo>
                  <a:pt x="71050" y="73440"/>
                </a:lnTo>
                <a:lnTo>
                  <a:pt x="71050" y="73450"/>
                </a:lnTo>
                <a:lnTo>
                  <a:pt x="71050" y="73460"/>
                </a:lnTo>
                <a:lnTo>
                  <a:pt x="71050" y="73480"/>
                </a:lnTo>
                <a:lnTo>
                  <a:pt x="71050" y="73490"/>
                </a:lnTo>
                <a:lnTo>
                  <a:pt x="71060" y="73510"/>
                </a:lnTo>
                <a:lnTo>
                  <a:pt x="71060" y="73520"/>
                </a:lnTo>
                <a:lnTo>
                  <a:pt x="71070" y="73540"/>
                </a:lnTo>
                <a:lnTo>
                  <a:pt x="71070" y="73550"/>
                </a:lnTo>
                <a:lnTo>
                  <a:pt x="71070" y="73560"/>
                </a:lnTo>
                <a:lnTo>
                  <a:pt x="71070" y="73610"/>
                </a:lnTo>
                <a:lnTo>
                  <a:pt x="71070" y="73670"/>
                </a:lnTo>
                <a:lnTo>
                  <a:pt x="71070" y="73720"/>
                </a:lnTo>
                <a:lnTo>
                  <a:pt x="71070" y="73790"/>
                </a:lnTo>
                <a:lnTo>
                  <a:pt x="71070" y="73830"/>
                </a:lnTo>
                <a:lnTo>
                  <a:pt x="71070" y="73870"/>
                </a:lnTo>
                <a:lnTo>
                  <a:pt x="71070" y="73880"/>
                </a:lnTo>
                <a:lnTo>
                  <a:pt x="71070" y="73940"/>
                </a:lnTo>
                <a:lnTo>
                  <a:pt x="71070" y="74000"/>
                </a:lnTo>
                <a:lnTo>
                  <a:pt x="71070" y="74010"/>
                </a:lnTo>
                <a:lnTo>
                  <a:pt x="71070" y="74070"/>
                </a:lnTo>
                <a:lnTo>
                  <a:pt x="71070" y="74120"/>
                </a:lnTo>
                <a:lnTo>
                  <a:pt x="71070" y="74190"/>
                </a:lnTo>
                <a:lnTo>
                  <a:pt x="71070" y="74270"/>
                </a:lnTo>
                <a:lnTo>
                  <a:pt x="71070" y="74280"/>
                </a:lnTo>
                <a:lnTo>
                  <a:pt x="71070" y="74290"/>
                </a:lnTo>
                <a:lnTo>
                  <a:pt x="71070" y="74300"/>
                </a:lnTo>
                <a:lnTo>
                  <a:pt x="71070" y="74310"/>
                </a:lnTo>
                <a:lnTo>
                  <a:pt x="71070" y="74330"/>
                </a:lnTo>
                <a:lnTo>
                  <a:pt x="71070" y="74360"/>
                </a:lnTo>
                <a:lnTo>
                  <a:pt x="71070" y="74370"/>
                </a:lnTo>
                <a:lnTo>
                  <a:pt x="71070" y="74380"/>
                </a:lnTo>
                <a:lnTo>
                  <a:pt x="71070" y="74390"/>
                </a:lnTo>
                <a:lnTo>
                  <a:pt x="71070" y="74400"/>
                </a:lnTo>
                <a:lnTo>
                  <a:pt x="71070" y="74410"/>
                </a:lnTo>
                <a:lnTo>
                  <a:pt x="71070" y="74450"/>
                </a:lnTo>
                <a:lnTo>
                  <a:pt x="71070" y="74490"/>
                </a:lnTo>
                <a:lnTo>
                  <a:pt x="71070" y="74500"/>
                </a:lnTo>
                <a:lnTo>
                  <a:pt x="71070" y="74520"/>
                </a:lnTo>
                <a:lnTo>
                  <a:pt x="71070" y="74540"/>
                </a:lnTo>
                <a:lnTo>
                  <a:pt x="71070" y="74550"/>
                </a:lnTo>
                <a:lnTo>
                  <a:pt x="71070" y="74560"/>
                </a:lnTo>
                <a:lnTo>
                  <a:pt x="71070" y="74590"/>
                </a:lnTo>
                <a:lnTo>
                  <a:pt x="71070" y="74600"/>
                </a:lnTo>
                <a:lnTo>
                  <a:pt x="71070" y="74630"/>
                </a:lnTo>
                <a:lnTo>
                  <a:pt x="71070" y="74670"/>
                </a:lnTo>
                <a:lnTo>
                  <a:pt x="71070" y="74720"/>
                </a:lnTo>
                <a:lnTo>
                  <a:pt x="71070" y="74770"/>
                </a:lnTo>
                <a:lnTo>
                  <a:pt x="71070" y="74780"/>
                </a:lnTo>
                <a:lnTo>
                  <a:pt x="71070" y="74790"/>
                </a:lnTo>
                <a:lnTo>
                  <a:pt x="71070" y="74810"/>
                </a:lnTo>
                <a:lnTo>
                  <a:pt x="71070" y="74820"/>
                </a:lnTo>
                <a:lnTo>
                  <a:pt x="71070" y="74830"/>
                </a:lnTo>
                <a:lnTo>
                  <a:pt x="71070" y="74840"/>
                </a:lnTo>
                <a:lnTo>
                  <a:pt x="71070" y="74850"/>
                </a:lnTo>
                <a:lnTo>
                  <a:pt x="71070" y="74860"/>
                </a:lnTo>
                <a:lnTo>
                  <a:pt x="71070" y="74870"/>
                </a:lnTo>
                <a:lnTo>
                  <a:pt x="71070" y="74880"/>
                </a:lnTo>
                <a:lnTo>
                  <a:pt x="71070" y="74890"/>
                </a:lnTo>
                <a:lnTo>
                  <a:pt x="71070" y="74900"/>
                </a:lnTo>
                <a:lnTo>
                  <a:pt x="71090" y="74910"/>
                </a:lnTo>
                <a:lnTo>
                  <a:pt x="71100" y="74910"/>
                </a:lnTo>
                <a:lnTo>
                  <a:pt x="71110" y="74910"/>
                </a:lnTo>
                <a:lnTo>
                  <a:pt x="71120" y="74910"/>
                </a:lnTo>
                <a:lnTo>
                  <a:pt x="71130" y="74910"/>
                </a:lnTo>
                <a:lnTo>
                  <a:pt x="71140" y="74910"/>
                </a:lnTo>
                <a:lnTo>
                  <a:pt x="71150" y="74910"/>
                </a:lnTo>
                <a:lnTo>
                  <a:pt x="71170" y="74910"/>
                </a:lnTo>
                <a:lnTo>
                  <a:pt x="71180" y="74910"/>
                </a:lnTo>
                <a:lnTo>
                  <a:pt x="71190" y="74910"/>
                </a:lnTo>
                <a:lnTo>
                  <a:pt x="71200" y="74910"/>
                </a:lnTo>
                <a:lnTo>
                  <a:pt x="71210" y="74910"/>
                </a:lnTo>
                <a:lnTo>
                  <a:pt x="71220" y="74910"/>
                </a:lnTo>
                <a:lnTo>
                  <a:pt x="71230" y="74910"/>
                </a:lnTo>
                <a:lnTo>
                  <a:pt x="71240" y="74910"/>
                </a:lnTo>
                <a:lnTo>
                  <a:pt x="71250" y="74910"/>
                </a:lnTo>
                <a:lnTo>
                  <a:pt x="71260" y="74910"/>
                </a:lnTo>
                <a:lnTo>
                  <a:pt x="71280" y="74910"/>
                </a:lnTo>
                <a:lnTo>
                  <a:pt x="71290" y="74910"/>
                </a:lnTo>
                <a:lnTo>
                  <a:pt x="71300" y="74910"/>
                </a:lnTo>
                <a:lnTo>
                  <a:pt x="71310" y="74910"/>
                </a:lnTo>
                <a:lnTo>
                  <a:pt x="71320" y="74910"/>
                </a:lnTo>
                <a:lnTo>
                  <a:pt x="71340" y="74910"/>
                </a:lnTo>
                <a:lnTo>
                  <a:pt x="71360" y="74910"/>
                </a:lnTo>
                <a:lnTo>
                  <a:pt x="71380" y="74910"/>
                </a:lnTo>
                <a:lnTo>
                  <a:pt x="71390" y="74910"/>
                </a:lnTo>
                <a:lnTo>
                  <a:pt x="71410" y="74910"/>
                </a:lnTo>
                <a:lnTo>
                  <a:pt x="71420" y="74910"/>
                </a:lnTo>
                <a:lnTo>
                  <a:pt x="71430" y="74910"/>
                </a:lnTo>
                <a:lnTo>
                  <a:pt x="71440" y="74910"/>
                </a:lnTo>
                <a:lnTo>
                  <a:pt x="71460" y="74910"/>
                </a:lnTo>
                <a:lnTo>
                  <a:pt x="71470" y="74910"/>
                </a:lnTo>
                <a:lnTo>
                  <a:pt x="71480" y="74910"/>
                </a:lnTo>
                <a:lnTo>
                  <a:pt x="71490" y="74910"/>
                </a:lnTo>
                <a:lnTo>
                  <a:pt x="71500" y="74910"/>
                </a:lnTo>
                <a:lnTo>
                  <a:pt x="71510" y="74910"/>
                </a:lnTo>
                <a:lnTo>
                  <a:pt x="71530" y="74910"/>
                </a:lnTo>
                <a:lnTo>
                  <a:pt x="71540" y="74910"/>
                </a:lnTo>
                <a:lnTo>
                  <a:pt x="71560" y="74910"/>
                </a:lnTo>
                <a:lnTo>
                  <a:pt x="71570" y="74910"/>
                </a:lnTo>
                <a:lnTo>
                  <a:pt x="71580" y="74910"/>
                </a:lnTo>
                <a:lnTo>
                  <a:pt x="71610" y="74910"/>
                </a:lnTo>
                <a:lnTo>
                  <a:pt x="71630" y="74910"/>
                </a:lnTo>
                <a:lnTo>
                  <a:pt x="71640" y="74910"/>
                </a:lnTo>
                <a:lnTo>
                  <a:pt x="71660" y="74910"/>
                </a:lnTo>
                <a:lnTo>
                  <a:pt x="71670" y="74910"/>
                </a:lnTo>
                <a:lnTo>
                  <a:pt x="71680" y="74910"/>
                </a:lnTo>
                <a:lnTo>
                  <a:pt x="71690" y="74910"/>
                </a:lnTo>
                <a:lnTo>
                  <a:pt x="71700" y="74920"/>
                </a:lnTo>
                <a:lnTo>
                  <a:pt x="71720" y="74920"/>
                </a:lnTo>
                <a:lnTo>
                  <a:pt x="71730" y="74920"/>
                </a:lnTo>
                <a:lnTo>
                  <a:pt x="71750" y="74920"/>
                </a:lnTo>
                <a:lnTo>
                  <a:pt x="71760" y="74920"/>
                </a:lnTo>
                <a:lnTo>
                  <a:pt x="71780" y="74920"/>
                </a:lnTo>
                <a:lnTo>
                  <a:pt x="71790" y="74920"/>
                </a:lnTo>
                <a:lnTo>
                  <a:pt x="71830" y="74920"/>
                </a:lnTo>
                <a:lnTo>
                  <a:pt x="71870" y="74920"/>
                </a:lnTo>
                <a:lnTo>
                  <a:pt x="71900" y="74920"/>
                </a:lnTo>
                <a:lnTo>
                  <a:pt x="71920" y="74920"/>
                </a:lnTo>
                <a:lnTo>
                  <a:pt x="71940" y="74920"/>
                </a:lnTo>
                <a:lnTo>
                  <a:pt x="71960" y="74940"/>
                </a:lnTo>
                <a:lnTo>
                  <a:pt x="71960" y="74950"/>
                </a:lnTo>
                <a:lnTo>
                  <a:pt x="71960" y="74960"/>
                </a:lnTo>
                <a:lnTo>
                  <a:pt x="71950" y="74970"/>
                </a:lnTo>
                <a:lnTo>
                  <a:pt x="71960" y="74980"/>
                </a:lnTo>
                <a:lnTo>
                  <a:pt x="71970" y="74990"/>
                </a:lnTo>
                <a:lnTo>
                  <a:pt x="71970" y="75000"/>
                </a:lnTo>
                <a:lnTo>
                  <a:pt x="71980" y="75000"/>
                </a:lnTo>
                <a:lnTo>
                  <a:pt x="71990" y="75010"/>
                </a:lnTo>
                <a:lnTo>
                  <a:pt x="71990" y="75020"/>
                </a:lnTo>
                <a:lnTo>
                  <a:pt x="72000" y="75030"/>
                </a:lnTo>
                <a:lnTo>
                  <a:pt x="72010" y="75040"/>
                </a:lnTo>
                <a:lnTo>
                  <a:pt x="72010" y="75050"/>
                </a:lnTo>
                <a:lnTo>
                  <a:pt x="72020" y="75050"/>
                </a:lnTo>
                <a:lnTo>
                  <a:pt x="72030" y="75050"/>
                </a:lnTo>
                <a:lnTo>
                  <a:pt x="72030" y="75060"/>
                </a:lnTo>
                <a:lnTo>
                  <a:pt x="72050" y="75060"/>
                </a:lnTo>
                <a:lnTo>
                  <a:pt x="72060" y="75060"/>
                </a:lnTo>
                <a:lnTo>
                  <a:pt x="72070" y="75070"/>
                </a:lnTo>
                <a:lnTo>
                  <a:pt x="72080" y="75070"/>
                </a:lnTo>
                <a:lnTo>
                  <a:pt x="72090" y="75070"/>
                </a:lnTo>
                <a:lnTo>
                  <a:pt x="72090" y="75080"/>
                </a:lnTo>
                <a:lnTo>
                  <a:pt x="72100" y="75080"/>
                </a:lnTo>
                <a:lnTo>
                  <a:pt x="72110" y="75090"/>
                </a:lnTo>
                <a:lnTo>
                  <a:pt x="72120" y="75090"/>
                </a:lnTo>
                <a:lnTo>
                  <a:pt x="72130" y="75100"/>
                </a:lnTo>
                <a:lnTo>
                  <a:pt x="72160" y="75130"/>
                </a:lnTo>
                <a:lnTo>
                  <a:pt x="72170" y="75130"/>
                </a:lnTo>
                <a:lnTo>
                  <a:pt x="72180" y="75130"/>
                </a:lnTo>
                <a:lnTo>
                  <a:pt x="72180" y="75140"/>
                </a:lnTo>
                <a:lnTo>
                  <a:pt x="72190" y="75140"/>
                </a:lnTo>
                <a:lnTo>
                  <a:pt x="72200" y="75130"/>
                </a:lnTo>
                <a:lnTo>
                  <a:pt x="72210" y="75130"/>
                </a:lnTo>
                <a:lnTo>
                  <a:pt x="72220" y="75130"/>
                </a:lnTo>
                <a:lnTo>
                  <a:pt x="72230" y="75130"/>
                </a:lnTo>
                <a:lnTo>
                  <a:pt x="72250" y="75130"/>
                </a:lnTo>
                <a:lnTo>
                  <a:pt x="72260" y="75130"/>
                </a:lnTo>
                <a:lnTo>
                  <a:pt x="72260" y="75150"/>
                </a:lnTo>
                <a:lnTo>
                  <a:pt x="72270" y="75160"/>
                </a:lnTo>
                <a:lnTo>
                  <a:pt x="72280" y="75170"/>
                </a:lnTo>
                <a:lnTo>
                  <a:pt x="72300" y="75170"/>
                </a:lnTo>
                <a:lnTo>
                  <a:pt x="72300" y="75180"/>
                </a:lnTo>
                <a:lnTo>
                  <a:pt x="72310" y="75170"/>
                </a:lnTo>
                <a:lnTo>
                  <a:pt x="72330" y="75170"/>
                </a:lnTo>
                <a:lnTo>
                  <a:pt x="72340" y="75180"/>
                </a:lnTo>
                <a:lnTo>
                  <a:pt x="72350" y="75180"/>
                </a:lnTo>
                <a:lnTo>
                  <a:pt x="72360" y="75180"/>
                </a:lnTo>
                <a:lnTo>
                  <a:pt x="72370" y="75190"/>
                </a:lnTo>
                <a:lnTo>
                  <a:pt x="72380" y="75200"/>
                </a:lnTo>
                <a:lnTo>
                  <a:pt x="72390" y="75200"/>
                </a:lnTo>
                <a:lnTo>
                  <a:pt x="72400" y="75200"/>
                </a:lnTo>
                <a:lnTo>
                  <a:pt x="72410" y="75210"/>
                </a:lnTo>
                <a:lnTo>
                  <a:pt x="72420" y="75210"/>
                </a:lnTo>
                <a:lnTo>
                  <a:pt x="72420" y="75200"/>
                </a:lnTo>
                <a:lnTo>
                  <a:pt x="72430" y="75190"/>
                </a:lnTo>
                <a:lnTo>
                  <a:pt x="72440" y="75190"/>
                </a:lnTo>
                <a:lnTo>
                  <a:pt x="72450" y="75190"/>
                </a:lnTo>
                <a:lnTo>
                  <a:pt x="72460" y="75190"/>
                </a:lnTo>
                <a:lnTo>
                  <a:pt x="72470" y="75200"/>
                </a:lnTo>
                <a:lnTo>
                  <a:pt x="72480" y="75200"/>
                </a:lnTo>
                <a:lnTo>
                  <a:pt x="72490" y="75190"/>
                </a:lnTo>
                <a:lnTo>
                  <a:pt x="72490" y="75180"/>
                </a:lnTo>
                <a:lnTo>
                  <a:pt x="72500" y="75170"/>
                </a:lnTo>
                <a:lnTo>
                  <a:pt x="72510" y="75160"/>
                </a:lnTo>
                <a:lnTo>
                  <a:pt x="72520" y="75150"/>
                </a:lnTo>
                <a:lnTo>
                  <a:pt x="72530" y="75140"/>
                </a:lnTo>
                <a:lnTo>
                  <a:pt x="72540" y="75140"/>
                </a:lnTo>
                <a:lnTo>
                  <a:pt x="72550" y="75140"/>
                </a:lnTo>
                <a:lnTo>
                  <a:pt x="72560" y="75140"/>
                </a:lnTo>
                <a:lnTo>
                  <a:pt x="72570" y="75130"/>
                </a:lnTo>
                <a:lnTo>
                  <a:pt x="72580" y="75130"/>
                </a:lnTo>
                <a:lnTo>
                  <a:pt x="72590" y="75130"/>
                </a:lnTo>
                <a:lnTo>
                  <a:pt x="72600" y="75130"/>
                </a:lnTo>
                <a:lnTo>
                  <a:pt x="72610" y="75130"/>
                </a:lnTo>
                <a:lnTo>
                  <a:pt x="72620" y="75130"/>
                </a:lnTo>
                <a:lnTo>
                  <a:pt x="72630" y="75120"/>
                </a:lnTo>
                <a:lnTo>
                  <a:pt x="72640" y="75120"/>
                </a:lnTo>
                <a:lnTo>
                  <a:pt x="72640" y="75130"/>
                </a:lnTo>
                <a:lnTo>
                  <a:pt x="72650" y="75120"/>
                </a:lnTo>
                <a:lnTo>
                  <a:pt x="72650" y="75110"/>
                </a:lnTo>
                <a:lnTo>
                  <a:pt x="72650" y="75100"/>
                </a:lnTo>
                <a:lnTo>
                  <a:pt x="72650" y="75090"/>
                </a:lnTo>
                <a:lnTo>
                  <a:pt x="72660" y="75090"/>
                </a:lnTo>
                <a:lnTo>
                  <a:pt x="72670" y="75090"/>
                </a:lnTo>
                <a:lnTo>
                  <a:pt x="72680" y="75090"/>
                </a:lnTo>
                <a:lnTo>
                  <a:pt x="72690" y="75080"/>
                </a:lnTo>
                <a:lnTo>
                  <a:pt x="72710" y="75080"/>
                </a:lnTo>
                <a:lnTo>
                  <a:pt x="72730" y="75060"/>
                </a:lnTo>
                <a:lnTo>
                  <a:pt x="72730" y="75050"/>
                </a:lnTo>
                <a:lnTo>
                  <a:pt x="72740" y="75040"/>
                </a:lnTo>
                <a:lnTo>
                  <a:pt x="72750" y="75040"/>
                </a:lnTo>
                <a:lnTo>
                  <a:pt x="72760" y="75040"/>
                </a:lnTo>
                <a:lnTo>
                  <a:pt x="72770" y="75030"/>
                </a:lnTo>
                <a:lnTo>
                  <a:pt x="72780" y="75020"/>
                </a:lnTo>
                <a:lnTo>
                  <a:pt x="72790" y="75020"/>
                </a:lnTo>
                <a:lnTo>
                  <a:pt x="72800" y="75010"/>
                </a:lnTo>
                <a:lnTo>
                  <a:pt x="72810" y="75010"/>
                </a:lnTo>
                <a:lnTo>
                  <a:pt x="72810" y="75000"/>
                </a:lnTo>
                <a:lnTo>
                  <a:pt x="72820" y="74990"/>
                </a:lnTo>
                <a:lnTo>
                  <a:pt x="72830" y="74980"/>
                </a:lnTo>
                <a:lnTo>
                  <a:pt x="72830" y="74970"/>
                </a:lnTo>
                <a:lnTo>
                  <a:pt x="72830" y="74960"/>
                </a:lnTo>
                <a:lnTo>
                  <a:pt x="72830" y="74950"/>
                </a:lnTo>
                <a:lnTo>
                  <a:pt x="72820" y="74950"/>
                </a:lnTo>
                <a:lnTo>
                  <a:pt x="72820" y="74940"/>
                </a:lnTo>
                <a:lnTo>
                  <a:pt x="72810" y="74930"/>
                </a:lnTo>
                <a:lnTo>
                  <a:pt x="72800" y="74920"/>
                </a:lnTo>
                <a:lnTo>
                  <a:pt x="72810" y="74920"/>
                </a:lnTo>
                <a:lnTo>
                  <a:pt x="72820" y="74930"/>
                </a:lnTo>
                <a:lnTo>
                  <a:pt x="72830" y="74930"/>
                </a:lnTo>
                <a:lnTo>
                  <a:pt x="72840" y="74930"/>
                </a:lnTo>
                <a:lnTo>
                  <a:pt x="72850" y="74930"/>
                </a:lnTo>
                <a:lnTo>
                  <a:pt x="72860" y="74940"/>
                </a:lnTo>
                <a:lnTo>
                  <a:pt x="72870" y="74940"/>
                </a:lnTo>
                <a:lnTo>
                  <a:pt x="72880" y="74950"/>
                </a:lnTo>
                <a:lnTo>
                  <a:pt x="72890" y="74950"/>
                </a:lnTo>
                <a:lnTo>
                  <a:pt x="72900" y="74950"/>
                </a:lnTo>
                <a:lnTo>
                  <a:pt x="72910" y="74950"/>
                </a:lnTo>
                <a:lnTo>
                  <a:pt x="72920" y="74960"/>
                </a:lnTo>
                <a:lnTo>
                  <a:pt x="72930" y="74960"/>
                </a:lnTo>
                <a:lnTo>
                  <a:pt x="72940" y="74960"/>
                </a:lnTo>
                <a:lnTo>
                  <a:pt x="72950" y="74970"/>
                </a:lnTo>
                <a:lnTo>
                  <a:pt x="72960" y="74970"/>
                </a:lnTo>
                <a:lnTo>
                  <a:pt x="72970" y="74970"/>
                </a:lnTo>
                <a:lnTo>
                  <a:pt x="72980" y="74980"/>
                </a:lnTo>
                <a:lnTo>
                  <a:pt x="72990" y="74980"/>
                </a:lnTo>
                <a:lnTo>
                  <a:pt x="73000" y="74980"/>
                </a:lnTo>
                <a:lnTo>
                  <a:pt x="73010" y="74980"/>
                </a:lnTo>
                <a:lnTo>
                  <a:pt x="73020" y="74990"/>
                </a:lnTo>
                <a:lnTo>
                  <a:pt x="73030" y="74990"/>
                </a:lnTo>
                <a:lnTo>
                  <a:pt x="73040" y="75000"/>
                </a:lnTo>
                <a:lnTo>
                  <a:pt x="73050" y="75000"/>
                </a:lnTo>
                <a:lnTo>
                  <a:pt x="73080" y="75010"/>
                </a:lnTo>
                <a:lnTo>
                  <a:pt x="73100" y="75010"/>
                </a:lnTo>
                <a:lnTo>
                  <a:pt x="73130" y="75020"/>
                </a:lnTo>
                <a:lnTo>
                  <a:pt x="73150" y="75030"/>
                </a:lnTo>
                <a:lnTo>
                  <a:pt x="73160" y="75030"/>
                </a:lnTo>
                <a:lnTo>
                  <a:pt x="73220" y="75050"/>
                </a:lnTo>
                <a:lnTo>
                  <a:pt x="73280" y="75070"/>
                </a:lnTo>
                <a:lnTo>
                  <a:pt x="73290" y="75070"/>
                </a:lnTo>
                <a:lnTo>
                  <a:pt x="73300" y="75070"/>
                </a:lnTo>
                <a:lnTo>
                  <a:pt x="73310" y="75070"/>
                </a:lnTo>
                <a:lnTo>
                  <a:pt x="73310" y="75080"/>
                </a:lnTo>
                <a:lnTo>
                  <a:pt x="73330" y="75080"/>
                </a:lnTo>
                <a:lnTo>
                  <a:pt x="73340" y="75080"/>
                </a:lnTo>
                <a:lnTo>
                  <a:pt x="73340" y="75090"/>
                </a:lnTo>
                <a:lnTo>
                  <a:pt x="73350" y="75090"/>
                </a:lnTo>
                <a:lnTo>
                  <a:pt x="73360" y="75090"/>
                </a:lnTo>
                <a:lnTo>
                  <a:pt x="73370" y="75090"/>
                </a:lnTo>
                <a:lnTo>
                  <a:pt x="73380" y="75100"/>
                </a:lnTo>
                <a:lnTo>
                  <a:pt x="73390" y="75100"/>
                </a:lnTo>
                <a:lnTo>
                  <a:pt x="73400" y="75100"/>
                </a:lnTo>
                <a:lnTo>
                  <a:pt x="73410" y="75110"/>
                </a:lnTo>
                <a:lnTo>
                  <a:pt x="73420" y="75110"/>
                </a:lnTo>
                <a:lnTo>
                  <a:pt x="73430" y="75110"/>
                </a:lnTo>
                <a:lnTo>
                  <a:pt x="73460" y="75120"/>
                </a:lnTo>
                <a:lnTo>
                  <a:pt x="73480" y="75130"/>
                </a:lnTo>
                <a:lnTo>
                  <a:pt x="73490" y="75130"/>
                </a:lnTo>
                <a:lnTo>
                  <a:pt x="73500" y="75130"/>
                </a:lnTo>
                <a:lnTo>
                  <a:pt x="73510" y="75140"/>
                </a:lnTo>
                <a:lnTo>
                  <a:pt x="73520" y="75140"/>
                </a:lnTo>
                <a:lnTo>
                  <a:pt x="73530" y="75140"/>
                </a:lnTo>
                <a:lnTo>
                  <a:pt x="73540" y="75150"/>
                </a:lnTo>
                <a:lnTo>
                  <a:pt x="73550" y="75150"/>
                </a:lnTo>
                <a:lnTo>
                  <a:pt x="73560" y="75150"/>
                </a:lnTo>
                <a:lnTo>
                  <a:pt x="73570" y="75150"/>
                </a:lnTo>
                <a:lnTo>
                  <a:pt x="73580" y="75160"/>
                </a:lnTo>
                <a:lnTo>
                  <a:pt x="73600" y="75160"/>
                </a:lnTo>
                <a:lnTo>
                  <a:pt x="73610" y="75170"/>
                </a:lnTo>
                <a:lnTo>
                  <a:pt x="73640" y="75180"/>
                </a:lnTo>
                <a:lnTo>
                  <a:pt x="73680" y="75190"/>
                </a:lnTo>
                <a:lnTo>
                  <a:pt x="73690" y="75190"/>
                </a:lnTo>
                <a:lnTo>
                  <a:pt x="73700" y="75200"/>
                </a:lnTo>
                <a:lnTo>
                  <a:pt x="73710" y="75200"/>
                </a:lnTo>
                <a:lnTo>
                  <a:pt x="73720" y="75200"/>
                </a:lnTo>
                <a:lnTo>
                  <a:pt x="73730" y="75200"/>
                </a:lnTo>
                <a:lnTo>
                  <a:pt x="73740" y="75210"/>
                </a:lnTo>
                <a:lnTo>
                  <a:pt x="73750" y="75210"/>
                </a:lnTo>
                <a:lnTo>
                  <a:pt x="73760" y="75210"/>
                </a:lnTo>
                <a:lnTo>
                  <a:pt x="73770" y="75220"/>
                </a:lnTo>
                <a:lnTo>
                  <a:pt x="73780" y="75220"/>
                </a:lnTo>
                <a:lnTo>
                  <a:pt x="73790" y="75220"/>
                </a:lnTo>
                <a:lnTo>
                  <a:pt x="73800" y="75220"/>
                </a:lnTo>
                <a:lnTo>
                  <a:pt x="73810" y="75230"/>
                </a:lnTo>
                <a:lnTo>
                  <a:pt x="73820" y="75230"/>
                </a:lnTo>
                <a:lnTo>
                  <a:pt x="73840" y="75240"/>
                </a:lnTo>
                <a:lnTo>
                  <a:pt x="73850" y="75240"/>
                </a:lnTo>
                <a:lnTo>
                  <a:pt x="73870" y="75250"/>
                </a:lnTo>
                <a:lnTo>
                  <a:pt x="73880" y="75250"/>
                </a:lnTo>
                <a:lnTo>
                  <a:pt x="73900" y="75260"/>
                </a:lnTo>
                <a:lnTo>
                  <a:pt x="73910" y="75260"/>
                </a:lnTo>
                <a:lnTo>
                  <a:pt x="73920" y="75260"/>
                </a:lnTo>
                <a:lnTo>
                  <a:pt x="73940" y="75270"/>
                </a:lnTo>
                <a:lnTo>
                  <a:pt x="73950" y="75270"/>
                </a:lnTo>
                <a:lnTo>
                  <a:pt x="73980" y="75280"/>
                </a:lnTo>
                <a:lnTo>
                  <a:pt x="74000" y="75290"/>
                </a:lnTo>
                <a:lnTo>
                  <a:pt x="74010" y="75290"/>
                </a:lnTo>
                <a:lnTo>
                  <a:pt x="74020" y="75290"/>
                </a:lnTo>
                <a:lnTo>
                  <a:pt x="74040" y="75300"/>
                </a:lnTo>
                <a:lnTo>
                  <a:pt x="74070" y="75310"/>
                </a:lnTo>
                <a:lnTo>
                  <a:pt x="74080" y="75310"/>
                </a:lnTo>
                <a:lnTo>
                  <a:pt x="74110" y="75320"/>
                </a:lnTo>
                <a:lnTo>
                  <a:pt x="74150" y="75330"/>
                </a:lnTo>
                <a:lnTo>
                  <a:pt x="74180" y="75340"/>
                </a:lnTo>
                <a:lnTo>
                  <a:pt x="74210" y="75350"/>
                </a:lnTo>
                <a:lnTo>
                  <a:pt x="74250" y="75360"/>
                </a:lnTo>
                <a:lnTo>
                  <a:pt x="74290" y="75380"/>
                </a:lnTo>
                <a:lnTo>
                  <a:pt x="74310" y="75380"/>
                </a:lnTo>
                <a:lnTo>
                  <a:pt x="74320" y="75380"/>
                </a:lnTo>
                <a:lnTo>
                  <a:pt x="74340" y="75390"/>
                </a:lnTo>
                <a:lnTo>
                  <a:pt x="74370" y="75400"/>
                </a:lnTo>
                <a:lnTo>
                  <a:pt x="74410" y="75410"/>
                </a:lnTo>
                <a:lnTo>
                  <a:pt x="74430" y="75420"/>
                </a:lnTo>
                <a:lnTo>
                  <a:pt x="74460" y="75430"/>
                </a:lnTo>
                <a:lnTo>
                  <a:pt x="74490" y="75440"/>
                </a:lnTo>
                <a:lnTo>
                  <a:pt x="74520" y="75450"/>
                </a:lnTo>
                <a:lnTo>
                  <a:pt x="74530" y="75450"/>
                </a:lnTo>
                <a:lnTo>
                  <a:pt x="74540" y="75450"/>
                </a:lnTo>
                <a:lnTo>
                  <a:pt x="74560" y="75460"/>
                </a:lnTo>
                <a:lnTo>
                  <a:pt x="74590" y="75470"/>
                </a:lnTo>
                <a:lnTo>
                  <a:pt x="74600" y="75470"/>
                </a:lnTo>
                <a:lnTo>
                  <a:pt x="74610" y="75470"/>
                </a:lnTo>
                <a:lnTo>
                  <a:pt x="74620" y="75480"/>
                </a:lnTo>
                <a:lnTo>
                  <a:pt x="74640" y="75480"/>
                </a:lnTo>
                <a:lnTo>
                  <a:pt x="74650" y="75480"/>
                </a:lnTo>
                <a:lnTo>
                  <a:pt x="74650" y="75490"/>
                </a:lnTo>
                <a:lnTo>
                  <a:pt x="74700" y="75500"/>
                </a:lnTo>
                <a:lnTo>
                  <a:pt x="74740" y="75510"/>
                </a:lnTo>
                <a:lnTo>
                  <a:pt x="74750" y="75520"/>
                </a:lnTo>
                <a:lnTo>
                  <a:pt x="74760" y="75520"/>
                </a:lnTo>
                <a:lnTo>
                  <a:pt x="74770" y="75520"/>
                </a:lnTo>
                <a:lnTo>
                  <a:pt x="74780" y="75520"/>
                </a:lnTo>
                <a:lnTo>
                  <a:pt x="74790" y="75530"/>
                </a:lnTo>
                <a:lnTo>
                  <a:pt x="74810" y="75530"/>
                </a:lnTo>
                <a:lnTo>
                  <a:pt x="74820" y="75530"/>
                </a:lnTo>
                <a:lnTo>
                  <a:pt x="74830" y="75530"/>
                </a:lnTo>
                <a:lnTo>
                  <a:pt x="74840" y="75520"/>
                </a:lnTo>
                <a:lnTo>
                  <a:pt x="74850" y="75520"/>
                </a:lnTo>
                <a:lnTo>
                  <a:pt x="74870" y="75520"/>
                </a:lnTo>
                <a:lnTo>
                  <a:pt x="74890" y="75520"/>
                </a:lnTo>
                <a:lnTo>
                  <a:pt x="74900" y="75510"/>
                </a:lnTo>
                <a:lnTo>
                  <a:pt x="74910" y="75510"/>
                </a:lnTo>
                <a:lnTo>
                  <a:pt x="74920" y="75510"/>
                </a:lnTo>
                <a:lnTo>
                  <a:pt x="74930" y="75510"/>
                </a:lnTo>
                <a:lnTo>
                  <a:pt x="74940" y="75510"/>
                </a:lnTo>
                <a:lnTo>
                  <a:pt x="74950" y="75510"/>
                </a:lnTo>
                <a:lnTo>
                  <a:pt x="74970" y="75500"/>
                </a:lnTo>
                <a:lnTo>
                  <a:pt x="74990" y="75500"/>
                </a:lnTo>
                <a:lnTo>
                  <a:pt x="75000" y="75500"/>
                </a:lnTo>
                <a:lnTo>
                  <a:pt x="75010" y="75500"/>
                </a:lnTo>
                <a:lnTo>
                  <a:pt x="75020" y="75500"/>
                </a:lnTo>
                <a:lnTo>
                  <a:pt x="75030" y="75500"/>
                </a:lnTo>
                <a:lnTo>
                  <a:pt x="75040" y="75490"/>
                </a:lnTo>
                <a:lnTo>
                  <a:pt x="75050" y="75490"/>
                </a:lnTo>
                <a:lnTo>
                  <a:pt x="75070" y="75490"/>
                </a:lnTo>
                <a:lnTo>
                  <a:pt x="75080" y="75490"/>
                </a:lnTo>
                <a:lnTo>
                  <a:pt x="75090" y="75490"/>
                </a:lnTo>
                <a:lnTo>
                  <a:pt x="75100" y="75490"/>
                </a:lnTo>
                <a:lnTo>
                  <a:pt x="75110" y="75490"/>
                </a:lnTo>
                <a:lnTo>
                  <a:pt x="75120" y="75480"/>
                </a:lnTo>
                <a:lnTo>
                  <a:pt x="75130" y="75480"/>
                </a:lnTo>
                <a:lnTo>
                  <a:pt x="75140" y="75480"/>
                </a:lnTo>
                <a:lnTo>
                  <a:pt x="75150" y="75480"/>
                </a:lnTo>
                <a:lnTo>
                  <a:pt x="75160" y="75480"/>
                </a:lnTo>
                <a:lnTo>
                  <a:pt x="75170" y="75470"/>
                </a:lnTo>
                <a:lnTo>
                  <a:pt x="75190" y="75470"/>
                </a:lnTo>
                <a:lnTo>
                  <a:pt x="75200" y="75470"/>
                </a:lnTo>
                <a:lnTo>
                  <a:pt x="75210" y="75470"/>
                </a:lnTo>
                <a:lnTo>
                  <a:pt x="75220" y="75470"/>
                </a:lnTo>
                <a:lnTo>
                  <a:pt x="75230" y="75460"/>
                </a:lnTo>
                <a:lnTo>
                  <a:pt x="75240" y="75460"/>
                </a:lnTo>
                <a:lnTo>
                  <a:pt x="75260" y="75460"/>
                </a:lnTo>
                <a:lnTo>
                  <a:pt x="75270" y="75460"/>
                </a:lnTo>
                <a:lnTo>
                  <a:pt x="75280" y="75460"/>
                </a:lnTo>
                <a:lnTo>
                  <a:pt x="75300" y="75450"/>
                </a:lnTo>
                <a:lnTo>
                  <a:pt x="75330" y="75450"/>
                </a:lnTo>
                <a:lnTo>
                  <a:pt x="75340" y="75450"/>
                </a:lnTo>
                <a:lnTo>
                  <a:pt x="75350" y="75450"/>
                </a:lnTo>
                <a:lnTo>
                  <a:pt x="75360" y="75450"/>
                </a:lnTo>
                <a:lnTo>
                  <a:pt x="75370" y="75440"/>
                </a:lnTo>
                <a:lnTo>
                  <a:pt x="75380" y="75440"/>
                </a:lnTo>
                <a:lnTo>
                  <a:pt x="75390" y="75440"/>
                </a:lnTo>
                <a:lnTo>
                  <a:pt x="75410" y="75440"/>
                </a:lnTo>
                <a:lnTo>
                  <a:pt x="75430" y="75430"/>
                </a:lnTo>
                <a:lnTo>
                  <a:pt x="75440" y="75430"/>
                </a:lnTo>
                <a:lnTo>
                  <a:pt x="75430" y="75440"/>
                </a:lnTo>
                <a:lnTo>
                  <a:pt x="75420" y="75450"/>
                </a:lnTo>
                <a:lnTo>
                  <a:pt x="75410" y="75450"/>
                </a:lnTo>
                <a:lnTo>
                  <a:pt x="75400" y="75460"/>
                </a:lnTo>
                <a:lnTo>
                  <a:pt x="75390" y="75460"/>
                </a:lnTo>
                <a:lnTo>
                  <a:pt x="75390" y="75470"/>
                </a:lnTo>
                <a:lnTo>
                  <a:pt x="75380" y="75470"/>
                </a:lnTo>
                <a:lnTo>
                  <a:pt x="75370" y="75480"/>
                </a:lnTo>
                <a:lnTo>
                  <a:pt x="75360" y="75480"/>
                </a:lnTo>
                <a:lnTo>
                  <a:pt x="75350" y="75490"/>
                </a:lnTo>
                <a:lnTo>
                  <a:pt x="75340" y="75490"/>
                </a:lnTo>
                <a:lnTo>
                  <a:pt x="75330" y="75500"/>
                </a:lnTo>
                <a:lnTo>
                  <a:pt x="75320" y="75510"/>
                </a:lnTo>
                <a:lnTo>
                  <a:pt x="75300" y="75520"/>
                </a:lnTo>
                <a:lnTo>
                  <a:pt x="75290" y="75530"/>
                </a:lnTo>
                <a:lnTo>
                  <a:pt x="75270" y="75530"/>
                </a:lnTo>
                <a:lnTo>
                  <a:pt x="75260" y="75540"/>
                </a:lnTo>
                <a:lnTo>
                  <a:pt x="75250" y="75550"/>
                </a:lnTo>
                <a:lnTo>
                  <a:pt x="75240" y="75560"/>
                </a:lnTo>
                <a:lnTo>
                  <a:pt x="75230" y="75560"/>
                </a:lnTo>
                <a:lnTo>
                  <a:pt x="75220" y="75570"/>
                </a:lnTo>
                <a:lnTo>
                  <a:pt x="75210" y="75570"/>
                </a:lnTo>
                <a:lnTo>
                  <a:pt x="75200" y="75580"/>
                </a:lnTo>
                <a:lnTo>
                  <a:pt x="75190" y="75580"/>
                </a:lnTo>
                <a:lnTo>
                  <a:pt x="75180" y="75590"/>
                </a:lnTo>
                <a:lnTo>
                  <a:pt x="75170" y="75590"/>
                </a:lnTo>
                <a:lnTo>
                  <a:pt x="75160" y="75600"/>
                </a:lnTo>
                <a:lnTo>
                  <a:pt x="75150" y="75610"/>
                </a:lnTo>
                <a:lnTo>
                  <a:pt x="75130" y="75620"/>
                </a:lnTo>
                <a:lnTo>
                  <a:pt x="75120" y="75630"/>
                </a:lnTo>
                <a:lnTo>
                  <a:pt x="75100" y="75640"/>
                </a:lnTo>
                <a:lnTo>
                  <a:pt x="75080" y="75660"/>
                </a:lnTo>
                <a:lnTo>
                  <a:pt x="75060" y="75680"/>
                </a:lnTo>
                <a:lnTo>
                  <a:pt x="75050" y="75680"/>
                </a:lnTo>
                <a:lnTo>
                  <a:pt x="75040" y="75690"/>
                </a:lnTo>
                <a:lnTo>
                  <a:pt x="75040" y="75700"/>
                </a:lnTo>
                <a:lnTo>
                  <a:pt x="75030" y="75700"/>
                </a:lnTo>
                <a:lnTo>
                  <a:pt x="75020" y="75700"/>
                </a:lnTo>
                <a:lnTo>
                  <a:pt x="75010" y="75710"/>
                </a:lnTo>
                <a:lnTo>
                  <a:pt x="75000" y="75720"/>
                </a:lnTo>
                <a:lnTo>
                  <a:pt x="74990" y="75720"/>
                </a:lnTo>
                <a:lnTo>
                  <a:pt x="74970" y="75740"/>
                </a:lnTo>
                <a:lnTo>
                  <a:pt x="74960" y="75750"/>
                </a:lnTo>
                <a:lnTo>
                  <a:pt x="74940" y="75760"/>
                </a:lnTo>
                <a:lnTo>
                  <a:pt x="74930" y="75780"/>
                </a:lnTo>
                <a:lnTo>
                  <a:pt x="74900" y="75810"/>
                </a:lnTo>
                <a:lnTo>
                  <a:pt x="74870" y="75830"/>
                </a:lnTo>
                <a:lnTo>
                  <a:pt x="74850" y="75860"/>
                </a:lnTo>
                <a:lnTo>
                  <a:pt x="74820" y="75890"/>
                </a:lnTo>
                <a:lnTo>
                  <a:pt x="74790" y="75920"/>
                </a:lnTo>
                <a:lnTo>
                  <a:pt x="74760" y="75950"/>
                </a:lnTo>
                <a:lnTo>
                  <a:pt x="74750" y="75970"/>
                </a:lnTo>
                <a:lnTo>
                  <a:pt x="74730" y="75990"/>
                </a:lnTo>
                <a:lnTo>
                  <a:pt x="74720" y="76010"/>
                </a:lnTo>
                <a:lnTo>
                  <a:pt x="74710" y="76020"/>
                </a:lnTo>
                <a:lnTo>
                  <a:pt x="74700" y="76030"/>
                </a:lnTo>
                <a:lnTo>
                  <a:pt x="74690" y="76050"/>
                </a:lnTo>
                <a:lnTo>
                  <a:pt x="74670" y="76070"/>
                </a:lnTo>
                <a:lnTo>
                  <a:pt x="74670" y="76080"/>
                </a:lnTo>
                <a:lnTo>
                  <a:pt x="74660" y="76090"/>
                </a:lnTo>
                <a:lnTo>
                  <a:pt x="74650" y="76100"/>
                </a:lnTo>
                <a:lnTo>
                  <a:pt x="74640" y="76110"/>
                </a:lnTo>
                <a:lnTo>
                  <a:pt x="74630" y="76130"/>
                </a:lnTo>
                <a:lnTo>
                  <a:pt x="74620" y="76140"/>
                </a:lnTo>
                <a:lnTo>
                  <a:pt x="74610" y="76140"/>
                </a:lnTo>
                <a:lnTo>
                  <a:pt x="74600" y="76150"/>
                </a:lnTo>
                <a:lnTo>
                  <a:pt x="74590" y="76160"/>
                </a:lnTo>
                <a:lnTo>
                  <a:pt x="74580" y="76170"/>
                </a:lnTo>
                <a:lnTo>
                  <a:pt x="74570" y="76170"/>
                </a:lnTo>
                <a:lnTo>
                  <a:pt x="74560" y="76180"/>
                </a:lnTo>
                <a:lnTo>
                  <a:pt x="74550" y="76190"/>
                </a:lnTo>
                <a:lnTo>
                  <a:pt x="74540" y="76200"/>
                </a:lnTo>
                <a:lnTo>
                  <a:pt x="74530" y="76200"/>
                </a:lnTo>
                <a:lnTo>
                  <a:pt x="74520" y="76210"/>
                </a:lnTo>
                <a:lnTo>
                  <a:pt x="74500" y="76220"/>
                </a:lnTo>
                <a:lnTo>
                  <a:pt x="74490" y="76230"/>
                </a:lnTo>
                <a:lnTo>
                  <a:pt x="74480" y="76240"/>
                </a:lnTo>
                <a:lnTo>
                  <a:pt x="74470" y="76240"/>
                </a:lnTo>
                <a:lnTo>
                  <a:pt x="74460" y="76250"/>
                </a:lnTo>
                <a:lnTo>
                  <a:pt x="74450" y="76260"/>
                </a:lnTo>
                <a:lnTo>
                  <a:pt x="74440" y="76260"/>
                </a:lnTo>
                <a:lnTo>
                  <a:pt x="74430" y="76270"/>
                </a:lnTo>
                <a:lnTo>
                  <a:pt x="74420" y="76280"/>
                </a:lnTo>
                <a:lnTo>
                  <a:pt x="74400" y="76290"/>
                </a:lnTo>
                <a:lnTo>
                  <a:pt x="74390" y="76290"/>
                </a:lnTo>
                <a:lnTo>
                  <a:pt x="74380" y="76300"/>
                </a:lnTo>
                <a:lnTo>
                  <a:pt x="74370" y="76300"/>
                </a:lnTo>
                <a:lnTo>
                  <a:pt x="74360" y="76310"/>
                </a:lnTo>
                <a:lnTo>
                  <a:pt x="74350" y="76320"/>
                </a:lnTo>
                <a:lnTo>
                  <a:pt x="74340" y="76330"/>
                </a:lnTo>
                <a:lnTo>
                  <a:pt x="74330" y="76330"/>
                </a:lnTo>
                <a:lnTo>
                  <a:pt x="74320" y="76340"/>
                </a:lnTo>
                <a:lnTo>
                  <a:pt x="74310" y="76340"/>
                </a:lnTo>
                <a:lnTo>
                  <a:pt x="74300" y="76350"/>
                </a:lnTo>
                <a:lnTo>
                  <a:pt x="74290" y="76360"/>
                </a:lnTo>
                <a:lnTo>
                  <a:pt x="74280" y="76360"/>
                </a:lnTo>
                <a:lnTo>
                  <a:pt x="74270" y="76360"/>
                </a:lnTo>
                <a:lnTo>
                  <a:pt x="74270" y="76350"/>
                </a:lnTo>
                <a:lnTo>
                  <a:pt x="74260" y="76350"/>
                </a:lnTo>
                <a:lnTo>
                  <a:pt x="74240" y="76350"/>
                </a:lnTo>
                <a:lnTo>
                  <a:pt x="74230" y="76350"/>
                </a:lnTo>
                <a:lnTo>
                  <a:pt x="74220" y="76340"/>
                </a:lnTo>
                <a:lnTo>
                  <a:pt x="74210" y="76340"/>
                </a:lnTo>
                <a:lnTo>
                  <a:pt x="74200" y="76340"/>
                </a:lnTo>
                <a:lnTo>
                  <a:pt x="74190" y="76330"/>
                </a:lnTo>
                <a:lnTo>
                  <a:pt x="74180" y="76330"/>
                </a:lnTo>
                <a:lnTo>
                  <a:pt x="74180" y="76320"/>
                </a:lnTo>
                <a:lnTo>
                  <a:pt x="74170" y="76320"/>
                </a:lnTo>
                <a:lnTo>
                  <a:pt x="74160" y="76310"/>
                </a:lnTo>
                <a:lnTo>
                  <a:pt x="74150" y="76310"/>
                </a:lnTo>
                <a:lnTo>
                  <a:pt x="74140" y="76310"/>
                </a:lnTo>
                <a:lnTo>
                  <a:pt x="74130" y="76310"/>
                </a:lnTo>
                <a:lnTo>
                  <a:pt x="74120" y="76310"/>
                </a:lnTo>
                <a:lnTo>
                  <a:pt x="74110" y="76310"/>
                </a:lnTo>
                <a:lnTo>
                  <a:pt x="74100" y="76300"/>
                </a:lnTo>
                <a:lnTo>
                  <a:pt x="74090" y="76300"/>
                </a:lnTo>
                <a:lnTo>
                  <a:pt x="74070" y="76290"/>
                </a:lnTo>
                <a:lnTo>
                  <a:pt x="74050" y="76290"/>
                </a:lnTo>
                <a:lnTo>
                  <a:pt x="74040" y="76290"/>
                </a:lnTo>
                <a:lnTo>
                  <a:pt x="74030" y="76280"/>
                </a:lnTo>
                <a:lnTo>
                  <a:pt x="74020" y="76280"/>
                </a:lnTo>
                <a:lnTo>
                  <a:pt x="74010" y="76280"/>
                </a:lnTo>
                <a:lnTo>
                  <a:pt x="74000" y="76280"/>
                </a:lnTo>
                <a:lnTo>
                  <a:pt x="73990" y="76280"/>
                </a:lnTo>
                <a:lnTo>
                  <a:pt x="73980" y="76280"/>
                </a:lnTo>
                <a:lnTo>
                  <a:pt x="73970" y="76270"/>
                </a:lnTo>
                <a:lnTo>
                  <a:pt x="73960" y="76270"/>
                </a:lnTo>
                <a:lnTo>
                  <a:pt x="73950" y="76260"/>
                </a:lnTo>
                <a:lnTo>
                  <a:pt x="73940" y="76250"/>
                </a:lnTo>
                <a:lnTo>
                  <a:pt x="73930" y="76250"/>
                </a:lnTo>
                <a:lnTo>
                  <a:pt x="73920" y="76240"/>
                </a:lnTo>
                <a:lnTo>
                  <a:pt x="73920" y="76230"/>
                </a:lnTo>
                <a:lnTo>
                  <a:pt x="73910" y="76230"/>
                </a:lnTo>
                <a:lnTo>
                  <a:pt x="73900" y="76220"/>
                </a:lnTo>
                <a:lnTo>
                  <a:pt x="73890" y="76210"/>
                </a:lnTo>
                <a:lnTo>
                  <a:pt x="73880" y="76200"/>
                </a:lnTo>
                <a:lnTo>
                  <a:pt x="73870" y="76200"/>
                </a:lnTo>
                <a:lnTo>
                  <a:pt x="73860" y="76200"/>
                </a:lnTo>
                <a:lnTo>
                  <a:pt x="73850" y="76190"/>
                </a:lnTo>
                <a:lnTo>
                  <a:pt x="73840" y="76180"/>
                </a:lnTo>
                <a:lnTo>
                  <a:pt x="73820" y="76180"/>
                </a:lnTo>
                <a:lnTo>
                  <a:pt x="73810" y="76180"/>
                </a:lnTo>
                <a:lnTo>
                  <a:pt x="73800" y="76180"/>
                </a:lnTo>
                <a:lnTo>
                  <a:pt x="73790" y="76180"/>
                </a:lnTo>
                <a:lnTo>
                  <a:pt x="73780" y="76180"/>
                </a:lnTo>
                <a:lnTo>
                  <a:pt x="73770" y="76170"/>
                </a:lnTo>
                <a:lnTo>
                  <a:pt x="73760" y="76170"/>
                </a:lnTo>
                <a:lnTo>
                  <a:pt x="73750" y="76160"/>
                </a:lnTo>
                <a:lnTo>
                  <a:pt x="73740" y="76160"/>
                </a:lnTo>
                <a:lnTo>
                  <a:pt x="73730" y="76160"/>
                </a:lnTo>
                <a:lnTo>
                  <a:pt x="73720" y="76150"/>
                </a:lnTo>
                <a:lnTo>
                  <a:pt x="73710" y="76150"/>
                </a:lnTo>
                <a:lnTo>
                  <a:pt x="73700" y="76150"/>
                </a:lnTo>
                <a:lnTo>
                  <a:pt x="73690" y="76140"/>
                </a:lnTo>
                <a:lnTo>
                  <a:pt x="73680" y="76140"/>
                </a:lnTo>
                <a:lnTo>
                  <a:pt x="73660" y="76130"/>
                </a:lnTo>
                <a:lnTo>
                  <a:pt x="73650" y="76130"/>
                </a:lnTo>
                <a:lnTo>
                  <a:pt x="73640" y="76120"/>
                </a:lnTo>
                <a:lnTo>
                  <a:pt x="73630" y="76120"/>
                </a:lnTo>
                <a:lnTo>
                  <a:pt x="73620" y="76110"/>
                </a:lnTo>
                <a:lnTo>
                  <a:pt x="73610" y="76100"/>
                </a:lnTo>
                <a:lnTo>
                  <a:pt x="73600" y="76100"/>
                </a:lnTo>
                <a:lnTo>
                  <a:pt x="73590" y="76090"/>
                </a:lnTo>
                <a:lnTo>
                  <a:pt x="73580" y="76090"/>
                </a:lnTo>
                <a:lnTo>
                  <a:pt x="73570" y="76080"/>
                </a:lnTo>
                <a:lnTo>
                  <a:pt x="73550" y="76070"/>
                </a:lnTo>
                <a:lnTo>
                  <a:pt x="73530" y="76070"/>
                </a:lnTo>
                <a:lnTo>
                  <a:pt x="73530" y="76060"/>
                </a:lnTo>
                <a:lnTo>
                  <a:pt x="73520" y="76050"/>
                </a:lnTo>
                <a:lnTo>
                  <a:pt x="73510" y="76050"/>
                </a:lnTo>
                <a:lnTo>
                  <a:pt x="73500" y="76050"/>
                </a:lnTo>
                <a:lnTo>
                  <a:pt x="73490" y="76040"/>
                </a:lnTo>
                <a:lnTo>
                  <a:pt x="73480" y="76040"/>
                </a:lnTo>
                <a:lnTo>
                  <a:pt x="73470" y="76030"/>
                </a:lnTo>
                <a:lnTo>
                  <a:pt x="73460" y="76030"/>
                </a:lnTo>
                <a:lnTo>
                  <a:pt x="73450" y="76020"/>
                </a:lnTo>
                <a:lnTo>
                  <a:pt x="73440" y="76020"/>
                </a:lnTo>
                <a:lnTo>
                  <a:pt x="73430" y="76020"/>
                </a:lnTo>
                <a:lnTo>
                  <a:pt x="73430" y="76040"/>
                </a:lnTo>
                <a:lnTo>
                  <a:pt x="73440" y="76040"/>
                </a:lnTo>
                <a:lnTo>
                  <a:pt x="73450" y="76050"/>
                </a:lnTo>
                <a:lnTo>
                  <a:pt x="73470" y="76060"/>
                </a:lnTo>
                <a:lnTo>
                  <a:pt x="73490" y="76070"/>
                </a:lnTo>
                <a:lnTo>
                  <a:pt x="73500" y="76080"/>
                </a:lnTo>
                <a:lnTo>
                  <a:pt x="73510" y="76080"/>
                </a:lnTo>
                <a:lnTo>
                  <a:pt x="73510" y="76090"/>
                </a:lnTo>
                <a:lnTo>
                  <a:pt x="73500" y="76100"/>
                </a:lnTo>
                <a:lnTo>
                  <a:pt x="73490" y="76100"/>
                </a:lnTo>
                <a:lnTo>
                  <a:pt x="73480" y="76100"/>
                </a:lnTo>
                <a:lnTo>
                  <a:pt x="73470" y="76100"/>
                </a:lnTo>
                <a:lnTo>
                  <a:pt x="73460" y="76100"/>
                </a:lnTo>
                <a:lnTo>
                  <a:pt x="73450" y="76100"/>
                </a:lnTo>
                <a:lnTo>
                  <a:pt x="73440" y="76100"/>
                </a:lnTo>
                <a:lnTo>
                  <a:pt x="73400" y="76100"/>
                </a:lnTo>
                <a:lnTo>
                  <a:pt x="73370" y="76100"/>
                </a:lnTo>
                <a:lnTo>
                  <a:pt x="73350" y="76110"/>
                </a:lnTo>
                <a:lnTo>
                  <a:pt x="73330" y="76110"/>
                </a:lnTo>
                <a:lnTo>
                  <a:pt x="73320" y="76110"/>
                </a:lnTo>
                <a:lnTo>
                  <a:pt x="73310" y="76110"/>
                </a:lnTo>
                <a:lnTo>
                  <a:pt x="73300" y="76110"/>
                </a:lnTo>
                <a:lnTo>
                  <a:pt x="73290" y="76110"/>
                </a:lnTo>
                <a:lnTo>
                  <a:pt x="73280" y="76110"/>
                </a:lnTo>
                <a:lnTo>
                  <a:pt x="73270" y="76110"/>
                </a:lnTo>
                <a:lnTo>
                  <a:pt x="73260" y="76110"/>
                </a:lnTo>
                <a:lnTo>
                  <a:pt x="73250" y="76110"/>
                </a:lnTo>
                <a:lnTo>
                  <a:pt x="73250" y="76120"/>
                </a:lnTo>
                <a:lnTo>
                  <a:pt x="73240" y="76120"/>
                </a:lnTo>
                <a:lnTo>
                  <a:pt x="73230" y="76120"/>
                </a:lnTo>
                <a:lnTo>
                  <a:pt x="73220" y="76120"/>
                </a:lnTo>
                <a:lnTo>
                  <a:pt x="73210" y="76120"/>
                </a:lnTo>
                <a:lnTo>
                  <a:pt x="73200" y="76120"/>
                </a:lnTo>
                <a:lnTo>
                  <a:pt x="73190" y="76120"/>
                </a:lnTo>
                <a:lnTo>
                  <a:pt x="73180" y="76130"/>
                </a:lnTo>
                <a:lnTo>
                  <a:pt x="73170" y="76130"/>
                </a:lnTo>
                <a:lnTo>
                  <a:pt x="73160" y="76130"/>
                </a:lnTo>
                <a:lnTo>
                  <a:pt x="73150" y="76130"/>
                </a:lnTo>
                <a:lnTo>
                  <a:pt x="73140" y="76130"/>
                </a:lnTo>
                <a:lnTo>
                  <a:pt x="73130" y="76140"/>
                </a:lnTo>
                <a:lnTo>
                  <a:pt x="73120" y="76140"/>
                </a:lnTo>
                <a:lnTo>
                  <a:pt x="73110" y="76140"/>
                </a:lnTo>
                <a:lnTo>
                  <a:pt x="73100" y="76140"/>
                </a:lnTo>
                <a:lnTo>
                  <a:pt x="73090" y="76150"/>
                </a:lnTo>
                <a:lnTo>
                  <a:pt x="73080" y="76150"/>
                </a:lnTo>
                <a:lnTo>
                  <a:pt x="73060" y="76150"/>
                </a:lnTo>
                <a:lnTo>
                  <a:pt x="73050" y="76150"/>
                </a:lnTo>
                <a:lnTo>
                  <a:pt x="73040" y="76160"/>
                </a:lnTo>
                <a:lnTo>
                  <a:pt x="73030" y="76160"/>
                </a:lnTo>
                <a:lnTo>
                  <a:pt x="73010" y="76160"/>
                </a:lnTo>
                <a:lnTo>
                  <a:pt x="73000" y="76170"/>
                </a:lnTo>
                <a:lnTo>
                  <a:pt x="72980" y="76170"/>
                </a:lnTo>
                <a:lnTo>
                  <a:pt x="72970" y="76170"/>
                </a:lnTo>
                <a:lnTo>
                  <a:pt x="72960" y="76180"/>
                </a:lnTo>
                <a:lnTo>
                  <a:pt x="72950" y="76180"/>
                </a:lnTo>
                <a:lnTo>
                  <a:pt x="72940" y="76180"/>
                </a:lnTo>
                <a:lnTo>
                  <a:pt x="72930" y="76180"/>
                </a:lnTo>
                <a:lnTo>
                  <a:pt x="72920" y="76190"/>
                </a:lnTo>
                <a:lnTo>
                  <a:pt x="72910" y="76190"/>
                </a:lnTo>
                <a:lnTo>
                  <a:pt x="72900" y="76190"/>
                </a:lnTo>
                <a:lnTo>
                  <a:pt x="72890" y="76200"/>
                </a:lnTo>
                <a:lnTo>
                  <a:pt x="72880" y="76200"/>
                </a:lnTo>
                <a:lnTo>
                  <a:pt x="72870" y="76200"/>
                </a:lnTo>
                <a:lnTo>
                  <a:pt x="72860" y="76200"/>
                </a:lnTo>
                <a:lnTo>
                  <a:pt x="72840" y="76210"/>
                </a:lnTo>
                <a:lnTo>
                  <a:pt x="72830" y="76210"/>
                </a:lnTo>
                <a:lnTo>
                  <a:pt x="72810" y="76220"/>
                </a:lnTo>
                <a:lnTo>
                  <a:pt x="72800" y="76220"/>
                </a:lnTo>
                <a:lnTo>
                  <a:pt x="72790" y="76230"/>
                </a:lnTo>
                <a:lnTo>
                  <a:pt x="72780" y="76230"/>
                </a:lnTo>
                <a:lnTo>
                  <a:pt x="72770" y="76230"/>
                </a:lnTo>
                <a:lnTo>
                  <a:pt x="72760" y="76240"/>
                </a:lnTo>
                <a:lnTo>
                  <a:pt x="72750" y="76240"/>
                </a:lnTo>
                <a:lnTo>
                  <a:pt x="72740" y="76250"/>
                </a:lnTo>
                <a:lnTo>
                  <a:pt x="72730" y="76250"/>
                </a:lnTo>
                <a:lnTo>
                  <a:pt x="72710" y="76260"/>
                </a:lnTo>
                <a:lnTo>
                  <a:pt x="72700" y="76260"/>
                </a:lnTo>
                <a:lnTo>
                  <a:pt x="72690" y="76270"/>
                </a:lnTo>
                <a:lnTo>
                  <a:pt x="72680" y="76270"/>
                </a:lnTo>
                <a:lnTo>
                  <a:pt x="72670" y="76280"/>
                </a:lnTo>
                <a:lnTo>
                  <a:pt x="72660" y="76280"/>
                </a:lnTo>
                <a:lnTo>
                  <a:pt x="72650" y="76290"/>
                </a:lnTo>
                <a:lnTo>
                  <a:pt x="72640" y="76290"/>
                </a:lnTo>
                <a:lnTo>
                  <a:pt x="72630" y="76300"/>
                </a:lnTo>
                <a:lnTo>
                  <a:pt x="72620" y="76300"/>
                </a:lnTo>
                <a:lnTo>
                  <a:pt x="72610" y="76300"/>
                </a:lnTo>
                <a:lnTo>
                  <a:pt x="72600" y="76310"/>
                </a:lnTo>
                <a:lnTo>
                  <a:pt x="72590" y="76310"/>
                </a:lnTo>
                <a:lnTo>
                  <a:pt x="72580" y="76310"/>
                </a:lnTo>
                <a:lnTo>
                  <a:pt x="72570" y="76320"/>
                </a:lnTo>
                <a:lnTo>
                  <a:pt x="72550" y="76330"/>
                </a:lnTo>
                <a:lnTo>
                  <a:pt x="72530" y="76340"/>
                </a:lnTo>
                <a:lnTo>
                  <a:pt x="72510" y="76340"/>
                </a:lnTo>
                <a:lnTo>
                  <a:pt x="72490" y="76350"/>
                </a:lnTo>
                <a:lnTo>
                  <a:pt x="72480" y="76360"/>
                </a:lnTo>
                <a:lnTo>
                  <a:pt x="72470" y="76360"/>
                </a:lnTo>
                <a:lnTo>
                  <a:pt x="72460" y="76370"/>
                </a:lnTo>
                <a:lnTo>
                  <a:pt x="72450" y="76370"/>
                </a:lnTo>
                <a:lnTo>
                  <a:pt x="72440" y="76370"/>
                </a:lnTo>
                <a:lnTo>
                  <a:pt x="72430" y="76380"/>
                </a:lnTo>
                <a:lnTo>
                  <a:pt x="72420" y="76380"/>
                </a:lnTo>
                <a:lnTo>
                  <a:pt x="72410" y="76390"/>
                </a:lnTo>
                <a:lnTo>
                  <a:pt x="72400" y="76390"/>
                </a:lnTo>
                <a:lnTo>
                  <a:pt x="72390" y="76390"/>
                </a:lnTo>
                <a:lnTo>
                  <a:pt x="72390" y="76400"/>
                </a:lnTo>
                <a:lnTo>
                  <a:pt x="72380" y="76400"/>
                </a:lnTo>
                <a:lnTo>
                  <a:pt x="72370" y="76410"/>
                </a:lnTo>
                <a:lnTo>
                  <a:pt x="72350" y="76410"/>
                </a:lnTo>
                <a:lnTo>
                  <a:pt x="72340" y="76420"/>
                </a:lnTo>
                <a:lnTo>
                  <a:pt x="72330" y="76420"/>
                </a:lnTo>
                <a:lnTo>
                  <a:pt x="72310" y="76430"/>
                </a:lnTo>
                <a:lnTo>
                  <a:pt x="72290" y="76440"/>
                </a:lnTo>
                <a:lnTo>
                  <a:pt x="72280" y="76450"/>
                </a:lnTo>
                <a:lnTo>
                  <a:pt x="72270" y="76450"/>
                </a:lnTo>
                <a:lnTo>
                  <a:pt x="72260" y="76460"/>
                </a:lnTo>
                <a:lnTo>
                  <a:pt x="72240" y="76470"/>
                </a:lnTo>
                <a:lnTo>
                  <a:pt x="72220" y="76470"/>
                </a:lnTo>
                <a:lnTo>
                  <a:pt x="72210" y="76480"/>
                </a:lnTo>
                <a:lnTo>
                  <a:pt x="72180" y="76500"/>
                </a:lnTo>
                <a:lnTo>
                  <a:pt x="72140" y="76510"/>
                </a:lnTo>
                <a:lnTo>
                  <a:pt x="72110" y="76540"/>
                </a:lnTo>
                <a:lnTo>
                  <a:pt x="72070" y="76560"/>
                </a:lnTo>
                <a:lnTo>
                  <a:pt x="72050" y="76570"/>
                </a:lnTo>
                <a:lnTo>
                  <a:pt x="72030" y="76590"/>
                </a:lnTo>
                <a:lnTo>
                  <a:pt x="72010" y="76600"/>
                </a:lnTo>
                <a:lnTo>
                  <a:pt x="71990" y="76610"/>
                </a:lnTo>
                <a:lnTo>
                  <a:pt x="71980" y="76610"/>
                </a:lnTo>
                <a:lnTo>
                  <a:pt x="71970" y="76610"/>
                </a:lnTo>
                <a:lnTo>
                  <a:pt x="71960" y="76620"/>
                </a:lnTo>
                <a:lnTo>
                  <a:pt x="71950" y="76620"/>
                </a:lnTo>
                <a:lnTo>
                  <a:pt x="71940" y="76620"/>
                </a:lnTo>
                <a:lnTo>
                  <a:pt x="71930" y="76620"/>
                </a:lnTo>
                <a:lnTo>
                  <a:pt x="71920" y="76620"/>
                </a:lnTo>
                <a:lnTo>
                  <a:pt x="71910" y="76620"/>
                </a:lnTo>
                <a:lnTo>
                  <a:pt x="71900" y="76630"/>
                </a:lnTo>
                <a:lnTo>
                  <a:pt x="71890" y="76640"/>
                </a:lnTo>
                <a:lnTo>
                  <a:pt x="71890" y="76650"/>
                </a:lnTo>
                <a:lnTo>
                  <a:pt x="71890" y="76660"/>
                </a:lnTo>
                <a:lnTo>
                  <a:pt x="71880" y="76660"/>
                </a:lnTo>
                <a:lnTo>
                  <a:pt x="71880" y="76670"/>
                </a:lnTo>
                <a:lnTo>
                  <a:pt x="71870" y="76680"/>
                </a:lnTo>
                <a:lnTo>
                  <a:pt x="71850" y="76680"/>
                </a:lnTo>
                <a:lnTo>
                  <a:pt x="71840" y="76690"/>
                </a:lnTo>
                <a:lnTo>
                  <a:pt x="71820" y="76700"/>
                </a:lnTo>
                <a:lnTo>
                  <a:pt x="71810" y="76710"/>
                </a:lnTo>
                <a:lnTo>
                  <a:pt x="71790" y="76720"/>
                </a:lnTo>
                <a:lnTo>
                  <a:pt x="71770" y="76730"/>
                </a:lnTo>
                <a:lnTo>
                  <a:pt x="71750" y="76740"/>
                </a:lnTo>
                <a:lnTo>
                  <a:pt x="71720" y="76760"/>
                </a:lnTo>
                <a:lnTo>
                  <a:pt x="71690" y="76780"/>
                </a:lnTo>
                <a:lnTo>
                  <a:pt x="71670" y="76800"/>
                </a:lnTo>
                <a:lnTo>
                  <a:pt x="71660" y="76810"/>
                </a:lnTo>
                <a:lnTo>
                  <a:pt x="71640" y="76820"/>
                </a:lnTo>
                <a:lnTo>
                  <a:pt x="71630" y="76830"/>
                </a:lnTo>
                <a:lnTo>
                  <a:pt x="71620" y="76830"/>
                </a:lnTo>
                <a:lnTo>
                  <a:pt x="71610" y="76840"/>
                </a:lnTo>
                <a:lnTo>
                  <a:pt x="71600" y="76840"/>
                </a:lnTo>
                <a:lnTo>
                  <a:pt x="71600" y="76850"/>
                </a:lnTo>
                <a:lnTo>
                  <a:pt x="71590" y="76850"/>
                </a:lnTo>
                <a:lnTo>
                  <a:pt x="71580" y="76860"/>
                </a:lnTo>
                <a:lnTo>
                  <a:pt x="71560" y="76870"/>
                </a:lnTo>
                <a:lnTo>
                  <a:pt x="71550" y="76880"/>
                </a:lnTo>
                <a:lnTo>
                  <a:pt x="71540" y="76890"/>
                </a:lnTo>
                <a:lnTo>
                  <a:pt x="71530" y="76890"/>
                </a:lnTo>
                <a:lnTo>
                  <a:pt x="71530" y="76900"/>
                </a:lnTo>
                <a:lnTo>
                  <a:pt x="71500" y="76920"/>
                </a:lnTo>
                <a:lnTo>
                  <a:pt x="71480" y="76940"/>
                </a:lnTo>
                <a:lnTo>
                  <a:pt x="71460" y="76950"/>
                </a:lnTo>
                <a:lnTo>
                  <a:pt x="71430" y="76970"/>
                </a:lnTo>
                <a:lnTo>
                  <a:pt x="71410" y="76990"/>
                </a:lnTo>
                <a:lnTo>
                  <a:pt x="71390" y="77010"/>
                </a:lnTo>
                <a:lnTo>
                  <a:pt x="71350" y="77040"/>
                </a:lnTo>
                <a:lnTo>
                  <a:pt x="71310" y="77070"/>
                </a:lnTo>
                <a:lnTo>
                  <a:pt x="71280" y="77100"/>
                </a:lnTo>
                <a:lnTo>
                  <a:pt x="71250" y="77120"/>
                </a:lnTo>
                <a:lnTo>
                  <a:pt x="71250" y="77130"/>
                </a:lnTo>
                <a:lnTo>
                  <a:pt x="71240" y="77130"/>
                </a:lnTo>
                <a:lnTo>
                  <a:pt x="71220" y="77140"/>
                </a:lnTo>
                <a:lnTo>
                  <a:pt x="71210" y="77140"/>
                </a:lnTo>
                <a:lnTo>
                  <a:pt x="71200" y="77140"/>
                </a:lnTo>
                <a:lnTo>
                  <a:pt x="71190" y="77150"/>
                </a:lnTo>
                <a:lnTo>
                  <a:pt x="71180" y="77160"/>
                </a:lnTo>
                <a:lnTo>
                  <a:pt x="71180" y="77170"/>
                </a:lnTo>
                <a:lnTo>
                  <a:pt x="71180" y="77180"/>
                </a:lnTo>
                <a:lnTo>
                  <a:pt x="71170" y="77190"/>
                </a:lnTo>
                <a:lnTo>
                  <a:pt x="71170" y="77200"/>
                </a:lnTo>
                <a:lnTo>
                  <a:pt x="71140" y="77220"/>
                </a:lnTo>
                <a:lnTo>
                  <a:pt x="71120" y="77250"/>
                </a:lnTo>
                <a:lnTo>
                  <a:pt x="71110" y="77260"/>
                </a:lnTo>
                <a:lnTo>
                  <a:pt x="71100" y="77270"/>
                </a:lnTo>
                <a:lnTo>
                  <a:pt x="71080" y="77280"/>
                </a:lnTo>
                <a:lnTo>
                  <a:pt x="71070" y="77300"/>
                </a:lnTo>
                <a:lnTo>
                  <a:pt x="71060" y="77300"/>
                </a:lnTo>
                <a:lnTo>
                  <a:pt x="71050" y="77310"/>
                </a:lnTo>
                <a:lnTo>
                  <a:pt x="71030" y="77330"/>
                </a:lnTo>
                <a:lnTo>
                  <a:pt x="71010" y="77360"/>
                </a:lnTo>
                <a:lnTo>
                  <a:pt x="70990" y="77370"/>
                </a:lnTo>
                <a:lnTo>
                  <a:pt x="70970" y="77390"/>
                </a:lnTo>
                <a:lnTo>
                  <a:pt x="70940" y="77430"/>
                </a:lnTo>
                <a:lnTo>
                  <a:pt x="70910" y="77460"/>
                </a:lnTo>
                <a:lnTo>
                  <a:pt x="70900" y="77470"/>
                </a:lnTo>
                <a:lnTo>
                  <a:pt x="70890" y="77490"/>
                </a:lnTo>
                <a:lnTo>
                  <a:pt x="70880" y="77500"/>
                </a:lnTo>
                <a:lnTo>
                  <a:pt x="70860" y="77520"/>
                </a:lnTo>
                <a:lnTo>
                  <a:pt x="70840" y="77550"/>
                </a:lnTo>
                <a:lnTo>
                  <a:pt x="70810" y="77580"/>
                </a:lnTo>
                <a:lnTo>
                  <a:pt x="70800" y="77600"/>
                </a:lnTo>
                <a:lnTo>
                  <a:pt x="70790" y="77610"/>
                </a:lnTo>
                <a:lnTo>
                  <a:pt x="70780" y="77640"/>
                </a:lnTo>
                <a:lnTo>
                  <a:pt x="70760" y="77660"/>
                </a:lnTo>
                <a:lnTo>
                  <a:pt x="70740" y="77690"/>
                </a:lnTo>
                <a:lnTo>
                  <a:pt x="70720" y="77720"/>
                </a:lnTo>
                <a:lnTo>
                  <a:pt x="70710" y="77730"/>
                </a:lnTo>
                <a:lnTo>
                  <a:pt x="70710" y="77740"/>
                </a:lnTo>
                <a:lnTo>
                  <a:pt x="70700" y="77750"/>
                </a:lnTo>
                <a:lnTo>
                  <a:pt x="70680" y="77780"/>
                </a:lnTo>
                <a:lnTo>
                  <a:pt x="70670" y="77800"/>
                </a:lnTo>
                <a:lnTo>
                  <a:pt x="70650" y="77820"/>
                </a:lnTo>
                <a:lnTo>
                  <a:pt x="70640" y="77840"/>
                </a:lnTo>
                <a:lnTo>
                  <a:pt x="70630" y="77850"/>
                </a:lnTo>
                <a:lnTo>
                  <a:pt x="70630" y="77870"/>
                </a:lnTo>
                <a:lnTo>
                  <a:pt x="70620" y="77870"/>
                </a:lnTo>
                <a:lnTo>
                  <a:pt x="70620" y="77880"/>
                </a:lnTo>
                <a:lnTo>
                  <a:pt x="70610" y="77890"/>
                </a:lnTo>
                <a:lnTo>
                  <a:pt x="70610" y="77900"/>
                </a:lnTo>
                <a:lnTo>
                  <a:pt x="70610" y="77910"/>
                </a:lnTo>
                <a:lnTo>
                  <a:pt x="70600" y="77920"/>
                </a:lnTo>
                <a:lnTo>
                  <a:pt x="70590" y="77930"/>
                </a:lnTo>
                <a:lnTo>
                  <a:pt x="70580" y="77940"/>
                </a:lnTo>
                <a:lnTo>
                  <a:pt x="70570" y="77940"/>
                </a:lnTo>
                <a:lnTo>
                  <a:pt x="70560" y="77940"/>
                </a:lnTo>
                <a:lnTo>
                  <a:pt x="70550" y="77940"/>
                </a:lnTo>
                <a:lnTo>
                  <a:pt x="70540" y="77930"/>
                </a:lnTo>
                <a:lnTo>
                  <a:pt x="70530" y="77930"/>
                </a:lnTo>
                <a:lnTo>
                  <a:pt x="70520" y="77930"/>
                </a:lnTo>
                <a:lnTo>
                  <a:pt x="70520" y="77920"/>
                </a:lnTo>
                <a:lnTo>
                  <a:pt x="70510" y="77920"/>
                </a:lnTo>
                <a:lnTo>
                  <a:pt x="70500" y="77910"/>
                </a:lnTo>
                <a:lnTo>
                  <a:pt x="70500" y="77900"/>
                </a:lnTo>
                <a:lnTo>
                  <a:pt x="70500" y="77890"/>
                </a:lnTo>
                <a:lnTo>
                  <a:pt x="70500" y="77880"/>
                </a:lnTo>
                <a:lnTo>
                  <a:pt x="70500" y="77870"/>
                </a:lnTo>
                <a:lnTo>
                  <a:pt x="70490" y="77870"/>
                </a:lnTo>
                <a:lnTo>
                  <a:pt x="70490" y="77860"/>
                </a:lnTo>
                <a:lnTo>
                  <a:pt x="70480" y="77850"/>
                </a:lnTo>
                <a:lnTo>
                  <a:pt x="70470" y="77840"/>
                </a:lnTo>
                <a:lnTo>
                  <a:pt x="70470" y="77830"/>
                </a:lnTo>
                <a:lnTo>
                  <a:pt x="70460" y="77820"/>
                </a:lnTo>
                <a:lnTo>
                  <a:pt x="70430" y="77770"/>
                </a:lnTo>
                <a:lnTo>
                  <a:pt x="70130" y="77340"/>
                </a:lnTo>
                <a:lnTo>
                  <a:pt x="69820" y="76910"/>
                </a:lnTo>
                <a:lnTo>
                  <a:pt x="69780" y="76860"/>
                </a:lnTo>
                <a:lnTo>
                  <a:pt x="69740" y="76800"/>
                </a:lnTo>
                <a:lnTo>
                  <a:pt x="69720" y="76770"/>
                </a:lnTo>
                <a:lnTo>
                  <a:pt x="69710" y="76750"/>
                </a:lnTo>
                <a:lnTo>
                  <a:pt x="69610" y="76610"/>
                </a:lnTo>
                <a:lnTo>
                  <a:pt x="69590" y="76580"/>
                </a:lnTo>
                <a:lnTo>
                  <a:pt x="69470" y="76410"/>
                </a:lnTo>
                <a:lnTo>
                  <a:pt x="69420" y="76340"/>
                </a:lnTo>
                <a:lnTo>
                  <a:pt x="69370" y="76270"/>
                </a:lnTo>
                <a:lnTo>
                  <a:pt x="69280" y="76140"/>
                </a:lnTo>
                <a:lnTo>
                  <a:pt x="69190" y="76020"/>
                </a:lnTo>
                <a:lnTo>
                  <a:pt x="68950" y="75670"/>
                </a:lnTo>
                <a:lnTo>
                  <a:pt x="68710" y="75330"/>
                </a:lnTo>
                <a:lnTo>
                  <a:pt x="68630" y="75230"/>
                </a:lnTo>
                <a:lnTo>
                  <a:pt x="68560" y="75120"/>
                </a:lnTo>
                <a:lnTo>
                  <a:pt x="68350" y="74820"/>
                </a:lnTo>
                <a:lnTo>
                  <a:pt x="68280" y="74720"/>
                </a:lnTo>
                <a:lnTo>
                  <a:pt x="68000" y="74320"/>
                </a:lnTo>
                <a:lnTo>
                  <a:pt x="67920" y="74220"/>
                </a:lnTo>
                <a:lnTo>
                  <a:pt x="67850" y="74110"/>
                </a:lnTo>
                <a:lnTo>
                  <a:pt x="67800" y="74170"/>
                </a:lnTo>
                <a:lnTo>
                  <a:pt x="67750" y="74220"/>
                </a:lnTo>
                <a:lnTo>
                  <a:pt x="67720" y="74250"/>
                </a:lnTo>
                <a:lnTo>
                  <a:pt x="67690" y="74290"/>
                </a:lnTo>
                <a:lnTo>
                  <a:pt x="67670" y="74310"/>
                </a:lnTo>
                <a:lnTo>
                  <a:pt x="67650" y="74330"/>
                </a:lnTo>
                <a:lnTo>
                  <a:pt x="67580" y="74410"/>
                </a:lnTo>
                <a:lnTo>
                  <a:pt x="67510" y="74490"/>
                </a:lnTo>
                <a:lnTo>
                  <a:pt x="67400" y="74620"/>
                </a:lnTo>
                <a:lnTo>
                  <a:pt x="67300" y="74740"/>
                </a:lnTo>
                <a:lnTo>
                  <a:pt x="67200" y="74850"/>
                </a:lnTo>
                <a:lnTo>
                  <a:pt x="67100" y="74960"/>
                </a:lnTo>
                <a:lnTo>
                  <a:pt x="67040" y="75030"/>
                </a:lnTo>
                <a:lnTo>
                  <a:pt x="66980" y="75110"/>
                </a:lnTo>
                <a:lnTo>
                  <a:pt x="66900" y="75190"/>
                </a:lnTo>
                <a:lnTo>
                  <a:pt x="66820" y="75280"/>
                </a:lnTo>
                <a:lnTo>
                  <a:pt x="66770" y="75340"/>
                </a:lnTo>
                <a:lnTo>
                  <a:pt x="66710" y="75400"/>
                </a:lnTo>
                <a:lnTo>
                  <a:pt x="66670" y="75460"/>
                </a:lnTo>
                <a:lnTo>
                  <a:pt x="66620" y="75520"/>
                </a:lnTo>
                <a:lnTo>
                  <a:pt x="66560" y="75580"/>
                </a:lnTo>
                <a:lnTo>
                  <a:pt x="66510" y="75640"/>
                </a:lnTo>
                <a:lnTo>
                  <a:pt x="66420" y="75730"/>
                </a:lnTo>
                <a:lnTo>
                  <a:pt x="66340" y="75830"/>
                </a:lnTo>
                <a:lnTo>
                  <a:pt x="66330" y="75840"/>
                </a:lnTo>
                <a:lnTo>
                  <a:pt x="66320" y="75860"/>
                </a:lnTo>
                <a:lnTo>
                  <a:pt x="66120" y="76090"/>
                </a:lnTo>
                <a:lnTo>
                  <a:pt x="65910" y="76310"/>
                </a:lnTo>
                <a:lnTo>
                  <a:pt x="65890" y="76340"/>
                </a:lnTo>
                <a:lnTo>
                  <a:pt x="65870" y="76370"/>
                </a:lnTo>
                <a:lnTo>
                  <a:pt x="65850" y="76390"/>
                </a:lnTo>
                <a:lnTo>
                  <a:pt x="65830" y="76410"/>
                </a:lnTo>
                <a:lnTo>
                  <a:pt x="65740" y="76520"/>
                </a:lnTo>
                <a:lnTo>
                  <a:pt x="65640" y="76620"/>
                </a:lnTo>
                <a:lnTo>
                  <a:pt x="65530" y="76750"/>
                </a:lnTo>
                <a:lnTo>
                  <a:pt x="65420" y="76880"/>
                </a:lnTo>
                <a:lnTo>
                  <a:pt x="65330" y="76970"/>
                </a:lnTo>
                <a:lnTo>
                  <a:pt x="65250" y="77070"/>
                </a:lnTo>
                <a:lnTo>
                  <a:pt x="65130" y="77200"/>
                </a:lnTo>
                <a:lnTo>
                  <a:pt x="65010" y="77340"/>
                </a:lnTo>
                <a:lnTo>
                  <a:pt x="64920" y="77440"/>
                </a:lnTo>
                <a:lnTo>
                  <a:pt x="64830" y="77540"/>
                </a:lnTo>
                <a:lnTo>
                  <a:pt x="64750" y="77640"/>
                </a:lnTo>
                <a:lnTo>
                  <a:pt x="64660" y="77730"/>
                </a:lnTo>
                <a:lnTo>
                  <a:pt x="64590" y="77810"/>
                </a:lnTo>
                <a:lnTo>
                  <a:pt x="64520" y="77900"/>
                </a:lnTo>
                <a:lnTo>
                  <a:pt x="64440" y="77980"/>
                </a:lnTo>
                <a:lnTo>
                  <a:pt x="64370" y="78060"/>
                </a:lnTo>
                <a:lnTo>
                  <a:pt x="64290" y="78160"/>
                </a:lnTo>
                <a:lnTo>
                  <a:pt x="64200" y="78250"/>
                </a:lnTo>
                <a:lnTo>
                  <a:pt x="64080" y="78390"/>
                </a:lnTo>
                <a:lnTo>
                  <a:pt x="63950" y="78540"/>
                </a:lnTo>
                <a:lnTo>
                  <a:pt x="63520" y="79020"/>
                </a:lnTo>
                <a:lnTo>
                  <a:pt x="63090" y="79500"/>
                </a:lnTo>
                <a:lnTo>
                  <a:pt x="63030" y="79560"/>
                </a:lnTo>
                <a:lnTo>
                  <a:pt x="62970" y="79630"/>
                </a:lnTo>
                <a:lnTo>
                  <a:pt x="62690" y="79940"/>
                </a:lnTo>
                <a:lnTo>
                  <a:pt x="62410" y="80250"/>
                </a:lnTo>
                <a:lnTo>
                  <a:pt x="62370" y="80300"/>
                </a:lnTo>
                <a:lnTo>
                  <a:pt x="62340" y="80340"/>
                </a:lnTo>
                <a:lnTo>
                  <a:pt x="62200" y="80500"/>
                </a:lnTo>
                <a:lnTo>
                  <a:pt x="62060" y="80660"/>
                </a:lnTo>
                <a:lnTo>
                  <a:pt x="62010" y="80720"/>
                </a:lnTo>
                <a:lnTo>
                  <a:pt x="61960" y="80780"/>
                </a:lnTo>
                <a:lnTo>
                  <a:pt x="61920" y="80830"/>
                </a:lnTo>
                <a:lnTo>
                  <a:pt x="61880" y="80870"/>
                </a:lnTo>
                <a:lnTo>
                  <a:pt x="61850" y="80900"/>
                </a:lnTo>
                <a:lnTo>
                  <a:pt x="61830" y="80930"/>
                </a:lnTo>
                <a:lnTo>
                  <a:pt x="61810" y="80950"/>
                </a:lnTo>
                <a:lnTo>
                  <a:pt x="61790" y="80960"/>
                </a:lnTo>
                <a:lnTo>
                  <a:pt x="61800" y="80950"/>
                </a:lnTo>
                <a:lnTo>
                  <a:pt x="61800" y="80940"/>
                </a:lnTo>
                <a:lnTo>
                  <a:pt x="61790" y="80930"/>
                </a:lnTo>
                <a:lnTo>
                  <a:pt x="61780" y="80920"/>
                </a:lnTo>
                <a:lnTo>
                  <a:pt x="61770" y="80920"/>
                </a:lnTo>
                <a:lnTo>
                  <a:pt x="61760" y="80920"/>
                </a:lnTo>
                <a:lnTo>
                  <a:pt x="61750" y="80920"/>
                </a:lnTo>
                <a:lnTo>
                  <a:pt x="61740" y="80920"/>
                </a:lnTo>
                <a:lnTo>
                  <a:pt x="61730" y="80920"/>
                </a:lnTo>
                <a:lnTo>
                  <a:pt x="61720" y="80920"/>
                </a:lnTo>
                <a:lnTo>
                  <a:pt x="61710" y="80920"/>
                </a:lnTo>
                <a:lnTo>
                  <a:pt x="61700" y="80920"/>
                </a:lnTo>
                <a:lnTo>
                  <a:pt x="61690" y="80930"/>
                </a:lnTo>
                <a:lnTo>
                  <a:pt x="61680" y="80930"/>
                </a:lnTo>
                <a:lnTo>
                  <a:pt x="61670" y="80930"/>
                </a:lnTo>
                <a:lnTo>
                  <a:pt x="61660" y="80930"/>
                </a:lnTo>
                <a:lnTo>
                  <a:pt x="61660" y="80920"/>
                </a:lnTo>
                <a:lnTo>
                  <a:pt x="61650" y="80920"/>
                </a:lnTo>
                <a:lnTo>
                  <a:pt x="61640" y="80910"/>
                </a:lnTo>
                <a:lnTo>
                  <a:pt x="61630" y="80910"/>
                </a:lnTo>
                <a:lnTo>
                  <a:pt x="61630" y="80900"/>
                </a:lnTo>
                <a:lnTo>
                  <a:pt x="61620" y="80890"/>
                </a:lnTo>
                <a:lnTo>
                  <a:pt x="61610" y="80890"/>
                </a:lnTo>
                <a:lnTo>
                  <a:pt x="61600" y="80880"/>
                </a:lnTo>
                <a:lnTo>
                  <a:pt x="61590" y="80880"/>
                </a:lnTo>
                <a:lnTo>
                  <a:pt x="61580" y="80890"/>
                </a:lnTo>
                <a:lnTo>
                  <a:pt x="61570" y="80890"/>
                </a:lnTo>
                <a:lnTo>
                  <a:pt x="61560" y="80890"/>
                </a:lnTo>
                <a:lnTo>
                  <a:pt x="61550" y="80890"/>
                </a:lnTo>
                <a:lnTo>
                  <a:pt x="61540" y="80900"/>
                </a:lnTo>
                <a:lnTo>
                  <a:pt x="61530" y="80900"/>
                </a:lnTo>
                <a:lnTo>
                  <a:pt x="61520" y="80900"/>
                </a:lnTo>
                <a:lnTo>
                  <a:pt x="61510" y="80900"/>
                </a:lnTo>
                <a:lnTo>
                  <a:pt x="61500" y="80900"/>
                </a:lnTo>
                <a:lnTo>
                  <a:pt x="61490" y="80900"/>
                </a:lnTo>
                <a:lnTo>
                  <a:pt x="61480" y="80900"/>
                </a:lnTo>
                <a:lnTo>
                  <a:pt x="61470" y="80900"/>
                </a:lnTo>
                <a:lnTo>
                  <a:pt x="61460" y="80900"/>
                </a:lnTo>
                <a:lnTo>
                  <a:pt x="61450" y="80890"/>
                </a:lnTo>
                <a:lnTo>
                  <a:pt x="61450" y="80880"/>
                </a:lnTo>
                <a:lnTo>
                  <a:pt x="61440" y="80870"/>
                </a:lnTo>
                <a:lnTo>
                  <a:pt x="61440" y="80860"/>
                </a:lnTo>
                <a:lnTo>
                  <a:pt x="61430" y="80850"/>
                </a:lnTo>
                <a:lnTo>
                  <a:pt x="61420" y="80850"/>
                </a:lnTo>
                <a:lnTo>
                  <a:pt x="61410" y="80850"/>
                </a:lnTo>
                <a:lnTo>
                  <a:pt x="61400" y="80850"/>
                </a:lnTo>
                <a:lnTo>
                  <a:pt x="61390" y="80850"/>
                </a:lnTo>
                <a:lnTo>
                  <a:pt x="61380" y="80860"/>
                </a:lnTo>
                <a:lnTo>
                  <a:pt x="61380" y="80870"/>
                </a:lnTo>
                <a:lnTo>
                  <a:pt x="61380" y="80890"/>
                </a:lnTo>
                <a:lnTo>
                  <a:pt x="61370" y="80900"/>
                </a:lnTo>
                <a:lnTo>
                  <a:pt x="61360" y="80910"/>
                </a:lnTo>
                <a:lnTo>
                  <a:pt x="61360" y="80920"/>
                </a:lnTo>
                <a:lnTo>
                  <a:pt x="61350" y="80920"/>
                </a:lnTo>
                <a:lnTo>
                  <a:pt x="61340" y="80930"/>
                </a:lnTo>
                <a:lnTo>
                  <a:pt x="61330" y="80930"/>
                </a:lnTo>
                <a:lnTo>
                  <a:pt x="61310" y="80930"/>
                </a:lnTo>
                <a:lnTo>
                  <a:pt x="61300" y="80930"/>
                </a:lnTo>
                <a:lnTo>
                  <a:pt x="61300" y="80920"/>
                </a:lnTo>
                <a:lnTo>
                  <a:pt x="61300" y="80910"/>
                </a:lnTo>
                <a:lnTo>
                  <a:pt x="61300" y="80890"/>
                </a:lnTo>
                <a:lnTo>
                  <a:pt x="61290" y="80880"/>
                </a:lnTo>
                <a:lnTo>
                  <a:pt x="61290" y="80870"/>
                </a:lnTo>
                <a:lnTo>
                  <a:pt x="61290" y="80860"/>
                </a:lnTo>
                <a:lnTo>
                  <a:pt x="61280" y="80860"/>
                </a:lnTo>
                <a:lnTo>
                  <a:pt x="61280" y="80850"/>
                </a:lnTo>
                <a:lnTo>
                  <a:pt x="61270" y="80840"/>
                </a:lnTo>
                <a:lnTo>
                  <a:pt x="61260" y="80840"/>
                </a:lnTo>
                <a:lnTo>
                  <a:pt x="61260" y="80830"/>
                </a:lnTo>
                <a:lnTo>
                  <a:pt x="61250" y="80820"/>
                </a:lnTo>
                <a:lnTo>
                  <a:pt x="61250" y="80810"/>
                </a:lnTo>
                <a:lnTo>
                  <a:pt x="61240" y="80810"/>
                </a:lnTo>
                <a:lnTo>
                  <a:pt x="61230" y="80800"/>
                </a:lnTo>
                <a:lnTo>
                  <a:pt x="61230" y="80790"/>
                </a:lnTo>
                <a:lnTo>
                  <a:pt x="61230" y="80780"/>
                </a:lnTo>
                <a:lnTo>
                  <a:pt x="61220" y="80780"/>
                </a:lnTo>
                <a:lnTo>
                  <a:pt x="61220" y="80770"/>
                </a:lnTo>
                <a:lnTo>
                  <a:pt x="61210" y="80760"/>
                </a:lnTo>
                <a:lnTo>
                  <a:pt x="61200" y="80750"/>
                </a:lnTo>
                <a:lnTo>
                  <a:pt x="61200" y="80740"/>
                </a:lnTo>
                <a:lnTo>
                  <a:pt x="61190" y="80730"/>
                </a:lnTo>
                <a:lnTo>
                  <a:pt x="61180" y="80730"/>
                </a:lnTo>
                <a:lnTo>
                  <a:pt x="61170" y="80730"/>
                </a:lnTo>
                <a:lnTo>
                  <a:pt x="61160" y="80740"/>
                </a:lnTo>
                <a:lnTo>
                  <a:pt x="61150" y="80750"/>
                </a:lnTo>
                <a:lnTo>
                  <a:pt x="61140" y="80760"/>
                </a:lnTo>
                <a:lnTo>
                  <a:pt x="61130" y="80770"/>
                </a:lnTo>
                <a:lnTo>
                  <a:pt x="61120" y="80770"/>
                </a:lnTo>
                <a:lnTo>
                  <a:pt x="61110" y="80770"/>
                </a:lnTo>
                <a:lnTo>
                  <a:pt x="61100" y="80760"/>
                </a:lnTo>
                <a:lnTo>
                  <a:pt x="61100" y="80750"/>
                </a:lnTo>
                <a:lnTo>
                  <a:pt x="61100" y="80740"/>
                </a:lnTo>
                <a:lnTo>
                  <a:pt x="61100" y="80730"/>
                </a:lnTo>
                <a:lnTo>
                  <a:pt x="61100" y="80720"/>
                </a:lnTo>
                <a:lnTo>
                  <a:pt x="61100" y="80710"/>
                </a:lnTo>
                <a:lnTo>
                  <a:pt x="61090" y="80710"/>
                </a:lnTo>
                <a:lnTo>
                  <a:pt x="61080" y="80710"/>
                </a:lnTo>
                <a:lnTo>
                  <a:pt x="61070" y="80710"/>
                </a:lnTo>
                <a:lnTo>
                  <a:pt x="61060" y="80710"/>
                </a:lnTo>
                <a:lnTo>
                  <a:pt x="61050" y="80710"/>
                </a:lnTo>
                <a:lnTo>
                  <a:pt x="61040" y="80710"/>
                </a:lnTo>
                <a:lnTo>
                  <a:pt x="61030" y="80700"/>
                </a:lnTo>
                <a:lnTo>
                  <a:pt x="61020" y="80690"/>
                </a:lnTo>
                <a:lnTo>
                  <a:pt x="61020" y="80680"/>
                </a:lnTo>
                <a:lnTo>
                  <a:pt x="61030" y="80670"/>
                </a:lnTo>
                <a:lnTo>
                  <a:pt x="61030" y="80660"/>
                </a:lnTo>
                <a:lnTo>
                  <a:pt x="61030" y="80650"/>
                </a:lnTo>
                <a:lnTo>
                  <a:pt x="61020" y="80640"/>
                </a:lnTo>
                <a:lnTo>
                  <a:pt x="61020" y="80630"/>
                </a:lnTo>
                <a:lnTo>
                  <a:pt x="61020" y="80620"/>
                </a:lnTo>
                <a:lnTo>
                  <a:pt x="61010" y="80620"/>
                </a:lnTo>
                <a:lnTo>
                  <a:pt x="61010" y="80610"/>
                </a:lnTo>
                <a:lnTo>
                  <a:pt x="61000" y="80600"/>
                </a:lnTo>
                <a:lnTo>
                  <a:pt x="61000" y="80590"/>
                </a:lnTo>
                <a:lnTo>
                  <a:pt x="61000" y="80580"/>
                </a:lnTo>
                <a:lnTo>
                  <a:pt x="61000" y="80570"/>
                </a:lnTo>
                <a:lnTo>
                  <a:pt x="61000" y="80560"/>
                </a:lnTo>
                <a:lnTo>
                  <a:pt x="61000" y="80550"/>
                </a:lnTo>
                <a:lnTo>
                  <a:pt x="61000" y="80540"/>
                </a:lnTo>
                <a:lnTo>
                  <a:pt x="61000" y="80530"/>
                </a:lnTo>
                <a:lnTo>
                  <a:pt x="61000" y="80520"/>
                </a:lnTo>
                <a:lnTo>
                  <a:pt x="60990" y="80510"/>
                </a:lnTo>
                <a:lnTo>
                  <a:pt x="60980" y="80510"/>
                </a:lnTo>
                <a:lnTo>
                  <a:pt x="60960" y="80510"/>
                </a:lnTo>
                <a:lnTo>
                  <a:pt x="60950" y="80510"/>
                </a:lnTo>
                <a:lnTo>
                  <a:pt x="60940" y="80510"/>
                </a:lnTo>
                <a:lnTo>
                  <a:pt x="60930" y="80510"/>
                </a:lnTo>
                <a:lnTo>
                  <a:pt x="60920" y="80520"/>
                </a:lnTo>
                <a:lnTo>
                  <a:pt x="60910" y="80520"/>
                </a:lnTo>
                <a:lnTo>
                  <a:pt x="60900" y="80530"/>
                </a:lnTo>
                <a:lnTo>
                  <a:pt x="60890" y="80530"/>
                </a:lnTo>
                <a:lnTo>
                  <a:pt x="60880" y="80540"/>
                </a:lnTo>
                <a:lnTo>
                  <a:pt x="60870" y="80540"/>
                </a:lnTo>
                <a:lnTo>
                  <a:pt x="60860" y="80540"/>
                </a:lnTo>
                <a:lnTo>
                  <a:pt x="60850" y="80550"/>
                </a:lnTo>
                <a:lnTo>
                  <a:pt x="60840" y="80550"/>
                </a:lnTo>
                <a:lnTo>
                  <a:pt x="60830" y="80560"/>
                </a:lnTo>
                <a:lnTo>
                  <a:pt x="60820" y="80570"/>
                </a:lnTo>
                <a:lnTo>
                  <a:pt x="60810" y="80580"/>
                </a:lnTo>
                <a:lnTo>
                  <a:pt x="60810" y="80590"/>
                </a:lnTo>
                <a:lnTo>
                  <a:pt x="60800" y="80600"/>
                </a:lnTo>
                <a:lnTo>
                  <a:pt x="60800" y="80610"/>
                </a:lnTo>
                <a:lnTo>
                  <a:pt x="60790" y="80620"/>
                </a:lnTo>
                <a:lnTo>
                  <a:pt x="60790" y="80630"/>
                </a:lnTo>
                <a:lnTo>
                  <a:pt x="60780" y="80640"/>
                </a:lnTo>
                <a:lnTo>
                  <a:pt x="60770" y="80650"/>
                </a:lnTo>
                <a:lnTo>
                  <a:pt x="60770" y="80660"/>
                </a:lnTo>
                <a:lnTo>
                  <a:pt x="60760" y="80660"/>
                </a:lnTo>
                <a:lnTo>
                  <a:pt x="60750" y="80670"/>
                </a:lnTo>
                <a:lnTo>
                  <a:pt x="60740" y="80680"/>
                </a:lnTo>
                <a:lnTo>
                  <a:pt x="60730" y="80680"/>
                </a:lnTo>
                <a:lnTo>
                  <a:pt x="60720" y="80680"/>
                </a:lnTo>
                <a:lnTo>
                  <a:pt x="60710" y="80680"/>
                </a:lnTo>
                <a:lnTo>
                  <a:pt x="60700" y="80690"/>
                </a:lnTo>
                <a:lnTo>
                  <a:pt x="60690" y="80690"/>
                </a:lnTo>
                <a:lnTo>
                  <a:pt x="60680" y="80700"/>
                </a:lnTo>
                <a:lnTo>
                  <a:pt x="60670" y="80700"/>
                </a:lnTo>
                <a:lnTo>
                  <a:pt x="60660" y="80700"/>
                </a:lnTo>
                <a:lnTo>
                  <a:pt x="60650" y="80710"/>
                </a:lnTo>
                <a:lnTo>
                  <a:pt x="60640" y="80710"/>
                </a:lnTo>
                <a:lnTo>
                  <a:pt x="60630" y="80720"/>
                </a:lnTo>
                <a:lnTo>
                  <a:pt x="60620" y="80730"/>
                </a:lnTo>
                <a:lnTo>
                  <a:pt x="60620" y="80740"/>
                </a:lnTo>
                <a:lnTo>
                  <a:pt x="60620" y="80750"/>
                </a:lnTo>
                <a:lnTo>
                  <a:pt x="60620" y="80760"/>
                </a:lnTo>
                <a:lnTo>
                  <a:pt x="60620" y="80770"/>
                </a:lnTo>
                <a:lnTo>
                  <a:pt x="60620" y="80790"/>
                </a:lnTo>
                <a:lnTo>
                  <a:pt x="60610" y="80800"/>
                </a:lnTo>
                <a:lnTo>
                  <a:pt x="60600" y="80810"/>
                </a:lnTo>
                <a:lnTo>
                  <a:pt x="60590" y="80810"/>
                </a:lnTo>
                <a:lnTo>
                  <a:pt x="60580" y="80810"/>
                </a:lnTo>
                <a:lnTo>
                  <a:pt x="60570" y="80810"/>
                </a:lnTo>
                <a:lnTo>
                  <a:pt x="60560" y="80800"/>
                </a:lnTo>
                <a:lnTo>
                  <a:pt x="60550" y="80800"/>
                </a:lnTo>
                <a:lnTo>
                  <a:pt x="60540" y="80790"/>
                </a:lnTo>
                <a:lnTo>
                  <a:pt x="60540" y="80770"/>
                </a:lnTo>
                <a:lnTo>
                  <a:pt x="60540" y="80760"/>
                </a:lnTo>
                <a:lnTo>
                  <a:pt x="60540" y="80750"/>
                </a:lnTo>
                <a:lnTo>
                  <a:pt x="60540" y="80740"/>
                </a:lnTo>
                <a:lnTo>
                  <a:pt x="60540" y="80730"/>
                </a:lnTo>
                <a:lnTo>
                  <a:pt x="60540" y="80720"/>
                </a:lnTo>
                <a:lnTo>
                  <a:pt x="60530" y="80710"/>
                </a:lnTo>
                <a:lnTo>
                  <a:pt x="60520" y="80710"/>
                </a:lnTo>
                <a:lnTo>
                  <a:pt x="60510" y="80700"/>
                </a:lnTo>
                <a:lnTo>
                  <a:pt x="60500" y="80700"/>
                </a:lnTo>
                <a:lnTo>
                  <a:pt x="58470" y="77870"/>
                </a:lnTo>
                <a:lnTo>
                  <a:pt x="56440" y="75040"/>
                </a:lnTo>
                <a:lnTo>
                  <a:pt x="56450" y="75030"/>
                </a:lnTo>
                <a:lnTo>
                  <a:pt x="56460" y="75030"/>
                </a:lnTo>
                <a:lnTo>
                  <a:pt x="56470" y="75030"/>
                </a:lnTo>
                <a:lnTo>
                  <a:pt x="56480" y="75040"/>
                </a:lnTo>
                <a:lnTo>
                  <a:pt x="56490" y="75040"/>
                </a:lnTo>
                <a:lnTo>
                  <a:pt x="56500" y="75040"/>
                </a:lnTo>
                <a:lnTo>
                  <a:pt x="56510" y="75040"/>
                </a:lnTo>
                <a:lnTo>
                  <a:pt x="56520" y="75050"/>
                </a:lnTo>
                <a:lnTo>
                  <a:pt x="56520" y="75060"/>
                </a:lnTo>
                <a:lnTo>
                  <a:pt x="56520" y="75070"/>
                </a:lnTo>
                <a:lnTo>
                  <a:pt x="56530" y="75080"/>
                </a:lnTo>
                <a:lnTo>
                  <a:pt x="56540" y="75080"/>
                </a:lnTo>
                <a:lnTo>
                  <a:pt x="56550" y="75070"/>
                </a:lnTo>
                <a:lnTo>
                  <a:pt x="56560" y="75070"/>
                </a:lnTo>
                <a:lnTo>
                  <a:pt x="56570" y="75070"/>
                </a:lnTo>
                <a:lnTo>
                  <a:pt x="56580" y="75070"/>
                </a:lnTo>
                <a:lnTo>
                  <a:pt x="56590" y="75070"/>
                </a:lnTo>
                <a:lnTo>
                  <a:pt x="56590" y="75080"/>
                </a:lnTo>
                <a:lnTo>
                  <a:pt x="56600" y="75090"/>
                </a:lnTo>
                <a:lnTo>
                  <a:pt x="56610" y="75090"/>
                </a:lnTo>
                <a:lnTo>
                  <a:pt x="56620" y="75090"/>
                </a:lnTo>
                <a:lnTo>
                  <a:pt x="56630" y="75090"/>
                </a:lnTo>
                <a:lnTo>
                  <a:pt x="56640" y="75090"/>
                </a:lnTo>
                <a:lnTo>
                  <a:pt x="56650" y="75090"/>
                </a:lnTo>
                <a:lnTo>
                  <a:pt x="56660" y="75090"/>
                </a:lnTo>
                <a:lnTo>
                  <a:pt x="56670" y="75090"/>
                </a:lnTo>
                <a:lnTo>
                  <a:pt x="56680" y="75090"/>
                </a:lnTo>
                <a:lnTo>
                  <a:pt x="56700" y="75090"/>
                </a:lnTo>
                <a:lnTo>
                  <a:pt x="56710" y="75090"/>
                </a:lnTo>
                <a:lnTo>
                  <a:pt x="56720" y="75090"/>
                </a:lnTo>
                <a:lnTo>
                  <a:pt x="56730" y="75090"/>
                </a:lnTo>
                <a:lnTo>
                  <a:pt x="56740" y="75090"/>
                </a:lnTo>
                <a:lnTo>
                  <a:pt x="56750" y="75090"/>
                </a:lnTo>
                <a:lnTo>
                  <a:pt x="56760" y="75090"/>
                </a:lnTo>
                <a:lnTo>
                  <a:pt x="56770" y="75090"/>
                </a:lnTo>
                <a:lnTo>
                  <a:pt x="56780" y="75090"/>
                </a:lnTo>
                <a:lnTo>
                  <a:pt x="56790" y="75090"/>
                </a:lnTo>
                <a:lnTo>
                  <a:pt x="56800" y="75090"/>
                </a:lnTo>
                <a:lnTo>
                  <a:pt x="56810" y="75090"/>
                </a:lnTo>
                <a:lnTo>
                  <a:pt x="56820" y="75090"/>
                </a:lnTo>
                <a:lnTo>
                  <a:pt x="56830" y="75090"/>
                </a:lnTo>
                <a:lnTo>
                  <a:pt x="56840" y="75080"/>
                </a:lnTo>
                <a:lnTo>
                  <a:pt x="56850" y="75080"/>
                </a:lnTo>
                <a:lnTo>
                  <a:pt x="56860" y="75070"/>
                </a:lnTo>
                <a:lnTo>
                  <a:pt x="56870" y="75070"/>
                </a:lnTo>
                <a:lnTo>
                  <a:pt x="56880" y="75070"/>
                </a:lnTo>
                <a:lnTo>
                  <a:pt x="56890" y="75060"/>
                </a:lnTo>
                <a:lnTo>
                  <a:pt x="56900" y="75060"/>
                </a:lnTo>
                <a:lnTo>
                  <a:pt x="56910" y="75060"/>
                </a:lnTo>
                <a:lnTo>
                  <a:pt x="56920" y="75050"/>
                </a:lnTo>
                <a:lnTo>
                  <a:pt x="56950" y="75050"/>
                </a:lnTo>
                <a:lnTo>
                  <a:pt x="56980" y="75050"/>
                </a:lnTo>
                <a:lnTo>
                  <a:pt x="56990" y="75050"/>
                </a:lnTo>
                <a:lnTo>
                  <a:pt x="57000" y="75040"/>
                </a:lnTo>
                <a:lnTo>
                  <a:pt x="57010" y="75040"/>
                </a:lnTo>
                <a:lnTo>
                  <a:pt x="57020" y="75030"/>
                </a:lnTo>
                <a:lnTo>
                  <a:pt x="57030" y="75020"/>
                </a:lnTo>
                <a:lnTo>
                  <a:pt x="57040" y="75020"/>
                </a:lnTo>
                <a:lnTo>
                  <a:pt x="57050" y="75020"/>
                </a:lnTo>
                <a:lnTo>
                  <a:pt x="57060" y="75020"/>
                </a:lnTo>
                <a:lnTo>
                  <a:pt x="57070" y="75020"/>
                </a:lnTo>
                <a:lnTo>
                  <a:pt x="57080" y="75020"/>
                </a:lnTo>
                <a:lnTo>
                  <a:pt x="57080" y="75010"/>
                </a:lnTo>
                <a:lnTo>
                  <a:pt x="57090" y="75010"/>
                </a:lnTo>
                <a:lnTo>
                  <a:pt x="57100" y="75000"/>
                </a:lnTo>
                <a:lnTo>
                  <a:pt x="57100" y="74990"/>
                </a:lnTo>
                <a:lnTo>
                  <a:pt x="57110" y="74990"/>
                </a:lnTo>
                <a:lnTo>
                  <a:pt x="57120" y="75000"/>
                </a:lnTo>
                <a:lnTo>
                  <a:pt x="57130" y="74990"/>
                </a:lnTo>
                <a:lnTo>
                  <a:pt x="57130" y="74980"/>
                </a:lnTo>
                <a:lnTo>
                  <a:pt x="57140" y="74980"/>
                </a:lnTo>
                <a:lnTo>
                  <a:pt x="57150" y="74970"/>
                </a:lnTo>
                <a:lnTo>
                  <a:pt x="57160" y="74970"/>
                </a:lnTo>
                <a:lnTo>
                  <a:pt x="57160" y="74960"/>
                </a:lnTo>
                <a:lnTo>
                  <a:pt x="57150" y="74940"/>
                </a:lnTo>
                <a:lnTo>
                  <a:pt x="57160" y="74940"/>
                </a:lnTo>
                <a:lnTo>
                  <a:pt x="57170" y="74930"/>
                </a:lnTo>
                <a:lnTo>
                  <a:pt x="57180" y="74920"/>
                </a:lnTo>
                <a:lnTo>
                  <a:pt x="57190" y="74920"/>
                </a:lnTo>
                <a:lnTo>
                  <a:pt x="57200" y="74920"/>
                </a:lnTo>
                <a:lnTo>
                  <a:pt x="57210" y="74920"/>
                </a:lnTo>
                <a:lnTo>
                  <a:pt x="57220" y="74910"/>
                </a:lnTo>
                <a:lnTo>
                  <a:pt x="57230" y="74910"/>
                </a:lnTo>
                <a:lnTo>
                  <a:pt x="57240" y="74900"/>
                </a:lnTo>
                <a:lnTo>
                  <a:pt x="57250" y="74890"/>
                </a:lnTo>
                <a:lnTo>
                  <a:pt x="57260" y="74890"/>
                </a:lnTo>
                <a:lnTo>
                  <a:pt x="57260" y="74880"/>
                </a:lnTo>
                <a:lnTo>
                  <a:pt x="57260" y="74870"/>
                </a:lnTo>
                <a:lnTo>
                  <a:pt x="57260" y="74860"/>
                </a:lnTo>
                <a:lnTo>
                  <a:pt x="57260" y="74850"/>
                </a:lnTo>
                <a:lnTo>
                  <a:pt x="57270" y="74850"/>
                </a:lnTo>
                <a:lnTo>
                  <a:pt x="57280" y="74840"/>
                </a:lnTo>
                <a:lnTo>
                  <a:pt x="57280" y="74830"/>
                </a:lnTo>
                <a:lnTo>
                  <a:pt x="57290" y="74830"/>
                </a:lnTo>
                <a:lnTo>
                  <a:pt x="57300" y="74830"/>
                </a:lnTo>
                <a:lnTo>
                  <a:pt x="57310" y="74830"/>
                </a:lnTo>
                <a:lnTo>
                  <a:pt x="57320" y="74820"/>
                </a:lnTo>
                <a:lnTo>
                  <a:pt x="57330" y="74820"/>
                </a:lnTo>
                <a:lnTo>
                  <a:pt x="57330" y="74810"/>
                </a:lnTo>
                <a:lnTo>
                  <a:pt x="57330" y="74800"/>
                </a:lnTo>
                <a:lnTo>
                  <a:pt x="57340" y="74790"/>
                </a:lnTo>
                <a:lnTo>
                  <a:pt x="57350" y="74780"/>
                </a:lnTo>
                <a:lnTo>
                  <a:pt x="57360" y="74780"/>
                </a:lnTo>
                <a:lnTo>
                  <a:pt x="57370" y="74770"/>
                </a:lnTo>
                <a:lnTo>
                  <a:pt x="57380" y="74770"/>
                </a:lnTo>
                <a:lnTo>
                  <a:pt x="57380" y="74760"/>
                </a:lnTo>
                <a:lnTo>
                  <a:pt x="57390" y="74750"/>
                </a:lnTo>
                <a:lnTo>
                  <a:pt x="57400" y="74750"/>
                </a:lnTo>
                <a:lnTo>
                  <a:pt x="57410" y="74750"/>
                </a:lnTo>
                <a:lnTo>
                  <a:pt x="57410" y="74740"/>
                </a:lnTo>
                <a:lnTo>
                  <a:pt x="57420" y="74730"/>
                </a:lnTo>
                <a:lnTo>
                  <a:pt x="57420" y="74720"/>
                </a:lnTo>
                <a:lnTo>
                  <a:pt x="57420" y="74710"/>
                </a:lnTo>
                <a:lnTo>
                  <a:pt x="57430" y="74700"/>
                </a:lnTo>
                <a:lnTo>
                  <a:pt x="57430" y="74690"/>
                </a:lnTo>
                <a:lnTo>
                  <a:pt x="57430" y="74680"/>
                </a:lnTo>
                <a:lnTo>
                  <a:pt x="57430" y="74670"/>
                </a:lnTo>
                <a:lnTo>
                  <a:pt x="57430" y="74660"/>
                </a:lnTo>
                <a:lnTo>
                  <a:pt x="57440" y="74660"/>
                </a:lnTo>
                <a:lnTo>
                  <a:pt x="57450" y="74650"/>
                </a:lnTo>
                <a:lnTo>
                  <a:pt x="57450" y="74640"/>
                </a:lnTo>
                <a:lnTo>
                  <a:pt x="57450" y="74630"/>
                </a:lnTo>
                <a:lnTo>
                  <a:pt x="57460" y="74620"/>
                </a:lnTo>
                <a:lnTo>
                  <a:pt x="57460" y="74610"/>
                </a:lnTo>
                <a:lnTo>
                  <a:pt x="57470" y="74610"/>
                </a:lnTo>
                <a:lnTo>
                  <a:pt x="57470" y="74600"/>
                </a:lnTo>
                <a:lnTo>
                  <a:pt x="57480" y="74600"/>
                </a:lnTo>
                <a:lnTo>
                  <a:pt x="57490" y="74600"/>
                </a:lnTo>
                <a:lnTo>
                  <a:pt x="57510" y="74610"/>
                </a:lnTo>
                <a:lnTo>
                  <a:pt x="57520" y="74610"/>
                </a:lnTo>
                <a:lnTo>
                  <a:pt x="57530" y="74610"/>
                </a:lnTo>
                <a:lnTo>
                  <a:pt x="57540" y="74600"/>
                </a:lnTo>
                <a:lnTo>
                  <a:pt x="57550" y="74600"/>
                </a:lnTo>
                <a:lnTo>
                  <a:pt x="57560" y="74590"/>
                </a:lnTo>
                <a:lnTo>
                  <a:pt x="57570" y="74600"/>
                </a:lnTo>
                <a:lnTo>
                  <a:pt x="57580" y="74600"/>
                </a:lnTo>
                <a:lnTo>
                  <a:pt x="57590" y="74590"/>
                </a:lnTo>
                <a:lnTo>
                  <a:pt x="57600" y="74580"/>
                </a:lnTo>
                <a:lnTo>
                  <a:pt x="57610" y="74580"/>
                </a:lnTo>
                <a:lnTo>
                  <a:pt x="57620" y="74580"/>
                </a:lnTo>
                <a:lnTo>
                  <a:pt x="57630" y="74580"/>
                </a:lnTo>
                <a:lnTo>
                  <a:pt x="57640" y="74570"/>
                </a:lnTo>
                <a:lnTo>
                  <a:pt x="57640" y="74560"/>
                </a:lnTo>
                <a:lnTo>
                  <a:pt x="57650" y="74550"/>
                </a:lnTo>
                <a:lnTo>
                  <a:pt x="57660" y="74540"/>
                </a:lnTo>
                <a:lnTo>
                  <a:pt x="57670" y="74540"/>
                </a:lnTo>
                <a:lnTo>
                  <a:pt x="57680" y="74530"/>
                </a:lnTo>
                <a:lnTo>
                  <a:pt x="57680" y="74520"/>
                </a:lnTo>
                <a:lnTo>
                  <a:pt x="57690" y="74530"/>
                </a:lnTo>
                <a:lnTo>
                  <a:pt x="57700" y="74520"/>
                </a:lnTo>
                <a:lnTo>
                  <a:pt x="57710" y="74520"/>
                </a:lnTo>
                <a:lnTo>
                  <a:pt x="57720" y="74520"/>
                </a:lnTo>
                <a:lnTo>
                  <a:pt x="57730" y="74520"/>
                </a:lnTo>
                <a:lnTo>
                  <a:pt x="57740" y="74510"/>
                </a:lnTo>
                <a:lnTo>
                  <a:pt x="57750" y="74500"/>
                </a:lnTo>
                <a:lnTo>
                  <a:pt x="57760" y="74500"/>
                </a:lnTo>
                <a:lnTo>
                  <a:pt x="57770" y="74510"/>
                </a:lnTo>
                <a:lnTo>
                  <a:pt x="57780" y="74510"/>
                </a:lnTo>
                <a:lnTo>
                  <a:pt x="57790" y="74510"/>
                </a:lnTo>
                <a:lnTo>
                  <a:pt x="57800" y="74510"/>
                </a:lnTo>
                <a:lnTo>
                  <a:pt x="57810" y="74510"/>
                </a:lnTo>
                <a:lnTo>
                  <a:pt x="57820" y="74510"/>
                </a:lnTo>
                <a:lnTo>
                  <a:pt x="57830" y="74510"/>
                </a:lnTo>
                <a:lnTo>
                  <a:pt x="57840" y="74520"/>
                </a:lnTo>
                <a:lnTo>
                  <a:pt x="57850" y="74520"/>
                </a:lnTo>
                <a:lnTo>
                  <a:pt x="57860" y="74520"/>
                </a:lnTo>
                <a:lnTo>
                  <a:pt x="57870" y="74520"/>
                </a:lnTo>
                <a:lnTo>
                  <a:pt x="57880" y="74520"/>
                </a:lnTo>
                <a:lnTo>
                  <a:pt x="57890" y="74510"/>
                </a:lnTo>
                <a:lnTo>
                  <a:pt x="57900" y="74500"/>
                </a:lnTo>
                <a:lnTo>
                  <a:pt x="57910" y="74500"/>
                </a:lnTo>
                <a:lnTo>
                  <a:pt x="57920" y="74490"/>
                </a:lnTo>
                <a:lnTo>
                  <a:pt x="57920" y="74480"/>
                </a:lnTo>
                <a:lnTo>
                  <a:pt x="57920" y="74470"/>
                </a:lnTo>
                <a:lnTo>
                  <a:pt x="57920" y="74460"/>
                </a:lnTo>
                <a:lnTo>
                  <a:pt x="57920" y="74450"/>
                </a:lnTo>
                <a:lnTo>
                  <a:pt x="57920" y="74440"/>
                </a:lnTo>
                <a:lnTo>
                  <a:pt x="57920" y="74430"/>
                </a:lnTo>
                <a:lnTo>
                  <a:pt x="57920" y="74420"/>
                </a:lnTo>
                <a:lnTo>
                  <a:pt x="57930" y="74420"/>
                </a:lnTo>
                <a:lnTo>
                  <a:pt x="57930" y="74410"/>
                </a:lnTo>
                <a:lnTo>
                  <a:pt x="57940" y="74410"/>
                </a:lnTo>
                <a:lnTo>
                  <a:pt x="57950" y="74400"/>
                </a:lnTo>
                <a:lnTo>
                  <a:pt x="57960" y="74400"/>
                </a:lnTo>
                <a:lnTo>
                  <a:pt x="57970" y="74400"/>
                </a:lnTo>
                <a:lnTo>
                  <a:pt x="57980" y="74400"/>
                </a:lnTo>
                <a:lnTo>
                  <a:pt x="57990" y="74400"/>
                </a:lnTo>
                <a:lnTo>
                  <a:pt x="58000" y="74370"/>
                </a:lnTo>
                <a:lnTo>
                  <a:pt x="58020" y="74340"/>
                </a:lnTo>
                <a:lnTo>
                  <a:pt x="58600" y="73200"/>
                </a:lnTo>
                <a:lnTo>
                  <a:pt x="59190" y="72060"/>
                </a:lnTo>
                <a:lnTo>
                  <a:pt x="59440" y="71560"/>
                </a:lnTo>
                <a:lnTo>
                  <a:pt x="59700" y="71070"/>
                </a:lnTo>
                <a:lnTo>
                  <a:pt x="59760" y="70950"/>
                </a:lnTo>
                <a:lnTo>
                  <a:pt x="59820" y="70840"/>
                </a:lnTo>
                <a:lnTo>
                  <a:pt x="59880" y="70700"/>
                </a:lnTo>
                <a:lnTo>
                  <a:pt x="59940" y="70560"/>
                </a:lnTo>
                <a:lnTo>
                  <a:pt x="59940" y="70550"/>
                </a:lnTo>
                <a:lnTo>
                  <a:pt x="59940" y="70530"/>
                </a:lnTo>
                <a:lnTo>
                  <a:pt x="59910" y="70420"/>
                </a:lnTo>
                <a:lnTo>
                  <a:pt x="59910" y="70390"/>
                </a:lnTo>
                <a:lnTo>
                  <a:pt x="59890" y="70310"/>
                </a:lnTo>
                <a:lnTo>
                  <a:pt x="59670" y="69490"/>
                </a:lnTo>
                <a:lnTo>
                  <a:pt x="59450" y="68670"/>
                </a:lnTo>
                <a:lnTo>
                  <a:pt x="59440" y="68660"/>
                </a:lnTo>
                <a:lnTo>
                  <a:pt x="59440" y="68640"/>
                </a:lnTo>
                <a:lnTo>
                  <a:pt x="59450" y="68640"/>
                </a:lnTo>
                <a:lnTo>
                  <a:pt x="59460" y="68630"/>
                </a:lnTo>
                <a:lnTo>
                  <a:pt x="59470" y="68630"/>
                </a:lnTo>
                <a:lnTo>
                  <a:pt x="59480" y="68620"/>
                </a:lnTo>
                <a:lnTo>
                  <a:pt x="59490" y="68610"/>
                </a:lnTo>
                <a:lnTo>
                  <a:pt x="59490" y="68600"/>
                </a:lnTo>
                <a:lnTo>
                  <a:pt x="59500" y="68600"/>
                </a:lnTo>
                <a:lnTo>
                  <a:pt x="59510" y="68600"/>
                </a:lnTo>
                <a:lnTo>
                  <a:pt x="59520" y="68600"/>
                </a:lnTo>
                <a:lnTo>
                  <a:pt x="59530" y="68590"/>
                </a:lnTo>
                <a:lnTo>
                  <a:pt x="59540" y="68580"/>
                </a:lnTo>
                <a:lnTo>
                  <a:pt x="59550" y="68580"/>
                </a:lnTo>
                <a:lnTo>
                  <a:pt x="59560" y="68570"/>
                </a:lnTo>
                <a:lnTo>
                  <a:pt x="59560" y="68560"/>
                </a:lnTo>
                <a:lnTo>
                  <a:pt x="59570" y="68560"/>
                </a:lnTo>
                <a:lnTo>
                  <a:pt x="59580" y="68560"/>
                </a:lnTo>
                <a:lnTo>
                  <a:pt x="59590" y="68560"/>
                </a:lnTo>
                <a:lnTo>
                  <a:pt x="59600" y="68560"/>
                </a:lnTo>
                <a:lnTo>
                  <a:pt x="59610" y="68560"/>
                </a:lnTo>
                <a:lnTo>
                  <a:pt x="59620" y="68560"/>
                </a:lnTo>
                <a:lnTo>
                  <a:pt x="59620" y="68550"/>
                </a:lnTo>
                <a:lnTo>
                  <a:pt x="59630" y="68540"/>
                </a:lnTo>
                <a:lnTo>
                  <a:pt x="59640" y="68530"/>
                </a:lnTo>
                <a:lnTo>
                  <a:pt x="59650" y="68530"/>
                </a:lnTo>
                <a:lnTo>
                  <a:pt x="59660" y="68530"/>
                </a:lnTo>
                <a:lnTo>
                  <a:pt x="59670" y="68530"/>
                </a:lnTo>
                <a:lnTo>
                  <a:pt x="59670" y="68540"/>
                </a:lnTo>
                <a:lnTo>
                  <a:pt x="59680" y="68540"/>
                </a:lnTo>
                <a:lnTo>
                  <a:pt x="59700" y="68540"/>
                </a:lnTo>
                <a:lnTo>
                  <a:pt x="59710" y="68540"/>
                </a:lnTo>
                <a:lnTo>
                  <a:pt x="59710" y="68530"/>
                </a:lnTo>
                <a:lnTo>
                  <a:pt x="59720" y="68520"/>
                </a:lnTo>
                <a:lnTo>
                  <a:pt x="59720" y="68510"/>
                </a:lnTo>
                <a:lnTo>
                  <a:pt x="59720" y="68500"/>
                </a:lnTo>
                <a:lnTo>
                  <a:pt x="59730" y="68500"/>
                </a:lnTo>
                <a:lnTo>
                  <a:pt x="59740" y="68510"/>
                </a:lnTo>
                <a:lnTo>
                  <a:pt x="59750" y="68500"/>
                </a:lnTo>
                <a:lnTo>
                  <a:pt x="59760" y="68500"/>
                </a:lnTo>
                <a:lnTo>
                  <a:pt x="59770" y="68490"/>
                </a:lnTo>
                <a:lnTo>
                  <a:pt x="59780" y="68490"/>
                </a:lnTo>
                <a:lnTo>
                  <a:pt x="59780" y="68480"/>
                </a:lnTo>
                <a:lnTo>
                  <a:pt x="59790" y="68480"/>
                </a:lnTo>
                <a:lnTo>
                  <a:pt x="59790" y="68470"/>
                </a:lnTo>
                <a:lnTo>
                  <a:pt x="59790" y="68460"/>
                </a:lnTo>
                <a:lnTo>
                  <a:pt x="59790" y="68450"/>
                </a:lnTo>
                <a:lnTo>
                  <a:pt x="59800" y="68440"/>
                </a:lnTo>
                <a:lnTo>
                  <a:pt x="59810" y="68440"/>
                </a:lnTo>
                <a:lnTo>
                  <a:pt x="59820" y="68430"/>
                </a:lnTo>
                <a:lnTo>
                  <a:pt x="59800" y="68230"/>
                </a:lnTo>
                <a:lnTo>
                  <a:pt x="59790" y="68020"/>
                </a:lnTo>
                <a:lnTo>
                  <a:pt x="59740" y="67150"/>
                </a:lnTo>
                <a:lnTo>
                  <a:pt x="59690" y="66270"/>
                </a:lnTo>
                <a:lnTo>
                  <a:pt x="59670" y="65930"/>
                </a:lnTo>
                <a:lnTo>
                  <a:pt x="59650" y="65590"/>
                </a:lnTo>
                <a:lnTo>
                  <a:pt x="59620" y="65130"/>
                </a:lnTo>
                <a:lnTo>
                  <a:pt x="59590" y="64660"/>
                </a:lnTo>
                <a:lnTo>
                  <a:pt x="59550" y="63930"/>
                </a:lnTo>
                <a:lnTo>
                  <a:pt x="59540" y="63840"/>
                </a:lnTo>
                <a:lnTo>
                  <a:pt x="59490" y="63030"/>
                </a:lnTo>
                <a:lnTo>
                  <a:pt x="59490" y="62970"/>
                </a:lnTo>
                <a:lnTo>
                  <a:pt x="59490" y="62920"/>
                </a:lnTo>
                <a:lnTo>
                  <a:pt x="59480" y="62880"/>
                </a:lnTo>
                <a:lnTo>
                  <a:pt x="59480" y="62840"/>
                </a:lnTo>
                <a:lnTo>
                  <a:pt x="59480" y="62820"/>
                </a:lnTo>
                <a:lnTo>
                  <a:pt x="59480" y="62800"/>
                </a:lnTo>
                <a:lnTo>
                  <a:pt x="59470" y="62790"/>
                </a:lnTo>
                <a:lnTo>
                  <a:pt x="59440" y="62710"/>
                </a:lnTo>
                <a:lnTo>
                  <a:pt x="59400" y="62630"/>
                </a:lnTo>
                <a:lnTo>
                  <a:pt x="59370" y="62580"/>
                </a:lnTo>
                <a:lnTo>
                  <a:pt x="59350" y="62520"/>
                </a:lnTo>
                <a:lnTo>
                  <a:pt x="59300" y="62430"/>
                </a:lnTo>
                <a:lnTo>
                  <a:pt x="59260" y="62340"/>
                </a:lnTo>
                <a:lnTo>
                  <a:pt x="59210" y="62220"/>
                </a:lnTo>
                <a:lnTo>
                  <a:pt x="59150" y="62110"/>
                </a:lnTo>
                <a:lnTo>
                  <a:pt x="59120" y="62040"/>
                </a:lnTo>
                <a:lnTo>
                  <a:pt x="59090" y="61980"/>
                </a:lnTo>
                <a:lnTo>
                  <a:pt x="59040" y="61870"/>
                </a:lnTo>
                <a:lnTo>
                  <a:pt x="58990" y="61770"/>
                </a:lnTo>
                <a:lnTo>
                  <a:pt x="58950" y="61680"/>
                </a:lnTo>
                <a:lnTo>
                  <a:pt x="58910" y="61600"/>
                </a:lnTo>
                <a:lnTo>
                  <a:pt x="58860" y="61500"/>
                </a:lnTo>
                <a:lnTo>
                  <a:pt x="58820" y="61410"/>
                </a:lnTo>
                <a:lnTo>
                  <a:pt x="58800" y="61370"/>
                </a:lnTo>
                <a:lnTo>
                  <a:pt x="58780" y="61330"/>
                </a:lnTo>
                <a:lnTo>
                  <a:pt x="58700" y="61170"/>
                </a:lnTo>
                <a:lnTo>
                  <a:pt x="58620" y="61000"/>
                </a:lnTo>
                <a:lnTo>
                  <a:pt x="58560" y="60860"/>
                </a:lnTo>
                <a:lnTo>
                  <a:pt x="58490" y="60720"/>
                </a:lnTo>
                <a:lnTo>
                  <a:pt x="58460" y="60650"/>
                </a:lnTo>
                <a:lnTo>
                  <a:pt x="58430" y="60580"/>
                </a:lnTo>
                <a:lnTo>
                  <a:pt x="58410" y="60540"/>
                </a:lnTo>
                <a:lnTo>
                  <a:pt x="58390" y="60510"/>
                </a:lnTo>
                <a:lnTo>
                  <a:pt x="58320" y="60360"/>
                </a:lnTo>
                <a:lnTo>
                  <a:pt x="58260" y="60220"/>
                </a:lnTo>
                <a:lnTo>
                  <a:pt x="58240" y="60190"/>
                </a:lnTo>
                <a:lnTo>
                  <a:pt x="58230" y="60160"/>
                </a:lnTo>
                <a:lnTo>
                  <a:pt x="58210" y="60120"/>
                </a:lnTo>
                <a:lnTo>
                  <a:pt x="58190" y="60080"/>
                </a:lnTo>
                <a:lnTo>
                  <a:pt x="58160" y="60030"/>
                </a:lnTo>
                <a:lnTo>
                  <a:pt x="58140" y="59980"/>
                </a:lnTo>
                <a:lnTo>
                  <a:pt x="58110" y="59920"/>
                </a:lnTo>
                <a:lnTo>
                  <a:pt x="58080" y="59860"/>
                </a:lnTo>
                <a:lnTo>
                  <a:pt x="57990" y="59710"/>
                </a:lnTo>
                <a:lnTo>
                  <a:pt x="57900" y="59570"/>
                </a:lnTo>
                <a:lnTo>
                  <a:pt x="57900" y="59560"/>
                </a:lnTo>
                <a:lnTo>
                  <a:pt x="57880" y="59530"/>
                </a:lnTo>
                <a:lnTo>
                  <a:pt x="57860" y="59500"/>
                </a:lnTo>
                <a:lnTo>
                  <a:pt x="57780" y="59370"/>
                </a:lnTo>
                <a:lnTo>
                  <a:pt x="57700" y="59240"/>
                </a:lnTo>
                <a:lnTo>
                  <a:pt x="57640" y="59130"/>
                </a:lnTo>
                <a:lnTo>
                  <a:pt x="57580" y="59030"/>
                </a:lnTo>
                <a:lnTo>
                  <a:pt x="57580" y="59020"/>
                </a:lnTo>
                <a:lnTo>
                  <a:pt x="57570" y="59010"/>
                </a:lnTo>
                <a:lnTo>
                  <a:pt x="57520" y="58920"/>
                </a:lnTo>
                <a:lnTo>
                  <a:pt x="57470" y="58840"/>
                </a:lnTo>
                <a:lnTo>
                  <a:pt x="57420" y="58750"/>
                </a:lnTo>
                <a:lnTo>
                  <a:pt x="57370" y="58670"/>
                </a:lnTo>
                <a:lnTo>
                  <a:pt x="57340" y="58620"/>
                </a:lnTo>
                <a:lnTo>
                  <a:pt x="57310" y="58580"/>
                </a:lnTo>
                <a:lnTo>
                  <a:pt x="57290" y="58530"/>
                </a:lnTo>
                <a:lnTo>
                  <a:pt x="57260" y="58490"/>
                </a:lnTo>
                <a:lnTo>
                  <a:pt x="57230" y="58430"/>
                </a:lnTo>
                <a:lnTo>
                  <a:pt x="57200" y="58380"/>
                </a:lnTo>
                <a:lnTo>
                  <a:pt x="57180" y="58350"/>
                </a:lnTo>
                <a:lnTo>
                  <a:pt x="57150" y="58310"/>
                </a:lnTo>
                <a:lnTo>
                  <a:pt x="57130" y="58280"/>
                </a:lnTo>
                <a:lnTo>
                  <a:pt x="57120" y="58240"/>
                </a:lnTo>
                <a:lnTo>
                  <a:pt x="57090" y="58200"/>
                </a:lnTo>
                <a:lnTo>
                  <a:pt x="57070" y="58160"/>
                </a:lnTo>
                <a:lnTo>
                  <a:pt x="57050" y="58130"/>
                </a:lnTo>
                <a:lnTo>
                  <a:pt x="57030" y="58090"/>
                </a:lnTo>
                <a:lnTo>
                  <a:pt x="57020" y="58080"/>
                </a:lnTo>
                <a:lnTo>
                  <a:pt x="57010" y="58070"/>
                </a:lnTo>
                <a:lnTo>
                  <a:pt x="57000" y="58050"/>
                </a:lnTo>
                <a:lnTo>
                  <a:pt x="56980" y="58030"/>
                </a:lnTo>
                <a:lnTo>
                  <a:pt x="56960" y="57990"/>
                </a:lnTo>
                <a:lnTo>
                  <a:pt x="56940" y="57960"/>
                </a:lnTo>
                <a:lnTo>
                  <a:pt x="56930" y="57940"/>
                </a:lnTo>
                <a:lnTo>
                  <a:pt x="56920" y="57920"/>
                </a:lnTo>
                <a:lnTo>
                  <a:pt x="56900" y="57870"/>
                </a:lnTo>
                <a:lnTo>
                  <a:pt x="56880" y="57830"/>
                </a:lnTo>
                <a:lnTo>
                  <a:pt x="56830" y="57750"/>
                </a:lnTo>
                <a:lnTo>
                  <a:pt x="56790" y="57670"/>
                </a:lnTo>
                <a:lnTo>
                  <a:pt x="56770" y="57650"/>
                </a:lnTo>
                <a:lnTo>
                  <a:pt x="56750" y="57620"/>
                </a:lnTo>
                <a:lnTo>
                  <a:pt x="56750" y="57610"/>
                </a:lnTo>
                <a:lnTo>
                  <a:pt x="56740" y="57590"/>
                </a:lnTo>
                <a:lnTo>
                  <a:pt x="56720" y="57570"/>
                </a:lnTo>
                <a:lnTo>
                  <a:pt x="56710" y="57550"/>
                </a:lnTo>
                <a:lnTo>
                  <a:pt x="56700" y="57530"/>
                </a:lnTo>
                <a:lnTo>
                  <a:pt x="56690" y="57500"/>
                </a:lnTo>
                <a:lnTo>
                  <a:pt x="56650" y="57450"/>
                </a:lnTo>
                <a:lnTo>
                  <a:pt x="56620" y="57390"/>
                </a:lnTo>
                <a:lnTo>
                  <a:pt x="56600" y="57360"/>
                </a:lnTo>
                <a:lnTo>
                  <a:pt x="56580" y="57320"/>
                </a:lnTo>
                <a:lnTo>
                  <a:pt x="56570" y="57310"/>
                </a:lnTo>
                <a:lnTo>
                  <a:pt x="56550" y="57270"/>
                </a:lnTo>
                <a:lnTo>
                  <a:pt x="56530" y="57230"/>
                </a:lnTo>
                <a:lnTo>
                  <a:pt x="56500" y="57190"/>
                </a:lnTo>
                <a:lnTo>
                  <a:pt x="56480" y="57160"/>
                </a:lnTo>
                <a:lnTo>
                  <a:pt x="56460" y="57110"/>
                </a:lnTo>
                <a:lnTo>
                  <a:pt x="56430" y="57070"/>
                </a:lnTo>
                <a:lnTo>
                  <a:pt x="56410" y="57030"/>
                </a:lnTo>
                <a:lnTo>
                  <a:pt x="56380" y="56990"/>
                </a:lnTo>
                <a:lnTo>
                  <a:pt x="56380" y="56980"/>
                </a:lnTo>
                <a:lnTo>
                  <a:pt x="56370" y="56960"/>
                </a:lnTo>
                <a:lnTo>
                  <a:pt x="56350" y="56930"/>
                </a:lnTo>
                <a:lnTo>
                  <a:pt x="56330" y="56910"/>
                </a:lnTo>
                <a:lnTo>
                  <a:pt x="56310" y="56870"/>
                </a:lnTo>
                <a:lnTo>
                  <a:pt x="56290" y="56830"/>
                </a:lnTo>
                <a:lnTo>
                  <a:pt x="56260" y="56790"/>
                </a:lnTo>
                <a:lnTo>
                  <a:pt x="56240" y="56740"/>
                </a:lnTo>
                <a:lnTo>
                  <a:pt x="56210" y="56700"/>
                </a:lnTo>
                <a:lnTo>
                  <a:pt x="56190" y="56660"/>
                </a:lnTo>
                <a:lnTo>
                  <a:pt x="56180" y="56650"/>
                </a:lnTo>
                <a:lnTo>
                  <a:pt x="56180" y="56640"/>
                </a:lnTo>
                <a:lnTo>
                  <a:pt x="56170" y="56630"/>
                </a:lnTo>
                <a:lnTo>
                  <a:pt x="56170" y="56620"/>
                </a:lnTo>
                <a:lnTo>
                  <a:pt x="56160" y="56600"/>
                </a:lnTo>
                <a:lnTo>
                  <a:pt x="56150" y="56580"/>
                </a:lnTo>
                <a:lnTo>
                  <a:pt x="56090" y="56490"/>
                </a:lnTo>
                <a:lnTo>
                  <a:pt x="56040" y="56400"/>
                </a:lnTo>
                <a:lnTo>
                  <a:pt x="56010" y="56360"/>
                </a:lnTo>
                <a:lnTo>
                  <a:pt x="55980" y="56310"/>
                </a:lnTo>
                <a:lnTo>
                  <a:pt x="55970" y="56280"/>
                </a:lnTo>
                <a:lnTo>
                  <a:pt x="55950" y="56250"/>
                </a:lnTo>
                <a:lnTo>
                  <a:pt x="55910" y="56190"/>
                </a:lnTo>
                <a:lnTo>
                  <a:pt x="55880" y="56130"/>
                </a:lnTo>
                <a:lnTo>
                  <a:pt x="55870" y="56110"/>
                </a:lnTo>
                <a:lnTo>
                  <a:pt x="55860" y="56100"/>
                </a:lnTo>
                <a:lnTo>
                  <a:pt x="55830" y="56050"/>
                </a:lnTo>
                <a:lnTo>
                  <a:pt x="55810" y="56010"/>
                </a:lnTo>
                <a:lnTo>
                  <a:pt x="55800" y="56000"/>
                </a:lnTo>
                <a:lnTo>
                  <a:pt x="55800" y="55990"/>
                </a:lnTo>
                <a:lnTo>
                  <a:pt x="55780" y="55970"/>
                </a:lnTo>
                <a:lnTo>
                  <a:pt x="55770" y="55940"/>
                </a:lnTo>
                <a:lnTo>
                  <a:pt x="55740" y="55890"/>
                </a:lnTo>
                <a:lnTo>
                  <a:pt x="55710" y="55840"/>
                </a:lnTo>
                <a:lnTo>
                  <a:pt x="55690" y="55810"/>
                </a:lnTo>
                <a:lnTo>
                  <a:pt x="55670" y="55770"/>
                </a:lnTo>
                <a:lnTo>
                  <a:pt x="55660" y="55760"/>
                </a:lnTo>
                <a:lnTo>
                  <a:pt x="55650" y="55740"/>
                </a:lnTo>
                <a:lnTo>
                  <a:pt x="55640" y="55720"/>
                </a:lnTo>
                <a:lnTo>
                  <a:pt x="55620" y="55690"/>
                </a:lnTo>
                <a:lnTo>
                  <a:pt x="55580" y="55630"/>
                </a:lnTo>
                <a:lnTo>
                  <a:pt x="55540" y="55560"/>
                </a:lnTo>
                <a:lnTo>
                  <a:pt x="55520" y="55520"/>
                </a:lnTo>
                <a:lnTo>
                  <a:pt x="55490" y="55480"/>
                </a:lnTo>
                <a:lnTo>
                  <a:pt x="55470" y="55450"/>
                </a:lnTo>
                <a:lnTo>
                  <a:pt x="55450" y="55410"/>
                </a:lnTo>
                <a:lnTo>
                  <a:pt x="55450" y="55400"/>
                </a:lnTo>
                <a:lnTo>
                  <a:pt x="55430" y="55380"/>
                </a:lnTo>
                <a:lnTo>
                  <a:pt x="55420" y="55360"/>
                </a:lnTo>
                <a:lnTo>
                  <a:pt x="55410" y="55340"/>
                </a:lnTo>
                <a:lnTo>
                  <a:pt x="55400" y="55330"/>
                </a:lnTo>
                <a:lnTo>
                  <a:pt x="55380" y="55290"/>
                </a:lnTo>
                <a:lnTo>
                  <a:pt x="55350" y="55240"/>
                </a:lnTo>
                <a:lnTo>
                  <a:pt x="55320" y="55180"/>
                </a:lnTo>
                <a:lnTo>
                  <a:pt x="55280" y="55130"/>
                </a:lnTo>
                <a:lnTo>
                  <a:pt x="55270" y="55100"/>
                </a:lnTo>
                <a:lnTo>
                  <a:pt x="55250" y="55080"/>
                </a:lnTo>
                <a:lnTo>
                  <a:pt x="55250" y="55070"/>
                </a:lnTo>
                <a:lnTo>
                  <a:pt x="55240" y="55060"/>
                </a:lnTo>
                <a:lnTo>
                  <a:pt x="55190" y="54970"/>
                </a:lnTo>
                <a:lnTo>
                  <a:pt x="55140" y="54880"/>
                </a:lnTo>
                <a:lnTo>
                  <a:pt x="55090" y="54790"/>
                </a:lnTo>
                <a:lnTo>
                  <a:pt x="55030" y="54700"/>
                </a:lnTo>
                <a:lnTo>
                  <a:pt x="54970" y="54590"/>
                </a:lnTo>
                <a:lnTo>
                  <a:pt x="54910" y="54490"/>
                </a:lnTo>
                <a:lnTo>
                  <a:pt x="54880" y="54430"/>
                </a:lnTo>
                <a:lnTo>
                  <a:pt x="54850" y="54380"/>
                </a:lnTo>
                <a:lnTo>
                  <a:pt x="54830" y="54350"/>
                </a:lnTo>
                <a:lnTo>
                  <a:pt x="54810" y="54330"/>
                </a:lnTo>
                <a:lnTo>
                  <a:pt x="54710" y="54140"/>
                </a:lnTo>
                <a:lnTo>
                  <a:pt x="54600" y="53960"/>
                </a:lnTo>
                <a:lnTo>
                  <a:pt x="54610" y="53970"/>
                </a:lnTo>
                <a:lnTo>
                  <a:pt x="54620" y="53970"/>
                </a:lnTo>
                <a:lnTo>
                  <a:pt x="54630" y="53980"/>
                </a:lnTo>
                <a:lnTo>
                  <a:pt x="54640" y="53990"/>
                </a:lnTo>
                <a:lnTo>
                  <a:pt x="54650" y="54000"/>
                </a:lnTo>
                <a:lnTo>
                  <a:pt x="54660" y="54010"/>
                </a:lnTo>
                <a:lnTo>
                  <a:pt x="54670" y="54010"/>
                </a:lnTo>
                <a:lnTo>
                  <a:pt x="54680" y="54010"/>
                </a:lnTo>
                <a:lnTo>
                  <a:pt x="54690" y="54010"/>
                </a:lnTo>
                <a:lnTo>
                  <a:pt x="54690" y="54020"/>
                </a:lnTo>
                <a:lnTo>
                  <a:pt x="54710" y="54020"/>
                </a:lnTo>
                <a:lnTo>
                  <a:pt x="54720" y="54020"/>
                </a:lnTo>
                <a:lnTo>
                  <a:pt x="54730" y="54020"/>
                </a:lnTo>
                <a:lnTo>
                  <a:pt x="54730" y="54010"/>
                </a:lnTo>
                <a:lnTo>
                  <a:pt x="54740" y="54000"/>
                </a:lnTo>
                <a:lnTo>
                  <a:pt x="54740" y="53990"/>
                </a:lnTo>
                <a:lnTo>
                  <a:pt x="54750" y="53980"/>
                </a:lnTo>
                <a:lnTo>
                  <a:pt x="54760" y="53980"/>
                </a:lnTo>
                <a:lnTo>
                  <a:pt x="54770" y="53980"/>
                </a:lnTo>
                <a:lnTo>
                  <a:pt x="54780" y="53990"/>
                </a:lnTo>
                <a:lnTo>
                  <a:pt x="54790" y="54000"/>
                </a:lnTo>
                <a:lnTo>
                  <a:pt x="54800" y="54010"/>
                </a:lnTo>
                <a:lnTo>
                  <a:pt x="54810" y="54020"/>
                </a:lnTo>
                <a:lnTo>
                  <a:pt x="54820" y="54030"/>
                </a:lnTo>
                <a:lnTo>
                  <a:pt x="54830" y="54030"/>
                </a:lnTo>
                <a:lnTo>
                  <a:pt x="54830" y="54040"/>
                </a:lnTo>
                <a:lnTo>
                  <a:pt x="54840" y="54050"/>
                </a:lnTo>
                <a:lnTo>
                  <a:pt x="54850" y="54060"/>
                </a:lnTo>
                <a:lnTo>
                  <a:pt x="54860" y="54060"/>
                </a:lnTo>
                <a:lnTo>
                  <a:pt x="54870" y="54070"/>
                </a:lnTo>
                <a:lnTo>
                  <a:pt x="54870" y="54080"/>
                </a:lnTo>
                <a:lnTo>
                  <a:pt x="54880" y="54080"/>
                </a:lnTo>
                <a:lnTo>
                  <a:pt x="54890" y="54090"/>
                </a:lnTo>
                <a:lnTo>
                  <a:pt x="54900" y="54100"/>
                </a:lnTo>
                <a:lnTo>
                  <a:pt x="54910" y="54100"/>
                </a:lnTo>
                <a:lnTo>
                  <a:pt x="54920" y="54100"/>
                </a:lnTo>
                <a:lnTo>
                  <a:pt x="54930" y="54110"/>
                </a:lnTo>
                <a:lnTo>
                  <a:pt x="54940" y="54110"/>
                </a:lnTo>
                <a:lnTo>
                  <a:pt x="54950" y="54100"/>
                </a:lnTo>
                <a:lnTo>
                  <a:pt x="54960" y="54100"/>
                </a:lnTo>
                <a:lnTo>
                  <a:pt x="54970" y="54100"/>
                </a:lnTo>
                <a:lnTo>
                  <a:pt x="54980" y="54100"/>
                </a:lnTo>
                <a:lnTo>
                  <a:pt x="54990" y="54090"/>
                </a:lnTo>
                <a:lnTo>
                  <a:pt x="55000" y="54090"/>
                </a:lnTo>
                <a:lnTo>
                  <a:pt x="55010" y="54080"/>
                </a:lnTo>
                <a:lnTo>
                  <a:pt x="55020" y="54080"/>
                </a:lnTo>
                <a:lnTo>
                  <a:pt x="55020" y="54070"/>
                </a:lnTo>
                <a:lnTo>
                  <a:pt x="55030" y="54070"/>
                </a:lnTo>
                <a:lnTo>
                  <a:pt x="55040" y="54060"/>
                </a:lnTo>
                <a:lnTo>
                  <a:pt x="55040" y="54050"/>
                </a:lnTo>
                <a:lnTo>
                  <a:pt x="55050" y="54050"/>
                </a:lnTo>
                <a:lnTo>
                  <a:pt x="55070" y="54040"/>
                </a:lnTo>
                <a:lnTo>
                  <a:pt x="55080" y="54040"/>
                </a:lnTo>
                <a:lnTo>
                  <a:pt x="55090" y="54040"/>
                </a:lnTo>
                <a:lnTo>
                  <a:pt x="55100" y="54040"/>
                </a:lnTo>
                <a:lnTo>
                  <a:pt x="55120" y="54030"/>
                </a:lnTo>
                <a:lnTo>
                  <a:pt x="55130" y="54030"/>
                </a:lnTo>
                <a:lnTo>
                  <a:pt x="55140" y="54030"/>
                </a:lnTo>
                <a:lnTo>
                  <a:pt x="55150" y="54020"/>
                </a:lnTo>
                <a:lnTo>
                  <a:pt x="55160" y="54020"/>
                </a:lnTo>
                <a:lnTo>
                  <a:pt x="55170" y="54010"/>
                </a:lnTo>
                <a:lnTo>
                  <a:pt x="55180" y="54010"/>
                </a:lnTo>
                <a:lnTo>
                  <a:pt x="55180" y="54000"/>
                </a:lnTo>
                <a:lnTo>
                  <a:pt x="55190" y="53990"/>
                </a:lnTo>
                <a:lnTo>
                  <a:pt x="55200" y="53980"/>
                </a:lnTo>
                <a:lnTo>
                  <a:pt x="55210" y="53970"/>
                </a:lnTo>
                <a:lnTo>
                  <a:pt x="55210" y="53960"/>
                </a:lnTo>
                <a:lnTo>
                  <a:pt x="55210" y="53950"/>
                </a:lnTo>
                <a:lnTo>
                  <a:pt x="55210" y="53940"/>
                </a:lnTo>
                <a:lnTo>
                  <a:pt x="55210" y="53930"/>
                </a:lnTo>
                <a:lnTo>
                  <a:pt x="55220" y="53920"/>
                </a:lnTo>
                <a:lnTo>
                  <a:pt x="55220" y="53910"/>
                </a:lnTo>
                <a:lnTo>
                  <a:pt x="55220" y="53900"/>
                </a:lnTo>
                <a:lnTo>
                  <a:pt x="55220" y="53890"/>
                </a:lnTo>
                <a:lnTo>
                  <a:pt x="55220" y="53880"/>
                </a:lnTo>
                <a:lnTo>
                  <a:pt x="55230" y="53870"/>
                </a:lnTo>
                <a:lnTo>
                  <a:pt x="55240" y="53860"/>
                </a:lnTo>
                <a:lnTo>
                  <a:pt x="55250" y="53860"/>
                </a:lnTo>
                <a:lnTo>
                  <a:pt x="55260" y="53860"/>
                </a:lnTo>
                <a:lnTo>
                  <a:pt x="55270" y="53870"/>
                </a:lnTo>
                <a:lnTo>
                  <a:pt x="55280" y="53870"/>
                </a:lnTo>
                <a:lnTo>
                  <a:pt x="55280" y="53880"/>
                </a:lnTo>
                <a:lnTo>
                  <a:pt x="55290" y="53880"/>
                </a:lnTo>
                <a:lnTo>
                  <a:pt x="55290" y="53890"/>
                </a:lnTo>
                <a:lnTo>
                  <a:pt x="55300" y="53890"/>
                </a:lnTo>
                <a:lnTo>
                  <a:pt x="55310" y="53900"/>
                </a:lnTo>
                <a:lnTo>
                  <a:pt x="55320" y="53900"/>
                </a:lnTo>
                <a:lnTo>
                  <a:pt x="55330" y="53900"/>
                </a:lnTo>
                <a:lnTo>
                  <a:pt x="55340" y="53900"/>
                </a:lnTo>
                <a:lnTo>
                  <a:pt x="55360" y="53900"/>
                </a:lnTo>
                <a:lnTo>
                  <a:pt x="55370" y="53900"/>
                </a:lnTo>
                <a:lnTo>
                  <a:pt x="55370" y="53890"/>
                </a:lnTo>
                <a:lnTo>
                  <a:pt x="55380" y="53890"/>
                </a:lnTo>
                <a:lnTo>
                  <a:pt x="55390" y="53880"/>
                </a:lnTo>
                <a:lnTo>
                  <a:pt x="55400" y="53880"/>
                </a:lnTo>
                <a:lnTo>
                  <a:pt x="55400" y="53870"/>
                </a:lnTo>
                <a:lnTo>
                  <a:pt x="55410" y="53870"/>
                </a:lnTo>
                <a:lnTo>
                  <a:pt x="55420" y="53860"/>
                </a:lnTo>
                <a:lnTo>
                  <a:pt x="55430" y="53860"/>
                </a:lnTo>
                <a:lnTo>
                  <a:pt x="55430" y="53870"/>
                </a:lnTo>
                <a:lnTo>
                  <a:pt x="55440" y="53880"/>
                </a:lnTo>
                <a:lnTo>
                  <a:pt x="55460" y="53880"/>
                </a:lnTo>
                <a:lnTo>
                  <a:pt x="55470" y="53890"/>
                </a:lnTo>
                <a:lnTo>
                  <a:pt x="55490" y="53890"/>
                </a:lnTo>
                <a:lnTo>
                  <a:pt x="55490" y="53900"/>
                </a:lnTo>
                <a:lnTo>
                  <a:pt x="55500" y="53900"/>
                </a:lnTo>
                <a:lnTo>
                  <a:pt x="55510" y="53890"/>
                </a:lnTo>
                <a:lnTo>
                  <a:pt x="55520" y="53890"/>
                </a:lnTo>
                <a:lnTo>
                  <a:pt x="55530" y="53880"/>
                </a:lnTo>
                <a:lnTo>
                  <a:pt x="55530" y="53870"/>
                </a:lnTo>
                <a:lnTo>
                  <a:pt x="55540" y="53870"/>
                </a:lnTo>
                <a:lnTo>
                  <a:pt x="55540" y="53860"/>
                </a:lnTo>
                <a:lnTo>
                  <a:pt x="55550" y="53850"/>
                </a:lnTo>
                <a:lnTo>
                  <a:pt x="55550" y="53840"/>
                </a:lnTo>
                <a:lnTo>
                  <a:pt x="55560" y="53840"/>
                </a:lnTo>
                <a:lnTo>
                  <a:pt x="55570" y="53840"/>
                </a:lnTo>
                <a:lnTo>
                  <a:pt x="55580" y="53840"/>
                </a:lnTo>
                <a:lnTo>
                  <a:pt x="55590" y="53840"/>
                </a:lnTo>
                <a:lnTo>
                  <a:pt x="55600" y="53830"/>
                </a:lnTo>
                <a:lnTo>
                  <a:pt x="55600" y="53820"/>
                </a:lnTo>
                <a:lnTo>
                  <a:pt x="55600" y="53810"/>
                </a:lnTo>
                <a:lnTo>
                  <a:pt x="55600" y="53800"/>
                </a:lnTo>
                <a:lnTo>
                  <a:pt x="55600" y="53790"/>
                </a:lnTo>
                <a:lnTo>
                  <a:pt x="55600" y="53780"/>
                </a:lnTo>
                <a:lnTo>
                  <a:pt x="55590" y="53770"/>
                </a:lnTo>
                <a:lnTo>
                  <a:pt x="55590" y="53760"/>
                </a:lnTo>
                <a:lnTo>
                  <a:pt x="55590" y="53750"/>
                </a:lnTo>
                <a:lnTo>
                  <a:pt x="55590" y="53740"/>
                </a:lnTo>
                <a:lnTo>
                  <a:pt x="55590" y="53730"/>
                </a:lnTo>
                <a:lnTo>
                  <a:pt x="55590" y="53720"/>
                </a:lnTo>
                <a:lnTo>
                  <a:pt x="55600" y="53720"/>
                </a:lnTo>
                <a:lnTo>
                  <a:pt x="55610" y="53720"/>
                </a:lnTo>
                <a:lnTo>
                  <a:pt x="55620" y="53720"/>
                </a:lnTo>
                <a:lnTo>
                  <a:pt x="55630" y="53720"/>
                </a:lnTo>
                <a:lnTo>
                  <a:pt x="55640" y="53720"/>
                </a:lnTo>
                <a:lnTo>
                  <a:pt x="55650" y="53720"/>
                </a:lnTo>
                <a:lnTo>
                  <a:pt x="55660" y="53720"/>
                </a:lnTo>
                <a:lnTo>
                  <a:pt x="55660" y="53730"/>
                </a:lnTo>
                <a:lnTo>
                  <a:pt x="55670" y="53730"/>
                </a:lnTo>
                <a:lnTo>
                  <a:pt x="55680" y="53730"/>
                </a:lnTo>
                <a:lnTo>
                  <a:pt x="55690" y="53720"/>
                </a:lnTo>
                <a:lnTo>
                  <a:pt x="55690" y="53710"/>
                </a:lnTo>
                <a:lnTo>
                  <a:pt x="55690" y="53700"/>
                </a:lnTo>
                <a:lnTo>
                  <a:pt x="55690" y="53690"/>
                </a:lnTo>
                <a:lnTo>
                  <a:pt x="55690" y="53680"/>
                </a:lnTo>
                <a:lnTo>
                  <a:pt x="55690" y="53670"/>
                </a:lnTo>
                <a:lnTo>
                  <a:pt x="55690" y="53660"/>
                </a:lnTo>
                <a:lnTo>
                  <a:pt x="55690" y="53650"/>
                </a:lnTo>
                <a:lnTo>
                  <a:pt x="55700" y="53640"/>
                </a:lnTo>
                <a:lnTo>
                  <a:pt x="55700" y="53630"/>
                </a:lnTo>
                <a:lnTo>
                  <a:pt x="55700" y="53620"/>
                </a:lnTo>
                <a:lnTo>
                  <a:pt x="55710" y="53610"/>
                </a:lnTo>
                <a:lnTo>
                  <a:pt x="55710" y="53600"/>
                </a:lnTo>
                <a:lnTo>
                  <a:pt x="55720" y="53590"/>
                </a:lnTo>
                <a:lnTo>
                  <a:pt x="55720" y="53580"/>
                </a:lnTo>
                <a:lnTo>
                  <a:pt x="55730" y="53580"/>
                </a:lnTo>
                <a:lnTo>
                  <a:pt x="55730" y="53570"/>
                </a:lnTo>
                <a:lnTo>
                  <a:pt x="55740" y="53560"/>
                </a:lnTo>
                <a:lnTo>
                  <a:pt x="55740" y="53550"/>
                </a:lnTo>
                <a:lnTo>
                  <a:pt x="55740" y="53540"/>
                </a:lnTo>
                <a:lnTo>
                  <a:pt x="55750" y="53530"/>
                </a:lnTo>
                <a:lnTo>
                  <a:pt x="55750" y="53520"/>
                </a:lnTo>
                <a:lnTo>
                  <a:pt x="55750" y="53510"/>
                </a:lnTo>
                <a:lnTo>
                  <a:pt x="55760" y="53500"/>
                </a:lnTo>
                <a:lnTo>
                  <a:pt x="55770" y="53500"/>
                </a:lnTo>
                <a:lnTo>
                  <a:pt x="55780" y="53490"/>
                </a:lnTo>
                <a:lnTo>
                  <a:pt x="55790" y="53490"/>
                </a:lnTo>
                <a:lnTo>
                  <a:pt x="55800" y="53490"/>
                </a:lnTo>
                <a:lnTo>
                  <a:pt x="55810" y="53480"/>
                </a:lnTo>
                <a:lnTo>
                  <a:pt x="55820" y="53490"/>
                </a:lnTo>
                <a:lnTo>
                  <a:pt x="55830" y="53490"/>
                </a:lnTo>
                <a:lnTo>
                  <a:pt x="55840" y="53500"/>
                </a:lnTo>
                <a:lnTo>
                  <a:pt x="55850" y="53510"/>
                </a:lnTo>
                <a:lnTo>
                  <a:pt x="55860" y="53510"/>
                </a:lnTo>
                <a:lnTo>
                  <a:pt x="55870" y="53510"/>
                </a:lnTo>
                <a:lnTo>
                  <a:pt x="55880" y="53500"/>
                </a:lnTo>
                <a:lnTo>
                  <a:pt x="55890" y="53500"/>
                </a:lnTo>
                <a:lnTo>
                  <a:pt x="55900" y="53500"/>
                </a:lnTo>
                <a:lnTo>
                  <a:pt x="55910" y="53500"/>
                </a:lnTo>
                <a:lnTo>
                  <a:pt x="55920" y="53500"/>
                </a:lnTo>
                <a:lnTo>
                  <a:pt x="55930" y="53500"/>
                </a:lnTo>
                <a:lnTo>
                  <a:pt x="55940" y="53500"/>
                </a:lnTo>
                <a:lnTo>
                  <a:pt x="55950" y="53510"/>
                </a:lnTo>
                <a:lnTo>
                  <a:pt x="55960" y="53510"/>
                </a:lnTo>
                <a:lnTo>
                  <a:pt x="55970" y="53520"/>
                </a:lnTo>
                <a:lnTo>
                  <a:pt x="55980" y="53520"/>
                </a:lnTo>
                <a:lnTo>
                  <a:pt x="55990" y="53530"/>
                </a:lnTo>
                <a:lnTo>
                  <a:pt x="56000" y="53530"/>
                </a:lnTo>
                <a:lnTo>
                  <a:pt x="56000" y="53540"/>
                </a:lnTo>
                <a:lnTo>
                  <a:pt x="56010" y="53540"/>
                </a:lnTo>
                <a:lnTo>
                  <a:pt x="56020" y="53550"/>
                </a:lnTo>
                <a:lnTo>
                  <a:pt x="56030" y="53550"/>
                </a:lnTo>
                <a:lnTo>
                  <a:pt x="56040" y="53550"/>
                </a:lnTo>
                <a:lnTo>
                  <a:pt x="56050" y="53560"/>
                </a:lnTo>
                <a:lnTo>
                  <a:pt x="56060" y="53560"/>
                </a:lnTo>
                <a:lnTo>
                  <a:pt x="56070" y="53560"/>
                </a:lnTo>
                <a:lnTo>
                  <a:pt x="56080" y="53560"/>
                </a:lnTo>
                <a:lnTo>
                  <a:pt x="56090" y="53560"/>
                </a:lnTo>
                <a:lnTo>
                  <a:pt x="56100" y="53560"/>
                </a:lnTo>
                <a:lnTo>
                  <a:pt x="56110" y="53560"/>
                </a:lnTo>
                <a:lnTo>
                  <a:pt x="56120" y="53560"/>
                </a:lnTo>
                <a:lnTo>
                  <a:pt x="56120" y="53570"/>
                </a:lnTo>
                <a:lnTo>
                  <a:pt x="56130" y="53580"/>
                </a:lnTo>
                <a:lnTo>
                  <a:pt x="56140" y="53590"/>
                </a:lnTo>
                <a:lnTo>
                  <a:pt x="56140" y="53600"/>
                </a:lnTo>
                <a:lnTo>
                  <a:pt x="56150" y="53600"/>
                </a:lnTo>
                <a:lnTo>
                  <a:pt x="56160" y="53610"/>
                </a:lnTo>
                <a:lnTo>
                  <a:pt x="56170" y="53620"/>
                </a:lnTo>
                <a:lnTo>
                  <a:pt x="56180" y="53620"/>
                </a:lnTo>
                <a:lnTo>
                  <a:pt x="56190" y="53620"/>
                </a:lnTo>
                <a:lnTo>
                  <a:pt x="56200" y="53630"/>
                </a:lnTo>
                <a:lnTo>
                  <a:pt x="56210" y="53630"/>
                </a:lnTo>
                <a:lnTo>
                  <a:pt x="56220" y="53640"/>
                </a:lnTo>
                <a:lnTo>
                  <a:pt x="56230" y="53640"/>
                </a:lnTo>
                <a:lnTo>
                  <a:pt x="56240" y="53640"/>
                </a:lnTo>
                <a:lnTo>
                  <a:pt x="56250" y="53640"/>
                </a:lnTo>
                <a:lnTo>
                  <a:pt x="56260" y="53630"/>
                </a:lnTo>
                <a:lnTo>
                  <a:pt x="56270" y="53620"/>
                </a:lnTo>
                <a:lnTo>
                  <a:pt x="56280" y="53610"/>
                </a:lnTo>
                <a:lnTo>
                  <a:pt x="56290" y="53600"/>
                </a:lnTo>
                <a:lnTo>
                  <a:pt x="56300" y="53590"/>
                </a:lnTo>
                <a:lnTo>
                  <a:pt x="56310" y="53590"/>
                </a:lnTo>
                <a:lnTo>
                  <a:pt x="56320" y="53600"/>
                </a:lnTo>
                <a:lnTo>
                  <a:pt x="56330" y="53600"/>
                </a:lnTo>
                <a:lnTo>
                  <a:pt x="56330" y="53610"/>
                </a:lnTo>
                <a:lnTo>
                  <a:pt x="56340" y="53610"/>
                </a:lnTo>
                <a:lnTo>
                  <a:pt x="56350" y="53620"/>
                </a:lnTo>
                <a:lnTo>
                  <a:pt x="56360" y="53630"/>
                </a:lnTo>
                <a:lnTo>
                  <a:pt x="56370" y="53640"/>
                </a:lnTo>
                <a:lnTo>
                  <a:pt x="56380" y="53640"/>
                </a:lnTo>
                <a:lnTo>
                  <a:pt x="56380" y="53650"/>
                </a:lnTo>
                <a:lnTo>
                  <a:pt x="56390" y="53650"/>
                </a:lnTo>
                <a:lnTo>
                  <a:pt x="56400" y="53660"/>
                </a:lnTo>
                <a:lnTo>
                  <a:pt x="56410" y="53670"/>
                </a:lnTo>
                <a:lnTo>
                  <a:pt x="56420" y="53680"/>
                </a:lnTo>
                <a:lnTo>
                  <a:pt x="56430" y="53680"/>
                </a:lnTo>
                <a:lnTo>
                  <a:pt x="56440" y="53690"/>
                </a:lnTo>
                <a:lnTo>
                  <a:pt x="56440" y="53700"/>
                </a:lnTo>
                <a:lnTo>
                  <a:pt x="56450" y="53700"/>
                </a:lnTo>
                <a:lnTo>
                  <a:pt x="56460" y="53710"/>
                </a:lnTo>
                <a:lnTo>
                  <a:pt x="56470" y="53720"/>
                </a:lnTo>
                <a:lnTo>
                  <a:pt x="56480" y="53730"/>
                </a:lnTo>
                <a:lnTo>
                  <a:pt x="56480" y="53740"/>
                </a:lnTo>
                <a:lnTo>
                  <a:pt x="56490" y="53750"/>
                </a:lnTo>
                <a:lnTo>
                  <a:pt x="56500" y="53750"/>
                </a:lnTo>
                <a:lnTo>
                  <a:pt x="56500" y="53760"/>
                </a:lnTo>
                <a:lnTo>
                  <a:pt x="56510" y="53770"/>
                </a:lnTo>
                <a:lnTo>
                  <a:pt x="56520" y="53780"/>
                </a:lnTo>
                <a:lnTo>
                  <a:pt x="56530" y="53790"/>
                </a:lnTo>
                <a:lnTo>
                  <a:pt x="56530" y="53800"/>
                </a:lnTo>
                <a:lnTo>
                  <a:pt x="56540" y="53810"/>
                </a:lnTo>
                <a:lnTo>
                  <a:pt x="56550" y="53810"/>
                </a:lnTo>
                <a:lnTo>
                  <a:pt x="56560" y="53820"/>
                </a:lnTo>
                <a:lnTo>
                  <a:pt x="56570" y="53820"/>
                </a:lnTo>
                <a:lnTo>
                  <a:pt x="56580" y="53820"/>
                </a:lnTo>
                <a:lnTo>
                  <a:pt x="56590" y="53820"/>
                </a:lnTo>
                <a:lnTo>
                  <a:pt x="56600" y="53820"/>
                </a:lnTo>
                <a:lnTo>
                  <a:pt x="56610" y="53820"/>
                </a:lnTo>
                <a:lnTo>
                  <a:pt x="56620" y="53820"/>
                </a:lnTo>
                <a:lnTo>
                  <a:pt x="56630" y="53820"/>
                </a:lnTo>
                <a:lnTo>
                  <a:pt x="56640" y="53820"/>
                </a:lnTo>
                <a:lnTo>
                  <a:pt x="56650" y="53820"/>
                </a:lnTo>
                <a:lnTo>
                  <a:pt x="56660" y="53810"/>
                </a:lnTo>
                <a:lnTo>
                  <a:pt x="56660" y="53800"/>
                </a:lnTo>
                <a:lnTo>
                  <a:pt x="56670" y="53800"/>
                </a:lnTo>
                <a:lnTo>
                  <a:pt x="56670" y="53790"/>
                </a:lnTo>
                <a:lnTo>
                  <a:pt x="56680" y="53780"/>
                </a:lnTo>
                <a:lnTo>
                  <a:pt x="56680" y="53770"/>
                </a:lnTo>
                <a:lnTo>
                  <a:pt x="56690" y="53760"/>
                </a:lnTo>
                <a:lnTo>
                  <a:pt x="56700" y="53750"/>
                </a:lnTo>
                <a:lnTo>
                  <a:pt x="56710" y="53750"/>
                </a:lnTo>
                <a:lnTo>
                  <a:pt x="56720" y="53750"/>
                </a:lnTo>
                <a:lnTo>
                  <a:pt x="56730" y="53750"/>
                </a:lnTo>
                <a:lnTo>
                  <a:pt x="56740" y="53750"/>
                </a:lnTo>
                <a:lnTo>
                  <a:pt x="56750" y="53760"/>
                </a:lnTo>
                <a:lnTo>
                  <a:pt x="56760" y="53770"/>
                </a:lnTo>
                <a:lnTo>
                  <a:pt x="56770" y="53770"/>
                </a:lnTo>
                <a:lnTo>
                  <a:pt x="56780" y="53770"/>
                </a:lnTo>
                <a:lnTo>
                  <a:pt x="56790" y="53780"/>
                </a:lnTo>
                <a:lnTo>
                  <a:pt x="56800" y="53780"/>
                </a:lnTo>
                <a:lnTo>
                  <a:pt x="56810" y="53780"/>
                </a:lnTo>
                <a:lnTo>
                  <a:pt x="56820" y="53780"/>
                </a:lnTo>
                <a:lnTo>
                  <a:pt x="56830" y="53780"/>
                </a:lnTo>
                <a:lnTo>
                  <a:pt x="56840" y="53790"/>
                </a:lnTo>
                <a:lnTo>
                  <a:pt x="56850" y="53790"/>
                </a:lnTo>
                <a:lnTo>
                  <a:pt x="56860" y="53800"/>
                </a:lnTo>
                <a:lnTo>
                  <a:pt x="56870" y="53810"/>
                </a:lnTo>
                <a:lnTo>
                  <a:pt x="56880" y="53810"/>
                </a:lnTo>
                <a:lnTo>
                  <a:pt x="56890" y="53820"/>
                </a:lnTo>
                <a:lnTo>
                  <a:pt x="56900" y="53820"/>
                </a:lnTo>
                <a:lnTo>
                  <a:pt x="56910" y="53830"/>
                </a:lnTo>
                <a:lnTo>
                  <a:pt x="56920" y="53830"/>
                </a:lnTo>
                <a:lnTo>
                  <a:pt x="56930" y="53830"/>
                </a:lnTo>
                <a:lnTo>
                  <a:pt x="56940" y="53830"/>
                </a:lnTo>
                <a:lnTo>
                  <a:pt x="56950" y="53830"/>
                </a:lnTo>
                <a:lnTo>
                  <a:pt x="56960" y="53830"/>
                </a:lnTo>
                <a:lnTo>
                  <a:pt x="56970" y="53820"/>
                </a:lnTo>
                <a:lnTo>
                  <a:pt x="56980" y="53820"/>
                </a:lnTo>
                <a:lnTo>
                  <a:pt x="56980" y="53810"/>
                </a:lnTo>
                <a:lnTo>
                  <a:pt x="56980" y="53800"/>
                </a:lnTo>
                <a:lnTo>
                  <a:pt x="56980" y="53790"/>
                </a:lnTo>
                <a:lnTo>
                  <a:pt x="56980" y="53780"/>
                </a:lnTo>
                <a:lnTo>
                  <a:pt x="56980" y="53770"/>
                </a:lnTo>
                <a:lnTo>
                  <a:pt x="56980" y="53760"/>
                </a:lnTo>
                <a:lnTo>
                  <a:pt x="56980" y="53750"/>
                </a:lnTo>
                <a:lnTo>
                  <a:pt x="56980" y="53740"/>
                </a:lnTo>
                <a:lnTo>
                  <a:pt x="56980" y="53730"/>
                </a:lnTo>
                <a:lnTo>
                  <a:pt x="56990" y="53720"/>
                </a:lnTo>
                <a:lnTo>
                  <a:pt x="56990" y="53710"/>
                </a:lnTo>
                <a:lnTo>
                  <a:pt x="57000" y="53700"/>
                </a:lnTo>
                <a:lnTo>
                  <a:pt x="57010" y="53700"/>
                </a:lnTo>
                <a:lnTo>
                  <a:pt x="57020" y="53700"/>
                </a:lnTo>
                <a:lnTo>
                  <a:pt x="57030" y="53700"/>
                </a:lnTo>
                <a:lnTo>
                  <a:pt x="57040" y="53710"/>
                </a:lnTo>
                <a:lnTo>
                  <a:pt x="57050" y="53730"/>
                </a:lnTo>
                <a:lnTo>
                  <a:pt x="57060" y="53740"/>
                </a:lnTo>
                <a:lnTo>
                  <a:pt x="57060" y="53750"/>
                </a:lnTo>
                <a:lnTo>
                  <a:pt x="57070" y="53760"/>
                </a:lnTo>
                <a:lnTo>
                  <a:pt x="57080" y="53770"/>
                </a:lnTo>
                <a:lnTo>
                  <a:pt x="57080" y="53780"/>
                </a:lnTo>
                <a:lnTo>
                  <a:pt x="57100" y="53790"/>
                </a:lnTo>
                <a:lnTo>
                  <a:pt x="57110" y="53800"/>
                </a:lnTo>
                <a:lnTo>
                  <a:pt x="57120" y="53810"/>
                </a:lnTo>
                <a:lnTo>
                  <a:pt x="57130" y="53810"/>
                </a:lnTo>
                <a:lnTo>
                  <a:pt x="57140" y="53820"/>
                </a:lnTo>
                <a:lnTo>
                  <a:pt x="57150" y="53820"/>
                </a:lnTo>
                <a:lnTo>
                  <a:pt x="57160" y="53830"/>
                </a:lnTo>
                <a:lnTo>
                  <a:pt x="57170" y="53830"/>
                </a:lnTo>
                <a:lnTo>
                  <a:pt x="57180" y="53840"/>
                </a:lnTo>
                <a:lnTo>
                  <a:pt x="57190" y="53850"/>
                </a:lnTo>
                <a:lnTo>
                  <a:pt x="57200" y="53860"/>
                </a:lnTo>
                <a:lnTo>
                  <a:pt x="57210" y="53870"/>
                </a:lnTo>
                <a:lnTo>
                  <a:pt x="57220" y="53880"/>
                </a:lnTo>
                <a:lnTo>
                  <a:pt x="57230" y="53890"/>
                </a:lnTo>
                <a:lnTo>
                  <a:pt x="57250" y="53890"/>
                </a:lnTo>
                <a:lnTo>
                  <a:pt x="57260" y="53890"/>
                </a:lnTo>
                <a:lnTo>
                  <a:pt x="57280" y="53890"/>
                </a:lnTo>
                <a:lnTo>
                  <a:pt x="57290" y="53890"/>
                </a:lnTo>
                <a:lnTo>
                  <a:pt x="57300" y="53900"/>
                </a:lnTo>
                <a:lnTo>
                  <a:pt x="57310" y="53900"/>
                </a:lnTo>
                <a:lnTo>
                  <a:pt x="57320" y="53900"/>
                </a:lnTo>
                <a:lnTo>
                  <a:pt x="57320" y="53910"/>
                </a:lnTo>
                <a:lnTo>
                  <a:pt x="57330" y="53910"/>
                </a:lnTo>
                <a:lnTo>
                  <a:pt x="57340" y="53910"/>
                </a:lnTo>
                <a:lnTo>
                  <a:pt x="57350" y="53910"/>
                </a:lnTo>
                <a:lnTo>
                  <a:pt x="57360" y="53910"/>
                </a:lnTo>
                <a:lnTo>
                  <a:pt x="57380" y="53910"/>
                </a:lnTo>
                <a:lnTo>
                  <a:pt x="57390" y="53920"/>
                </a:lnTo>
                <a:lnTo>
                  <a:pt x="57400" y="53930"/>
                </a:lnTo>
                <a:lnTo>
                  <a:pt x="57410" y="53940"/>
                </a:lnTo>
                <a:lnTo>
                  <a:pt x="57420" y="53940"/>
                </a:lnTo>
                <a:lnTo>
                  <a:pt x="57420" y="53950"/>
                </a:lnTo>
                <a:lnTo>
                  <a:pt x="57430" y="53950"/>
                </a:lnTo>
                <a:lnTo>
                  <a:pt x="57440" y="53950"/>
                </a:lnTo>
                <a:lnTo>
                  <a:pt x="57450" y="53960"/>
                </a:lnTo>
                <a:lnTo>
                  <a:pt x="57460" y="53960"/>
                </a:lnTo>
                <a:lnTo>
                  <a:pt x="57470" y="53970"/>
                </a:lnTo>
                <a:lnTo>
                  <a:pt x="57480" y="53970"/>
                </a:lnTo>
                <a:lnTo>
                  <a:pt x="57490" y="53970"/>
                </a:lnTo>
                <a:lnTo>
                  <a:pt x="57500" y="53960"/>
                </a:lnTo>
                <a:lnTo>
                  <a:pt x="57510" y="53960"/>
                </a:lnTo>
                <a:lnTo>
                  <a:pt x="57520" y="53960"/>
                </a:lnTo>
                <a:lnTo>
                  <a:pt x="57530" y="53970"/>
                </a:lnTo>
                <a:lnTo>
                  <a:pt x="57540" y="53970"/>
                </a:lnTo>
                <a:lnTo>
                  <a:pt x="57550" y="53980"/>
                </a:lnTo>
                <a:lnTo>
                  <a:pt x="57560" y="53980"/>
                </a:lnTo>
                <a:lnTo>
                  <a:pt x="57570" y="53990"/>
                </a:lnTo>
                <a:lnTo>
                  <a:pt x="57580" y="53990"/>
                </a:lnTo>
                <a:lnTo>
                  <a:pt x="57590" y="53990"/>
                </a:lnTo>
                <a:lnTo>
                  <a:pt x="57600" y="53990"/>
                </a:lnTo>
                <a:lnTo>
                  <a:pt x="57610" y="53990"/>
                </a:lnTo>
                <a:lnTo>
                  <a:pt x="57620" y="53990"/>
                </a:lnTo>
                <a:lnTo>
                  <a:pt x="57630" y="53990"/>
                </a:lnTo>
                <a:lnTo>
                  <a:pt x="57640" y="53990"/>
                </a:lnTo>
                <a:lnTo>
                  <a:pt x="57650" y="53990"/>
                </a:lnTo>
                <a:lnTo>
                  <a:pt x="57660" y="53980"/>
                </a:lnTo>
                <a:lnTo>
                  <a:pt x="57670" y="53970"/>
                </a:lnTo>
                <a:lnTo>
                  <a:pt x="57680" y="53970"/>
                </a:lnTo>
                <a:lnTo>
                  <a:pt x="57690" y="53960"/>
                </a:lnTo>
                <a:lnTo>
                  <a:pt x="57700" y="53960"/>
                </a:lnTo>
                <a:lnTo>
                  <a:pt x="57710" y="53960"/>
                </a:lnTo>
                <a:lnTo>
                  <a:pt x="57720" y="53950"/>
                </a:lnTo>
                <a:lnTo>
                  <a:pt x="57720" y="53940"/>
                </a:lnTo>
                <a:lnTo>
                  <a:pt x="57710" y="53940"/>
                </a:lnTo>
                <a:lnTo>
                  <a:pt x="57700" y="53930"/>
                </a:lnTo>
                <a:lnTo>
                  <a:pt x="57690" y="53930"/>
                </a:lnTo>
                <a:lnTo>
                  <a:pt x="57680" y="53920"/>
                </a:lnTo>
                <a:lnTo>
                  <a:pt x="57670" y="53920"/>
                </a:lnTo>
                <a:lnTo>
                  <a:pt x="57660" y="53910"/>
                </a:lnTo>
                <a:lnTo>
                  <a:pt x="57660" y="53900"/>
                </a:lnTo>
                <a:lnTo>
                  <a:pt x="57660" y="53890"/>
                </a:lnTo>
                <a:lnTo>
                  <a:pt x="57660" y="53880"/>
                </a:lnTo>
                <a:lnTo>
                  <a:pt x="57670" y="53870"/>
                </a:lnTo>
                <a:lnTo>
                  <a:pt x="57680" y="53860"/>
                </a:lnTo>
                <a:lnTo>
                  <a:pt x="57690" y="53850"/>
                </a:lnTo>
                <a:lnTo>
                  <a:pt x="57700" y="53840"/>
                </a:lnTo>
                <a:lnTo>
                  <a:pt x="57700" y="53830"/>
                </a:lnTo>
                <a:lnTo>
                  <a:pt x="57700" y="53820"/>
                </a:lnTo>
                <a:lnTo>
                  <a:pt x="57700" y="53810"/>
                </a:lnTo>
                <a:lnTo>
                  <a:pt x="57690" y="53800"/>
                </a:lnTo>
                <a:lnTo>
                  <a:pt x="57680" y="53790"/>
                </a:lnTo>
                <a:lnTo>
                  <a:pt x="57670" y="53780"/>
                </a:lnTo>
                <a:lnTo>
                  <a:pt x="57660" y="53780"/>
                </a:lnTo>
                <a:lnTo>
                  <a:pt x="57650" y="53770"/>
                </a:lnTo>
                <a:lnTo>
                  <a:pt x="57640" y="53770"/>
                </a:lnTo>
                <a:lnTo>
                  <a:pt x="57630" y="53770"/>
                </a:lnTo>
                <a:lnTo>
                  <a:pt x="57630" y="53760"/>
                </a:lnTo>
                <a:lnTo>
                  <a:pt x="57620" y="53760"/>
                </a:lnTo>
                <a:lnTo>
                  <a:pt x="57610" y="53760"/>
                </a:lnTo>
                <a:lnTo>
                  <a:pt x="57590" y="53760"/>
                </a:lnTo>
                <a:lnTo>
                  <a:pt x="57580" y="53750"/>
                </a:lnTo>
                <a:lnTo>
                  <a:pt x="57580" y="53740"/>
                </a:lnTo>
                <a:lnTo>
                  <a:pt x="57580" y="53730"/>
                </a:lnTo>
                <a:lnTo>
                  <a:pt x="57580" y="53720"/>
                </a:lnTo>
                <a:lnTo>
                  <a:pt x="57590" y="53710"/>
                </a:lnTo>
                <a:lnTo>
                  <a:pt x="57590" y="53700"/>
                </a:lnTo>
                <a:lnTo>
                  <a:pt x="57600" y="53690"/>
                </a:lnTo>
                <a:lnTo>
                  <a:pt x="57600" y="53680"/>
                </a:lnTo>
                <a:lnTo>
                  <a:pt x="57600" y="53670"/>
                </a:lnTo>
                <a:lnTo>
                  <a:pt x="57590" y="53670"/>
                </a:lnTo>
                <a:lnTo>
                  <a:pt x="57580" y="53660"/>
                </a:lnTo>
                <a:lnTo>
                  <a:pt x="57570" y="53650"/>
                </a:lnTo>
                <a:lnTo>
                  <a:pt x="57570" y="53640"/>
                </a:lnTo>
                <a:lnTo>
                  <a:pt x="57570" y="53630"/>
                </a:lnTo>
                <a:lnTo>
                  <a:pt x="57560" y="53620"/>
                </a:lnTo>
                <a:lnTo>
                  <a:pt x="57560" y="53610"/>
                </a:lnTo>
                <a:lnTo>
                  <a:pt x="57560" y="5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