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Taita Taveta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Kenya • State Map | Fully Editable Vector Shape</a:t>
            </a:r>
          </a:p>
        </p:txBody>
      </p:sp>
      <p:sp>
        <p:nvSpPr>
          <p:cNvPr id="101" name="Taita Tavet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8050" y="81910"/>
                </a:moveTo>
                <a:lnTo>
                  <a:pt x="48060" y="81910"/>
                </a:lnTo>
                <a:lnTo>
                  <a:pt x="48320" y="81900"/>
                </a:lnTo>
                <a:lnTo>
                  <a:pt x="48580" y="81900"/>
                </a:lnTo>
                <a:lnTo>
                  <a:pt x="48600" y="81900"/>
                </a:lnTo>
                <a:lnTo>
                  <a:pt x="48620" y="81900"/>
                </a:lnTo>
                <a:lnTo>
                  <a:pt x="48650" y="81890"/>
                </a:lnTo>
                <a:lnTo>
                  <a:pt x="48670" y="81890"/>
                </a:lnTo>
                <a:lnTo>
                  <a:pt x="48700" y="81890"/>
                </a:lnTo>
                <a:lnTo>
                  <a:pt x="48730" y="81890"/>
                </a:lnTo>
                <a:lnTo>
                  <a:pt x="48750" y="81890"/>
                </a:lnTo>
                <a:lnTo>
                  <a:pt x="48780" y="81890"/>
                </a:lnTo>
                <a:lnTo>
                  <a:pt x="48810" y="81880"/>
                </a:lnTo>
                <a:lnTo>
                  <a:pt x="48840" y="81880"/>
                </a:lnTo>
                <a:lnTo>
                  <a:pt x="48870" y="81880"/>
                </a:lnTo>
                <a:lnTo>
                  <a:pt x="48890" y="81880"/>
                </a:lnTo>
                <a:lnTo>
                  <a:pt x="48920" y="81880"/>
                </a:lnTo>
                <a:lnTo>
                  <a:pt x="48950" y="81880"/>
                </a:lnTo>
                <a:lnTo>
                  <a:pt x="48960" y="81890"/>
                </a:lnTo>
                <a:lnTo>
                  <a:pt x="48960" y="81900"/>
                </a:lnTo>
                <a:lnTo>
                  <a:pt x="48970" y="81900"/>
                </a:lnTo>
                <a:lnTo>
                  <a:pt x="48980" y="81900"/>
                </a:lnTo>
                <a:lnTo>
                  <a:pt x="48990" y="81890"/>
                </a:lnTo>
                <a:lnTo>
                  <a:pt x="48990" y="81880"/>
                </a:lnTo>
                <a:lnTo>
                  <a:pt x="49000" y="81870"/>
                </a:lnTo>
                <a:lnTo>
                  <a:pt x="49010" y="81870"/>
                </a:lnTo>
                <a:lnTo>
                  <a:pt x="49020" y="81860"/>
                </a:lnTo>
                <a:lnTo>
                  <a:pt x="49030" y="81860"/>
                </a:lnTo>
                <a:lnTo>
                  <a:pt x="49040" y="81860"/>
                </a:lnTo>
                <a:lnTo>
                  <a:pt x="49050" y="81860"/>
                </a:lnTo>
                <a:lnTo>
                  <a:pt x="49060" y="81850"/>
                </a:lnTo>
                <a:lnTo>
                  <a:pt x="49060" y="81840"/>
                </a:lnTo>
                <a:lnTo>
                  <a:pt x="49070" y="81850"/>
                </a:lnTo>
                <a:lnTo>
                  <a:pt x="49080" y="81850"/>
                </a:lnTo>
                <a:lnTo>
                  <a:pt x="49090" y="81860"/>
                </a:lnTo>
                <a:lnTo>
                  <a:pt x="49100" y="81850"/>
                </a:lnTo>
                <a:lnTo>
                  <a:pt x="49110" y="81850"/>
                </a:lnTo>
                <a:lnTo>
                  <a:pt x="49120" y="81850"/>
                </a:lnTo>
                <a:lnTo>
                  <a:pt x="49130" y="81850"/>
                </a:lnTo>
                <a:lnTo>
                  <a:pt x="49140" y="81860"/>
                </a:lnTo>
                <a:lnTo>
                  <a:pt x="49150" y="81860"/>
                </a:lnTo>
                <a:lnTo>
                  <a:pt x="49160" y="81870"/>
                </a:lnTo>
                <a:lnTo>
                  <a:pt x="49170" y="81870"/>
                </a:lnTo>
                <a:lnTo>
                  <a:pt x="49170" y="81880"/>
                </a:lnTo>
                <a:lnTo>
                  <a:pt x="49170" y="81890"/>
                </a:lnTo>
                <a:lnTo>
                  <a:pt x="49180" y="81890"/>
                </a:lnTo>
                <a:lnTo>
                  <a:pt x="49190" y="81900"/>
                </a:lnTo>
                <a:lnTo>
                  <a:pt x="49200" y="81910"/>
                </a:lnTo>
                <a:lnTo>
                  <a:pt x="49210" y="81910"/>
                </a:lnTo>
                <a:lnTo>
                  <a:pt x="49220" y="81910"/>
                </a:lnTo>
                <a:lnTo>
                  <a:pt x="49230" y="81910"/>
                </a:lnTo>
                <a:lnTo>
                  <a:pt x="49230" y="81920"/>
                </a:lnTo>
                <a:lnTo>
                  <a:pt x="49240" y="81920"/>
                </a:lnTo>
                <a:lnTo>
                  <a:pt x="49250" y="81930"/>
                </a:lnTo>
                <a:lnTo>
                  <a:pt x="49260" y="81940"/>
                </a:lnTo>
                <a:lnTo>
                  <a:pt x="49270" y="81950"/>
                </a:lnTo>
                <a:lnTo>
                  <a:pt x="49280" y="81950"/>
                </a:lnTo>
                <a:lnTo>
                  <a:pt x="49280" y="81960"/>
                </a:lnTo>
                <a:lnTo>
                  <a:pt x="49290" y="81960"/>
                </a:lnTo>
                <a:lnTo>
                  <a:pt x="49290" y="81970"/>
                </a:lnTo>
                <a:lnTo>
                  <a:pt x="49300" y="81980"/>
                </a:lnTo>
                <a:lnTo>
                  <a:pt x="49300" y="81990"/>
                </a:lnTo>
                <a:lnTo>
                  <a:pt x="49310" y="82000"/>
                </a:lnTo>
                <a:lnTo>
                  <a:pt x="49320" y="82010"/>
                </a:lnTo>
                <a:lnTo>
                  <a:pt x="49320" y="82020"/>
                </a:lnTo>
                <a:lnTo>
                  <a:pt x="49330" y="82020"/>
                </a:lnTo>
                <a:lnTo>
                  <a:pt x="49340" y="82020"/>
                </a:lnTo>
                <a:lnTo>
                  <a:pt x="49360" y="82020"/>
                </a:lnTo>
                <a:lnTo>
                  <a:pt x="49370" y="82020"/>
                </a:lnTo>
                <a:lnTo>
                  <a:pt x="49380" y="82010"/>
                </a:lnTo>
                <a:lnTo>
                  <a:pt x="49390" y="82010"/>
                </a:lnTo>
                <a:lnTo>
                  <a:pt x="49400" y="82000"/>
                </a:lnTo>
                <a:lnTo>
                  <a:pt x="49410" y="82000"/>
                </a:lnTo>
                <a:lnTo>
                  <a:pt x="49420" y="82000"/>
                </a:lnTo>
                <a:lnTo>
                  <a:pt x="49430" y="81990"/>
                </a:lnTo>
                <a:lnTo>
                  <a:pt x="49440" y="81990"/>
                </a:lnTo>
                <a:lnTo>
                  <a:pt x="49460" y="81990"/>
                </a:lnTo>
                <a:lnTo>
                  <a:pt x="49470" y="81990"/>
                </a:lnTo>
                <a:lnTo>
                  <a:pt x="49460" y="81980"/>
                </a:lnTo>
                <a:lnTo>
                  <a:pt x="49470" y="81970"/>
                </a:lnTo>
                <a:lnTo>
                  <a:pt x="49480" y="81960"/>
                </a:lnTo>
                <a:lnTo>
                  <a:pt x="49490" y="81950"/>
                </a:lnTo>
                <a:lnTo>
                  <a:pt x="49500" y="81950"/>
                </a:lnTo>
                <a:lnTo>
                  <a:pt x="49510" y="81950"/>
                </a:lnTo>
                <a:lnTo>
                  <a:pt x="49500" y="81940"/>
                </a:lnTo>
                <a:lnTo>
                  <a:pt x="49500" y="81930"/>
                </a:lnTo>
                <a:lnTo>
                  <a:pt x="49500" y="81920"/>
                </a:lnTo>
                <a:lnTo>
                  <a:pt x="49500" y="81910"/>
                </a:lnTo>
                <a:lnTo>
                  <a:pt x="49510" y="81900"/>
                </a:lnTo>
                <a:lnTo>
                  <a:pt x="49500" y="81900"/>
                </a:lnTo>
                <a:lnTo>
                  <a:pt x="49500" y="81890"/>
                </a:lnTo>
                <a:lnTo>
                  <a:pt x="49500" y="81880"/>
                </a:lnTo>
                <a:lnTo>
                  <a:pt x="49510" y="81870"/>
                </a:lnTo>
                <a:lnTo>
                  <a:pt x="49510" y="81860"/>
                </a:lnTo>
                <a:lnTo>
                  <a:pt x="49510" y="81850"/>
                </a:lnTo>
                <a:lnTo>
                  <a:pt x="49510" y="81830"/>
                </a:lnTo>
                <a:lnTo>
                  <a:pt x="49510" y="81810"/>
                </a:lnTo>
                <a:lnTo>
                  <a:pt x="49510" y="81780"/>
                </a:lnTo>
                <a:lnTo>
                  <a:pt x="49510" y="81750"/>
                </a:lnTo>
                <a:lnTo>
                  <a:pt x="49510" y="81720"/>
                </a:lnTo>
                <a:lnTo>
                  <a:pt x="49510" y="81690"/>
                </a:lnTo>
                <a:lnTo>
                  <a:pt x="49510" y="81660"/>
                </a:lnTo>
                <a:lnTo>
                  <a:pt x="49510" y="81620"/>
                </a:lnTo>
                <a:lnTo>
                  <a:pt x="49510" y="81590"/>
                </a:lnTo>
                <a:lnTo>
                  <a:pt x="49510" y="81560"/>
                </a:lnTo>
                <a:lnTo>
                  <a:pt x="49510" y="81530"/>
                </a:lnTo>
                <a:lnTo>
                  <a:pt x="49510" y="81500"/>
                </a:lnTo>
                <a:lnTo>
                  <a:pt x="49510" y="81460"/>
                </a:lnTo>
                <a:lnTo>
                  <a:pt x="49510" y="81430"/>
                </a:lnTo>
                <a:lnTo>
                  <a:pt x="49510" y="81400"/>
                </a:lnTo>
                <a:lnTo>
                  <a:pt x="49510" y="81370"/>
                </a:lnTo>
                <a:lnTo>
                  <a:pt x="49510" y="81340"/>
                </a:lnTo>
                <a:lnTo>
                  <a:pt x="49510" y="81300"/>
                </a:lnTo>
                <a:lnTo>
                  <a:pt x="49510" y="81270"/>
                </a:lnTo>
                <a:lnTo>
                  <a:pt x="49510" y="81240"/>
                </a:lnTo>
                <a:lnTo>
                  <a:pt x="49510" y="81210"/>
                </a:lnTo>
                <a:lnTo>
                  <a:pt x="49510" y="81180"/>
                </a:lnTo>
                <a:lnTo>
                  <a:pt x="49510" y="81150"/>
                </a:lnTo>
                <a:lnTo>
                  <a:pt x="49510" y="81120"/>
                </a:lnTo>
                <a:lnTo>
                  <a:pt x="49510" y="81090"/>
                </a:lnTo>
                <a:lnTo>
                  <a:pt x="49510" y="81050"/>
                </a:lnTo>
                <a:lnTo>
                  <a:pt x="49520" y="81050"/>
                </a:lnTo>
                <a:lnTo>
                  <a:pt x="49530" y="81050"/>
                </a:lnTo>
                <a:lnTo>
                  <a:pt x="49540" y="81040"/>
                </a:lnTo>
                <a:lnTo>
                  <a:pt x="49550" y="81040"/>
                </a:lnTo>
                <a:lnTo>
                  <a:pt x="49560" y="81050"/>
                </a:lnTo>
                <a:lnTo>
                  <a:pt x="49570" y="81050"/>
                </a:lnTo>
                <a:lnTo>
                  <a:pt x="49580" y="81050"/>
                </a:lnTo>
                <a:lnTo>
                  <a:pt x="49590" y="81050"/>
                </a:lnTo>
                <a:lnTo>
                  <a:pt x="49600" y="81050"/>
                </a:lnTo>
                <a:lnTo>
                  <a:pt x="49610" y="81050"/>
                </a:lnTo>
                <a:lnTo>
                  <a:pt x="49620" y="81050"/>
                </a:lnTo>
                <a:lnTo>
                  <a:pt x="49630" y="81050"/>
                </a:lnTo>
                <a:lnTo>
                  <a:pt x="49630" y="81040"/>
                </a:lnTo>
                <a:lnTo>
                  <a:pt x="49640" y="81050"/>
                </a:lnTo>
                <a:lnTo>
                  <a:pt x="49650" y="81040"/>
                </a:lnTo>
                <a:lnTo>
                  <a:pt x="49660" y="81040"/>
                </a:lnTo>
                <a:lnTo>
                  <a:pt x="49660" y="81030"/>
                </a:lnTo>
                <a:lnTo>
                  <a:pt x="49660" y="81020"/>
                </a:lnTo>
                <a:lnTo>
                  <a:pt x="49670" y="80990"/>
                </a:lnTo>
                <a:lnTo>
                  <a:pt x="49670" y="80950"/>
                </a:lnTo>
                <a:lnTo>
                  <a:pt x="49670" y="80920"/>
                </a:lnTo>
                <a:lnTo>
                  <a:pt x="49680" y="80890"/>
                </a:lnTo>
                <a:lnTo>
                  <a:pt x="49680" y="80860"/>
                </a:lnTo>
                <a:lnTo>
                  <a:pt x="49680" y="80830"/>
                </a:lnTo>
                <a:lnTo>
                  <a:pt x="49690" y="80800"/>
                </a:lnTo>
                <a:lnTo>
                  <a:pt x="49690" y="80780"/>
                </a:lnTo>
                <a:lnTo>
                  <a:pt x="49690" y="80750"/>
                </a:lnTo>
                <a:lnTo>
                  <a:pt x="49700" y="80710"/>
                </a:lnTo>
                <a:lnTo>
                  <a:pt x="49700" y="80700"/>
                </a:lnTo>
                <a:lnTo>
                  <a:pt x="49700" y="80690"/>
                </a:lnTo>
                <a:lnTo>
                  <a:pt x="49700" y="80670"/>
                </a:lnTo>
                <a:lnTo>
                  <a:pt x="49710" y="80650"/>
                </a:lnTo>
                <a:lnTo>
                  <a:pt x="49710" y="80610"/>
                </a:lnTo>
                <a:lnTo>
                  <a:pt x="49710" y="80580"/>
                </a:lnTo>
                <a:lnTo>
                  <a:pt x="49720" y="80540"/>
                </a:lnTo>
                <a:lnTo>
                  <a:pt x="49720" y="80510"/>
                </a:lnTo>
                <a:lnTo>
                  <a:pt x="49730" y="80480"/>
                </a:lnTo>
                <a:lnTo>
                  <a:pt x="49730" y="80460"/>
                </a:lnTo>
                <a:lnTo>
                  <a:pt x="49740" y="80420"/>
                </a:lnTo>
                <a:lnTo>
                  <a:pt x="49740" y="80380"/>
                </a:lnTo>
                <a:lnTo>
                  <a:pt x="49740" y="80360"/>
                </a:lnTo>
                <a:lnTo>
                  <a:pt x="49750" y="80340"/>
                </a:lnTo>
                <a:lnTo>
                  <a:pt x="49750" y="80300"/>
                </a:lnTo>
                <a:lnTo>
                  <a:pt x="49760" y="80270"/>
                </a:lnTo>
                <a:lnTo>
                  <a:pt x="49760" y="80240"/>
                </a:lnTo>
                <a:lnTo>
                  <a:pt x="49760" y="80210"/>
                </a:lnTo>
                <a:lnTo>
                  <a:pt x="49770" y="80170"/>
                </a:lnTo>
                <a:lnTo>
                  <a:pt x="49770" y="80140"/>
                </a:lnTo>
                <a:lnTo>
                  <a:pt x="49780" y="80100"/>
                </a:lnTo>
                <a:lnTo>
                  <a:pt x="49780" y="80070"/>
                </a:lnTo>
                <a:lnTo>
                  <a:pt x="49790" y="80040"/>
                </a:lnTo>
                <a:lnTo>
                  <a:pt x="49790" y="80010"/>
                </a:lnTo>
                <a:lnTo>
                  <a:pt x="49790" y="79970"/>
                </a:lnTo>
                <a:lnTo>
                  <a:pt x="49800" y="79940"/>
                </a:lnTo>
                <a:lnTo>
                  <a:pt x="49800" y="79910"/>
                </a:lnTo>
                <a:lnTo>
                  <a:pt x="49810" y="79870"/>
                </a:lnTo>
                <a:lnTo>
                  <a:pt x="49810" y="79840"/>
                </a:lnTo>
                <a:lnTo>
                  <a:pt x="49810" y="79800"/>
                </a:lnTo>
                <a:lnTo>
                  <a:pt x="49820" y="79770"/>
                </a:lnTo>
                <a:lnTo>
                  <a:pt x="49820" y="79740"/>
                </a:lnTo>
                <a:lnTo>
                  <a:pt x="49830" y="79710"/>
                </a:lnTo>
                <a:lnTo>
                  <a:pt x="49830" y="79670"/>
                </a:lnTo>
                <a:lnTo>
                  <a:pt x="49830" y="79640"/>
                </a:lnTo>
                <a:lnTo>
                  <a:pt x="49840" y="79610"/>
                </a:lnTo>
                <a:lnTo>
                  <a:pt x="49840" y="79580"/>
                </a:lnTo>
                <a:lnTo>
                  <a:pt x="49850" y="79540"/>
                </a:lnTo>
                <a:lnTo>
                  <a:pt x="49850" y="79520"/>
                </a:lnTo>
                <a:lnTo>
                  <a:pt x="49850" y="79490"/>
                </a:lnTo>
                <a:lnTo>
                  <a:pt x="49860" y="79460"/>
                </a:lnTo>
                <a:lnTo>
                  <a:pt x="49860" y="79430"/>
                </a:lnTo>
                <a:lnTo>
                  <a:pt x="49860" y="79420"/>
                </a:lnTo>
                <a:lnTo>
                  <a:pt x="49860" y="79410"/>
                </a:lnTo>
                <a:lnTo>
                  <a:pt x="49860" y="79400"/>
                </a:lnTo>
                <a:lnTo>
                  <a:pt x="49860" y="79380"/>
                </a:lnTo>
                <a:lnTo>
                  <a:pt x="49870" y="79370"/>
                </a:lnTo>
                <a:lnTo>
                  <a:pt x="49870" y="79350"/>
                </a:lnTo>
                <a:lnTo>
                  <a:pt x="49870" y="79330"/>
                </a:lnTo>
                <a:lnTo>
                  <a:pt x="49870" y="79300"/>
                </a:lnTo>
                <a:lnTo>
                  <a:pt x="49880" y="79300"/>
                </a:lnTo>
                <a:lnTo>
                  <a:pt x="49900" y="79290"/>
                </a:lnTo>
                <a:lnTo>
                  <a:pt x="49940" y="79260"/>
                </a:lnTo>
                <a:lnTo>
                  <a:pt x="49980" y="79230"/>
                </a:lnTo>
                <a:lnTo>
                  <a:pt x="50010" y="79200"/>
                </a:lnTo>
                <a:lnTo>
                  <a:pt x="50050" y="79180"/>
                </a:lnTo>
                <a:lnTo>
                  <a:pt x="50070" y="79160"/>
                </a:lnTo>
                <a:lnTo>
                  <a:pt x="50080" y="79150"/>
                </a:lnTo>
                <a:lnTo>
                  <a:pt x="50090" y="79130"/>
                </a:lnTo>
                <a:lnTo>
                  <a:pt x="50090" y="79120"/>
                </a:lnTo>
                <a:lnTo>
                  <a:pt x="50100" y="79090"/>
                </a:lnTo>
                <a:lnTo>
                  <a:pt x="50100" y="79070"/>
                </a:lnTo>
                <a:lnTo>
                  <a:pt x="50110" y="79040"/>
                </a:lnTo>
                <a:lnTo>
                  <a:pt x="50110" y="79020"/>
                </a:lnTo>
                <a:lnTo>
                  <a:pt x="50120" y="79000"/>
                </a:lnTo>
                <a:lnTo>
                  <a:pt x="50120" y="78980"/>
                </a:lnTo>
                <a:lnTo>
                  <a:pt x="50120" y="78960"/>
                </a:lnTo>
                <a:lnTo>
                  <a:pt x="50130" y="78940"/>
                </a:lnTo>
                <a:lnTo>
                  <a:pt x="50130" y="78920"/>
                </a:lnTo>
                <a:lnTo>
                  <a:pt x="50140" y="78890"/>
                </a:lnTo>
                <a:lnTo>
                  <a:pt x="50140" y="78870"/>
                </a:lnTo>
                <a:lnTo>
                  <a:pt x="50140" y="78850"/>
                </a:lnTo>
                <a:lnTo>
                  <a:pt x="50150" y="78840"/>
                </a:lnTo>
                <a:lnTo>
                  <a:pt x="50150" y="78820"/>
                </a:lnTo>
                <a:lnTo>
                  <a:pt x="50150" y="78800"/>
                </a:lnTo>
                <a:lnTo>
                  <a:pt x="50160" y="78790"/>
                </a:lnTo>
                <a:lnTo>
                  <a:pt x="50160" y="78780"/>
                </a:lnTo>
                <a:lnTo>
                  <a:pt x="50160" y="78760"/>
                </a:lnTo>
                <a:lnTo>
                  <a:pt x="50170" y="78750"/>
                </a:lnTo>
                <a:lnTo>
                  <a:pt x="50170" y="78720"/>
                </a:lnTo>
                <a:lnTo>
                  <a:pt x="50180" y="78700"/>
                </a:lnTo>
                <a:lnTo>
                  <a:pt x="50180" y="78670"/>
                </a:lnTo>
                <a:lnTo>
                  <a:pt x="50190" y="78650"/>
                </a:lnTo>
                <a:lnTo>
                  <a:pt x="50190" y="78620"/>
                </a:lnTo>
                <a:lnTo>
                  <a:pt x="50200" y="78600"/>
                </a:lnTo>
                <a:lnTo>
                  <a:pt x="50200" y="78580"/>
                </a:lnTo>
                <a:lnTo>
                  <a:pt x="50200" y="78570"/>
                </a:lnTo>
                <a:lnTo>
                  <a:pt x="50210" y="78550"/>
                </a:lnTo>
                <a:lnTo>
                  <a:pt x="50210" y="78530"/>
                </a:lnTo>
                <a:lnTo>
                  <a:pt x="50210" y="78510"/>
                </a:lnTo>
                <a:lnTo>
                  <a:pt x="50220" y="78490"/>
                </a:lnTo>
                <a:lnTo>
                  <a:pt x="50220" y="78460"/>
                </a:lnTo>
                <a:lnTo>
                  <a:pt x="50230" y="78430"/>
                </a:lnTo>
                <a:lnTo>
                  <a:pt x="50230" y="78410"/>
                </a:lnTo>
                <a:lnTo>
                  <a:pt x="50240" y="78380"/>
                </a:lnTo>
                <a:lnTo>
                  <a:pt x="50250" y="78330"/>
                </a:lnTo>
                <a:lnTo>
                  <a:pt x="50260" y="78270"/>
                </a:lnTo>
                <a:lnTo>
                  <a:pt x="50310" y="78290"/>
                </a:lnTo>
                <a:lnTo>
                  <a:pt x="50350" y="78310"/>
                </a:lnTo>
                <a:lnTo>
                  <a:pt x="50360" y="78310"/>
                </a:lnTo>
                <a:lnTo>
                  <a:pt x="50370" y="78320"/>
                </a:lnTo>
                <a:lnTo>
                  <a:pt x="50440" y="78350"/>
                </a:lnTo>
                <a:lnTo>
                  <a:pt x="50480" y="78370"/>
                </a:lnTo>
                <a:lnTo>
                  <a:pt x="50590" y="78420"/>
                </a:lnTo>
                <a:lnTo>
                  <a:pt x="50810" y="78300"/>
                </a:lnTo>
                <a:lnTo>
                  <a:pt x="50900" y="78250"/>
                </a:lnTo>
                <a:lnTo>
                  <a:pt x="51210" y="78080"/>
                </a:lnTo>
                <a:lnTo>
                  <a:pt x="51240" y="78070"/>
                </a:lnTo>
                <a:lnTo>
                  <a:pt x="51280" y="78050"/>
                </a:lnTo>
                <a:lnTo>
                  <a:pt x="51310" y="78030"/>
                </a:lnTo>
                <a:lnTo>
                  <a:pt x="51350" y="78010"/>
                </a:lnTo>
                <a:lnTo>
                  <a:pt x="51390" y="77990"/>
                </a:lnTo>
                <a:lnTo>
                  <a:pt x="51440" y="77960"/>
                </a:lnTo>
                <a:lnTo>
                  <a:pt x="51460" y="77950"/>
                </a:lnTo>
                <a:lnTo>
                  <a:pt x="51490" y="77940"/>
                </a:lnTo>
                <a:lnTo>
                  <a:pt x="51510" y="77930"/>
                </a:lnTo>
                <a:lnTo>
                  <a:pt x="51530" y="77920"/>
                </a:lnTo>
                <a:lnTo>
                  <a:pt x="51570" y="77890"/>
                </a:lnTo>
                <a:lnTo>
                  <a:pt x="51610" y="77870"/>
                </a:lnTo>
                <a:lnTo>
                  <a:pt x="51630" y="77860"/>
                </a:lnTo>
                <a:lnTo>
                  <a:pt x="51650" y="77850"/>
                </a:lnTo>
                <a:lnTo>
                  <a:pt x="51680" y="77840"/>
                </a:lnTo>
                <a:lnTo>
                  <a:pt x="51710" y="77820"/>
                </a:lnTo>
                <a:lnTo>
                  <a:pt x="51720" y="77820"/>
                </a:lnTo>
                <a:lnTo>
                  <a:pt x="51720" y="77810"/>
                </a:lnTo>
                <a:lnTo>
                  <a:pt x="51730" y="77810"/>
                </a:lnTo>
                <a:lnTo>
                  <a:pt x="51730" y="77800"/>
                </a:lnTo>
                <a:lnTo>
                  <a:pt x="51740" y="77790"/>
                </a:lnTo>
                <a:lnTo>
                  <a:pt x="51750" y="77790"/>
                </a:lnTo>
                <a:lnTo>
                  <a:pt x="51760" y="77790"/>
                </a:lnTo>
                <a:lnTo>
                  <a:pt x="51770" y="77790"/>
                </a:lnTo>
                <a:lnTo>
                  <a:pt x="51780" y="77780"/>
                </a:lnTo>
                <a:lnTo>
                  <a:pt x="51790" y="77780"/>
                </a:lnTo>
                <a:lnTo>
                  <a:pt x="51800" y="77770"/>
                </a:lnTo>
                <a:lnTo>
                  <a:pt x="51810" y="77770"/>
                </a:lnTo>
                <a:lnTo>
                  <a:pt x="51820" y="77760"/>
                </a:lnTo>
                <a:lnTo>
                  <a:pt x="51830" y="77760"/>
                </a:lnTo>
                <a:lnTo>
                  <a:pt x="51840" y="77750"/>
                </a:lnTo>
                <a:lnTo>
                  <a:pt x="51850" y="77740"/>
                </a:lnTo>
                <a:lnTo>
                  <a:pt x="51860" y="77740"/>
                </a:lnTo>
                <a:lnTo>
                  <a:pt x="51870" y="77730"/>
                </a:lnTo>
                <a:lnTo>
                  <a:pt x="51880" y="77720"/>
                </a:lnTo>
                <a:lnTo>
                  <a:pt x="51880" y="77710"/>
                </a:lnTo>
                <a:lnTo>
                  <a:pt x="51880" y="77700"/>
                </a:lnTo>
                <a:lnTo>
                  <a:pt x="51880" y="77690"/>
                </a:lnTo>
                <a:lnTo>
                  <a:pt x="51890" y="77680"/>
                </a:lnTo>
                <a:lnTo>
                  <a:pt x="51900" y="77670"/>
                </a:lnTo>
                <a:lnTo>
                  <a:pt x="51910" y="77670"/>
                </a:lnTo>
                <a:lnTo>
                  <a:pt x="51920" y="77670"/>
                </a:lnTo>
                <a:lnTo>
                  <a:pt x="51930" y="77660"/>
                </a:lnTo>
                <a:lnTo>
                  <a:pt x="51940" y="77650"/>
                </a:lnTo>
                <a:lnTo>
                  <a:pt x="51950" y="77630"/>
                </a:lnTo>
                <a:lnTo>
                  <a:pt x="51960" y="77630"/>
                </a:lnTo>
                <a:lnTo>
                  <a:pt x="51970" y="77620"/>
                </a:lnTo>
                <a:lnTo>
                  <a:pt x="51980" y="77620"/>
                </a:lnTo>
                <a:lnTo>
                  <a:pt x="51990" y="77610"/>
                </a:lnTo>
                <a:lnTo>
                  <a:pt x="52000" y="77610"/>
                </a:lnTo>
                <a:lnTo>
                  <a:pt x="52020" y="77610"/>
                </a:lnTo>
                <a:lnTo>
                  <a:pt x="52030" y="77610"/>
                </a:lnTo>
                <a:lnTo>
                  <a:pt x="52040" y="77610"/>
                </a:lnTo>
                <a:lnTo>
                  <a:pt x="52050" y="77610"/>
                </a:lnTo>
                <a:lnTo>
                  <a:pt x="52060" y="77610"/>
                </a:lnTo>
                <a:lnTo>
                  <a:pt x="52070" y="77610"/>
                </a:lnTo>
                <a:lnTo>
                  <a:pt x="52080" y="77610"/>
                </a:lnTo>
                <a:lnTo>
                  <a:pt x="52090" y="77610"/>
                </a:lnTo>
                <a:lnTo>
                  <a:pt x="52100" y="77610"/>
                </a:lnTo>
                <a:lnTo>
                  <a:pt x="52110" y="77610"/>
                </a:lnTo>
                <a:lnTo>
                  <a:pt x="52120" y="77610"/>
                </a:lnTo>
                <a:lnTo>
                  <a:pt x="52130" y="77620"/>
                </a:lnTo>
                <a:lnTo>
                  <a:pt x="52140" y="77620"/>
                </a:lnTo>
                <a:lnTo>
                  <a:pt x="52150" y="77620"/>
                </a:lnTo>
                <a:lnTo>
                  <a:pt x="52170" y="77620"/>
                </a:lnTo>
                <a:lnTo>
                  <a:pt x="52180" y="77620"/>
                </a:lnTo>
                <a:lnTo>
                  <a:pt x="52190" y="77620"/>
                </a:lnTo>
                <a:lnTo>
                  <a:pt x="52200" y="77610"/>
                </a:lnTo>
                <a:lnTo>
                  <a:pt x="52210" y="77600"/>
                </a:lnTo>
                <a:lnTo>
                  <a:pt x="52210" y="77590"/>
                </a:lnTo>
                <a:lnTo>
                  <a:pt x="52220" y="77590"/>
                </a:lnTo>
                <a:lnTo>
                  <a:pt x="52230" y="77590"/>
                </a:lnTo>
                <a:lnTo>
                  <a:pt x="52240" y="77580"/>
                </a:lnTo>
                <a:lnTo>
                  <a:pt x="52240" y="77570"/>
                </a:lnTo>
                <a:lnTo>
                  <a:pt x="52240" y="77560"/>
                </a:lnTo>
                <a:lnTo>
                  <a:pt x="52240" y="77550"/>
                </a:lnTo>
                <a:lnTo>
                  <a:pt x="52240" y="77540"/>
                </a:lnTo>
                <a:lnTo>
                  <a:pt x="52240" y="77530"/>
                </a:lnTo>
                <a:lnTo>
                  <a:pt x="52240" y="77520"/>
                </a:lnTo>
                <a:lnTo>
                  <a:pt x="52250" y="77520"/>
                </a:lnTo>
                <a:lnTo>
                  <a:pt x="52250" y="77510"/>
                </a:lnTo>
                <a:lnTo>
                  <a:pt x="52250" y="77500"/>
                </a:lnTo>
                <a:lnTo>
                  <a:pt x="52260" y="77490"/>
                </a:lnTo>
                <a:lnTo>
                  <a:pt x="52260" y="77480"/>
                </a:lnTo>
                <a:lnTo>
                  <a:pt x="52260" y="77470"/>
                </a:lnTo>
                <a:lnTo>
                  <a:pt x="52270" y="77460"/>
                </a:lnTo>
                <a:lnTo>
                  <a:pt x="52270" y="77450"/>
                </a:lnTo>
                <a:lnTo>
                  <a:pt x="52280" y="77510"/>
                </a:lnTo>
                <a:lnTo>
                  <a:pt x="52290" y="77570"/>
                </a:lnTo>
                <a:lnTo>
                  <a:pt x="52310" y="77570"/>
                </a:lnTo>
                <a:lnTo>
                  <a:pt x="52330" y="77570"/>
                </a:lnTo>
                <a:lnTo>
                  <a:pt x="52330" y="77580"/>
                </a:lnTo>
                <a:lnTo>
                  <a:pt x="52340" y="77580"/>
                </a:lnTo>
                <a:lnTo>
                  <a:pt x="52350" y="77590"/>
                </a:lnTo>
                <a:lnTo>
                  <a:pt x="52360" y="77590"/>
                </a:lnTo>
                <a:lnTo>
                  <a:pt x="52370" y="77600"/>
                </a:lnTo>
                <a:lnTo>
                  <a:pt x="52380" y="77610"/>
                </a:lnTo>
                <a:lnTo>
                  <a:pt x="52400" y="77610"/>
                </a:lnTo>
                <a:lnTo>
                  <a:pt x="52410" y="77620"/>
                </a:lnTo>
                <a:lnTo>
                  <a:pt x="52430" y="77630"/>
                </a:lnTo>
                <a:lnTo>
                  <a:pt x="52460" y="77640"/>
                </a:lnTo>
                <a:lnTo>
                  <a:pt x="52470" y="77650"/>
                </a:lnTo>
                <a:lnTo>
                  <a:pt x="52480" y="77650"/>
                </a:lnTo>
                <a:lnTo>
                  <a:pt x="52510" y="77680"/>
                </a:lnTo>
                <a:lnTo>
                  <a:pt x="52540" y="77700"/>
                </a:lnTo>
                <a:lnTo>
                  <a:pt x="52580" y="77720"/>
                </a:lnTo>
                <a:lnTo>
                  <a:pt x="52610" y="77750"/>
                </a:lnTo>
                <a:lnTo>
                  <a:pt x="52650" y="77780"/>
                </a:lnTo>
                <a:lnTo>
                  <a:pt x="52690" y="77800"/>
                </a:lnTo>
                <a:lnTo>
                  <a:pt x="52730" y="77830"/>
                </a:lnTo>
                <a:lnTo>
                  <a:pt x="52760" y="77860"/>
                </a:lnTo>
                <a:lnTo>
                  <a:pt x="52780" y="77870"/>
                </a:lnTo>
                <a:lnTo>
                  <a:pt x="52790" y="77870"/>
                </a:lnTo>
                <a:lnTo>
                  <a:pt x="52800" y="77890"/>
                </a:lnTo>
                <a:lnTo>
                  <a:pt x="52810" y="77890"/>
                </a:lnTo>
                <a:lnTo>
                  <a:pt x="52830" y="77900"/>
                </a:lnTo>
                <a:lnTo>
                  <a:pt x="52830" y="77910"/>
                </a:lnTo>
                <a:lnTo>
                  <a:pt x="52840" y="77910"/>
                </a:lnTo>
                <a:lnTo>
                  <a:pt x="52850" y="77920"/>
                </a:lnTo>
                <a:lnTo>
                  <a:pt x="52860" y="77920"/>
                </a:lnTo>
                <a:lnTo>
                  <a:pt x="52900" y="77950"/>
                </a:lnTo>
                <a:lnTo>
                  <a:pt x="52940" y="77980"/>
                </a:lnTo>
                <a:lnTo>
                  <a:pt x="52960" y="78000"/>
                </a:lnTo>
                <a:lnTo>
                  <a:pt x="52990" y="78020"/>
                </a:lnTo>
                <a:lnTo>
                  <a:pt x="53000" y="78030"/>
                </a:lnTo>
                <a:lnTo>
                  <a:pt x="53020" y="78040"/>
                </a:lnTo>
                <a:lnTo>
                  <a:pt x="53040" y="78060"/>
                </a:lnTo>
                <a:lnTo>
                  <a:pt x="53050" y="78070"/>
                </a:lnTo>
                <a:lnTo>
                  <a:pt x="53060" y="78070"/>
                </a:lnTo>
                <a:lnTo>
                  <a:pt x="53070" y="78080"/>
                </a:lnTo>
                <a:lnTo>
                  <a:pt x="53080" y="78090"/>
                </a:lnTo>
                <a:lnTo>
                  <a:pt x="53080" y="78100"/>
                </a:lnTo>
                <a:lnTo>
                  <a:pt x="53110" y="78120"/>
                </a:lnTo>
                <a:lnTo>
                  <a:pt x="53140" y="78140"/>
                </a:lnTo>
                <a:lnTo>
                  <a:pt x="53140" y="78150"/>
                </a:lnTo>
                <a:lnTo>
                  <a:pt x="53150" y="78150"/>
                </a:lnTo>
                <a:lnTo>
                  <a:pt x="53160" y="78170"/>
                </a:lnTo>
                <a:lnTo>
                  <a:pt x="53170" y="78170"/>
                </a:lnTo>
                <a:lnTo>
                  <a:pt x="53200" y="78210"/>
                </a:lnTo>
                <a:lnTo>
                  <a:pt x="53230" y="78250"/>
                </a:lnTo>
                <a:lnTo>
                  <a:pt x="53240" y="78260"/>
                </a:lnTo>
                <a:lnTo>
                  <a:pt x="53240" y="78270"/>
                </a:lnTo>
                <a:lnTo>
                  <a:pt x="53270" y="78300"/>
                </a:lnTo>
                <a:lnTo>
                  <a:pt x="53280" y="78310"/>
                </a:lnTo>
                <a:lnTo>
                  <a:pt x="53300" y="78330"/>
                </a:lnTo>
                <a:lnTo>
                  <a:pt x="53310" y="78350"/>
                </a:lnTo>
                <a:lnTo>
                  <a:pt x="53320" y="78360"/>
                </a:lnTo>
                <a:lnTo>
                  <a:pt x="53330" y="78370"/>
                </a:lnTo>
                <a:lnTo>
                  <a:pt x="53340" y="78380"/>
                </a:lnTo>
                <a:lnTo>
                  <a:pt x="53340" y="78390"/>
                </a:lnTo>
                <a:lnTo>
                  <a:pt x="53350" y="78400"/>
                </a:lnTo>
                <a:lnTo>
                  <a:pt x="53360" y="78400"/>
                </a:lnTo>
                <a:lnTo>
                  <a:pt x="53380" y="78440"/>
                </a:lnTo>
                <a:lnTo>
                  <a:pt x="53400" y="78470"/>
                </a:lnTo>
                <a:lnTo>
                  <a:pt x="53410" y="78490"/>
                </a:lnTo>
                <a:lnTo>
                  <a:pt x="53430" y="78520"/>
                </a:lnTo>
                <a:lnTo>
                  <a:pt x="53460" y="78560"/>
                </a:lnTo>
                <a:lnTo>
                  <a:pt x="53470" y="78570"/>
                </a:lnTo>
                <a:lnTo>
                  <a:pt x="53470" y="78580"/>
                </a:lnTo>
                <a:lnTo>
                  <a:pt x="53490" y="78610"/>
                </a:lnTo>
                <a:lnTo>
                  <a:pt x="53510" y="78630"/>
                </a:lnTo>
                <a:lnTo>
                  <a:pt x="53520" y="78640"/>
                </a:lnTo>
                <a:lnTo>
                  <a:pt x="53520" y="78650"/>
                </a:lnTo>
                <a:lnTo>
                  <a:pt x="53530" y="78660"/>
                </a:lnTo>
                <a:lnTo>
                  <a:pt x="53540" y="78670"/>
                </a:lnTo>
                <a:lnTo>
                  <a:pt x="53540" y="78680"/>
                </a:lnTo>
                <a:lnTo>
                  <a:pt x="53550" y="78680"/>
                </a:lnTo>
                <a:lnTo>
                  <a:pt x="53560" y="78690"/>
                </a:lnTo>
                <a:lnTo>
                  <a:pt x="53560" y="78700"/>
                </a:lnTo>
                <a:lnTo>
                  <a:pt x="53570" y="78700"/>
                </a:lnTo>
                <a:lnTo>
                  <a:pt x="53600" y="78730"/>
                </a:lnTo>
                <a:lnTo>
                  <a:pt x="53640" y="78760"/>
                </a:lnTo>
                <a:lnTo>
                  <a:pt x="53640" y="78770"/>
                </a:lnTo>
                <a:lnTo>
                  <a:pt x="53650" y="78780"/>
                </a:lnTo>
                <a:lnTo>
                  <a:pt x="53660" y="78790"/>
                </a:lnTo>
                <a:lnTo>
                  <a:pt x="53670" y="78790"/>
                </a:lnTo>
                <a:lnTo>
                  <a:pt x="53670" y="78800"/>
                </a:lnTo>
                <a:lnTo>
                  <a:pt x="53680" y="78800"/>
                </a:lnTo>
                <a:lnTo>
                  <a:pt x="53680" y="78810"/>
                </a:lnTo>
                <a:lnTo>
                  <a:pt x="53690" y="78820"/>
                </a:lnTo>
                <a:lnTo>
                  <a:pt x="53690" y="78830"/>
                </a:lnTo>
                <a:lnTo>
                  <a:pt x="53700" y="78830"/>
                </a:lnTo>
                <a:lnTo>
                  <a:pt x="53700" y="78840"/>
                </a:lnTo>
                <a:lnTo>
                  <a:pt x="53710" y="78850"/>
                </a:lnTo>
                <a:lnTo>
                  <a:pt x="53710" y="78860"/>
                </a:lnTo>
                <a:lnTo>
                  <a:pt x="53720" y="78870"/>
                </a:lnTo>
                <a:lnTo>
                  <a:pt x="53730" y="78880"/>
                </a:lnTo>
                <a:lnTo>
                  <a:pt x="53740" y="78910"/>
                </a:lnTo>
                <a:lnTo>
                  <a:pt x="53760" y="78940"/>
                </a:lnTo>
                <a:lnTo>
                  <a:pt x="53780" y="78970"/>
                </a:lnTo>
                <a:lnTo>
                  <a:pt x="53790" y="78990"/>
                </a:lnTo>
                <a:lnTo>
                  <a:pt x="53800" y="79000"/>
                </a:lnTo>
                <a:lnTo>
                  <a:pt x="53810" y="79020"/>
                </a:lnTo>
                <a:lnTo>
                  <a:pt x="53810" y="79030"/>
                </a:lnTo>
                <a:lnTo>
                  <a:pt x="53820" y="79050"/>
                </a:lnTo>
                <a:lnTo>
                  <a:pt x="53830" y="79060"/>
                </a:lnTo>
                <a:lnTo>
                  <a:pt x="53840" y="79070"/>
                </a:lnTo>
                <a:lnTo>
                  <a:pt x="53850" y="79090"/>
                </a:lnTo>
                <a:lnTo>
                  <a:pt x="53860" y="79100"/>
                </a:lnTo>
                <a:lnTo>
                  <a:pt x="53860" y="79110"/>
                </a:lnTo>
                <a:lnTo>
                  <a:pt x="53870" y="79110"/>
                </a:lnTo>
                <a:lnTo>
                  <a:pt x="53870" y="79120"/>
                </a:lnTo>
                <a:lnTo>
                  <a:pt x="53880" y="79130"/>
                </a:lnTo>
                <a:lnTo>
                  <a:pt x="53890" y="79150"/>
                </a:lnTo>
                <a:lnTo>
                  <a:pt x="53900" y="79160"/>
                </a:lnTo>
                <a:lnTo>
                  <a:pt x="53910" y="79180"/>
                </a:lnTo>
                <a:lnTo>
                  <a:pt x="53920" y="79190"/>
                </a:lnTo>
                <a:lnTo>
                  <a:pt x="53930" y="79200"/>
                </a:lnTo>
                <a:lnTo>
                  <a:pt x="53970" y="79260"/>
                </a:lnTo>
                <a:lnTo>
                  <a:pt x="53990" y="79290"/>
                </a:lnTo>
                <a:lnTo>
                  <a:pt x="54010" y="79310"/>
                </a:lnTo>
                <a:lnTo>
                  <a:pt x="54030" y="79340"/>
                </a:lnTo>
                <a:lnTo>
                  <a:pt x="54040" y="79370"/>
                </a:lnTo>
                <a:lnTo>
                  <a:pt x="54060" y="79380"/>
                </a:lnTo>
                <a:lnTo>
                  <a:pt x="54070" y="79400"/>
                </a:lnTo>
                <a:lnTo>
                  <a:pt x="54080" y="79410"/>
                </a:lnTo>
                <a:lnTo>
                  <a:pt x="54080" y="79420"/>
                </a:lnTo>
                <a:lnTo>
                  <a:pt x="54090" y="79420"/>
                </a:lnTo>
                <a:lnTo>
                  <a:pt x="54090" y="79430"/>
                </a:lnTo>
                <a:lnTo>
                  <a:pt x="54100" y="79440"/>
                </a:lnTo>
                <a:lnTo>
                  <a:pt x="54130" y="79460"/>
                </a:lnTo>
                <a:lnTo>
                  <a:pt x="54160" y="79490"/>
                </a:lnTo>
                <a:lnTo>
                  <a:pt x="54190" y="79520"/>
                </a:lnTo>
                <a:lnTo>
                  <a:pt x="54220" y="79550"/>
                </a:lnTo>
                <a:lnTo>
                  <a:pt x="54250" y="79580"/>
                </a:lnTo>
                <a:lnTo>
                  <a:pt x="54260" y="79590"/>
                </a:lnTo>
                <a:lnTo>
                  <a:pt x="54270" y="79600"/>
                </a:lnTo>
                <a:lnTo>
                  <a:pt x="54280" y="79610"/>
                </a:lnTo>
                <a:lnTo>
                  <a:pt x="54290" y="79610"/>
                </a:lnTo>
                <a:lnTo>
                  <a:pt x="54290" y="79620"/>
                </a:lnTo>
                <a:lnTo>
                  <a:pt x="54300" y="79620"/>
                </a:lnTo>
                <a:lnTo>
                  <a:pt x="54310" y="79630"/>
                </a:lnTo>
                <a:lnTo>
                  <a:pt x="54320" y="79640"/>
                </a:lnTo>
                <a:lnTo>
                  <a:pt x="54330" y="79650"/>
                </a:lnTo>
                <a:lnTo>
                  <a:pt x="54340" y="79650"/>
                </a:lnTo>
                <a:lnTo>
                  <a:pt x="54350" y="79660"/>
                </a:lnTo>
                <a:lnTo>
                  <a:pt x="54360" y="79670"/>
                </a:lnTo>
                <a:lnTo>
                  <a:pt x="54370" y="79670"/>
                </a:lnTo>
                <a:lnTo>
                  <a:pt x="54380" y="79670"/>
                </a:lnTo>
                <a:lnTo>
                  <a:pt x="54390" y="79680"/>
                </a:lnTo>
                <a:lnTo>
                  <a:pt x="54400" y="79680"/>
                </a:lnTo>
                <a:lnTo>
                  <a:pt x="54410" y="79680"/>
                </a:lnTo>
                <a:lnTo>
                  <a:pt x="54420" y="79680"/>
                </a:lnTo>
                <a:lnTo>
                  <a:pt x="54430" y="79670"/>
                </a:lnTo>
                <a:lnTo>
                  <a:pt x="54440" y="79670"/>
                </a:lnTo>
                <a:lnTo>
                  <a:pt x="54450" y="79660"/>
                </a:lnTo>
                <a:lnTo>
                  <a:pt x="54460" y="79660"/>
                </a:lnTo>
                <a:lnTo>
                  <a:pt x="54470" y="79660"/>
                </a:lnTo>
                <a:lnTo>
                  <a:pt x="54480" y="79670"/>
                </a:lnTo>
                <a:lnTo>
                  <a:pt x="54490" y="79670"/>
                </a:lnTo>
                <a:lnTo>
                  <a:pt x="54500" y="79680"/>
                </a:lnTo>
                <a:lnTo>
                  <a:pt x="54510" y="79690"/>
                </a:lnTo>
                <a:lnTo>
                  <a:pt x="54520" y="79690"/>
                </a:lnTo>
                <a:lnTo>
                  <a:pt x="54520" y="79700"/>
                </a:lnTo>
                <a:lnTo>
                  <a:pt x="54530" y="79710"/>
                </a:lnTo>
                <a:lnTo>
                  <a:pt x="54540" y="79720"/>
                </a:lnTo>
                <a:lnTo>
                  <a:pt x="54550" y="79740"/>
                </a:lnTo>
                <a:lnTo>
                  <a:pt x="54560" y="79750"/>
                </a:lnTo>
                <a:lnTo>
                  <a:pt x="54560" y="79760"/>
                </a:lnTo>
                <a:lnTo>
                  <a:pt x="54570" y="79770"/>
                </a:lnTo>
                <a:lnTo>
                  <a:pt x="54570" y="79780"/>
                </a:lnTo>
                <a:lnTo>
                  <a:pt x="54580" y="79800"/>
                </a:lnTo>
                <a:lnTo>
                  <a:pt x="54590" y="79810"/>
                </a:lnTo>
                <a:lnTo>
                  <a:pt x="54600" y="79820"/>
                </a:lnTo>
                <a:lnTo>
                  <a:pt x="54610" y="79830"/>
                </a:lnTo>
                <a:lnTo>
                  <a:pt x="54610" y="79840"/>
                </a:lnTo>
                <a:lnTo>
                  <a:pt x="54620" y="79840"/>
                </a:lnTo>
                <a:lnTo>
                  <a:pt x="54640" y="79880"/>
                </a:lnTo>
                <a:lnTo>
                  <a:pt x="54660" y="79900"/>
                </a:lnTo>
                <a:lnTo>
                  <a:pt x="54670" y="79910"/>
                </a:lnTo>
                <a:lnTo>
                  <a:pt x="54680" y="79920"/>
                </a:lnTo>
                <a:lnTo>
                  <a:pt x="54690" y="79930"/>
                </a:lnTo>
                <a:lnTo>
                  <a:pt x="54700" y="79940"/>
                </a:lnTo>
                <a:lnTo>
                  <a:pt x="54700" y="79950"/>
                </a:lnTo>
                <a:lnTo>
                  <a:pt x="54710" y="79950"/>
                </a:lnTo>
                <a:lnTo>
                  <a:pt x="54720" y="79960"/>
                </a:lnTo>
                <a:lnTo>
                  <a:pt x="54730" y="79960"/>
                </a:lnTo>
                <a:lnTo>
                  <a:pt x="54730" y="79970"/>
                </a:lnTo>
                <a:lnTo>
                  <a:pt x="54740" y="79970"/>
                </a:lnTo>
                <a:lnTo>
                  <a:pt x="54750" y="79980"/>
                </a:lnTo>
                <a:lnTo>
                  <a:pt x="54760" y="79990"/>
                </a:lnTo>
                <a:lnTo>
                  <a:pt x="54770" y="79990"/>
                </a:lnTo>
                <a:lnTo>
                  <a:pt x="54770" y="80000"/>
                </a:lnTo>
                <a:lnTo>
                  <a:pt x="54780" y="80000"/>
                </a:lnTo>
                <a:lnTo>
                  <a:pt x="54790" y="80010"/>
                </a:lnTo>
                <a:lnTo>
                  <a:pt x="54810" y="80030"/>
                </a:lnTo>
                <a:lnTo>
                  <a:pt x="54830" y="80050"/>
                </a:lnTo>
                <a:lnTo>
                  <a:pt x="54840" y="80060"/>
                </a:lnTo>
                <a:lnTo>
                  <a:pt x="54840" y="80070"/>
                </a:lnTo>
                <a:lnTo>
                  <a:pt x="54850" y="80070"/>
                </a:lnTo>
                <a:lnTo>
                  <a:pt x="54860" y="80080"/>
                </a:lnTo>
                <a:lnTo>
                  <a:pt x="54860" y="80090"/>
                </a:lnTo>
                <a:lnTo>
                  <a:pt x="54870" y="80100"/>
                </a:lnTo>
                <a:lnTo>
                  <a:pt x="54880" y="80110"/>
                </a:lnTo>
                <a:lnTo>
                  <a:pt x="54880" y="80130"/>
                </a:lnTo>
                <a:lnTo>
                  <a:pt x="54890" y="80150"/>
                </a:lnTo>
                <a:lnTo>
                  <a:pt x="54900" y="80160"/>
                </a:lnTo>
                <a:lnTo>
                  <a:pt x="54900" y="80170"/>
                </a:lnTo>
                <a:lnTo>
                  <a:pt x="54910" y="80180"/>
                </a:lnTo>
                <a:lnTo>
                  <a:pt x="54910" y="80190"/>
                </a:lnTo>
                <a:lnTo>
                  <a:pt x="54920" y="80200"/>
                </a:lnTo>
                <a:lnTo>
                  <a:pt x="54920" y="80210"/>
                </a:lnTo>
                <a:lnTo>
                  <a:pt x="54920" y="80220"/>
                </a:lnTo>
                <a:lnTo>
                  <a:pt x="54930" y="80220"/>
                </a:lnTo>
                <a:lnTo>
                  <a:pt x="54930" y="80230"/>
                </a:lnTo>
                <a:lnTo>
                  <a:pt x="54940" y="80250"/>
                </a:lnTo>
                <a:lnTo>
                  <a:pt x="54950" y="80250"/>
                </a:lnTo>
                <a:lnTo>
                  <a:pt x="54950" y="80260"/>
                </a:lnTo>
                <a:lnTo>
                  <a:pt x="54960" y="80260"/>
                </a:lnTo>
                <a:lnTo>
                  <a:pt x="54970" y="80250"/>
                </a:lnTo>
                <a:lnTo>
                  <a:pt x="54970" y="80240"/>
                </a:lnTo>
                <a:lnTo>
                  <a:pt x="54980" y="80230"/>
                </a:lnTo>
                <a:lnTo>
                  <a:pt x="55000" y="80220"/>
                </a:lnTo>
                <a:lnTo>
                  <a:pt x="55010" y="80230"/>
                </a:lnTo>
                <a:lnTo>
                  <a:pt x="55020" y="80230"/>
                </a:lnTo>
                <a:lnTo>
                  <a:pt x="55030" y="80220"/>
                </a:lnTo>
                <a:lnTo>
                  <a:pt x="55030" y="80210"/>
                </a:lnTo>
                <a:lnTo>
                  <a:pt x="55030" y="80200"/>
                </a:lnTo>
                <a:lnTo>
                  <a:pt x="55040" y="80200"/>
                </a:lnTo>
                <a:lnTo>
                  <a:pt x="55050" y="80200"/>
                </a:lnTo>
                <a:lnTo>
                  <a:pt x="55070" y="80200"/>
                </a:lnTo>
                <a:lnTo>
                  <a:pt x="55080" y="80200"/>
                </a:lnTo>
                <a:lnTo>
                  <a:pt x="55090" y="80200"/>
                </a:lnTo>
                <a:lnTo>
                  <a:pt x="55100" y="80200"/>
                </a:lnTo>
                <a:lnTo>
                  <a:pt x="55110" y="80200"/>
                </a:lnTo>
                <a:lnTo>
                  <a:pt x="55120" y="80200"/>
                </a:lnTo>
                <a:lnTo>
                  <a:pt x="55130" y="80190"/>
                </a:lnTo>
                <a:lnTo>
                  <a:pt x="55140" y="80180"/>
                </a:lnTo>
                <a:lnTo>
                  <a:pt x="55150" y="80180"/>
                </a:lnTo>
                <a:lnTo>
                  <a:pt x="55160" y="80180"/>
                </a:lnTo>
                <a:lnTo>
                  <a:pt x="55160" y="80170"/>
                </a:lnTo>
                <a:lnTo>
                  <a:pt x="55170" y="80170"/>
                </a:lnTo>
                <a:lnTo>
                  <a:pt x="55180" y="80160"/>
                </a:lnTo>
                <a:lnTo>
                  <a:pt x="55190" y="80150"/>
                </a:lnTo>
                <a:lnTo>
                  <a:pt x="55210" y="80140"/>
                </a:lnTo>
                <a:lnTo>
                  <a:pt x="55220" y="80130"/>
                </a:lnTo>
                <a:lnTo>
                  <a:pt x="55230" y="80140"/>
                </a:lnTo>
                <a:lnTo>
                  <a:pt x="55230" y="80150"/>
                </a:lnTo>
                <a:lnTo>
                  <a:pt x="55240" y="80160"/>
                </a:lnTo>
                <a:lnTo>
                  <a:pt x="55240" y="80170"/>
                </a:lnTo>
                <a:lnTo>
                  <a:pt x="55250" y="80180"/>
                </a:lnTo>
                <a:lnTo>
                  <a:pt x="55260" y="80190"/>
                </a:lnTo>
                <a:lnTo>
                  <a:pt x="55270" y="80190"/>
                </a:lnTo>
                <a:lnTo>
                  <a:pt x="55280" y="80180"/>
                </a:lnTo>
                <a:lnTo>
                  <a:pt x="55290" y="80180"/>
                </a:lnTo>
                <a:lnTo>
                  <a:pt x="55300" y="80180"/>
                </a:lnTo>
                <a:lnTo>
                  <a:pt x="55310" y="80180"/>
                </a:lnTo>
                <a:lnTo>
                  <a:pt x="55320" y="80180"/>
                </a:lnTo>
                <a:lnTo>
                  <a:pt x="55330" y="80180"/>
                </a:lnTo>
                <a:lnTo>
                  <a:pt x="55340" y="80180"/>
                </a:lnTo>
                <a:lnTo>
                  <a:pt x="55350" y="80180"/>
                </a:lnTo>
                <a:lnTo>
                  <a:pt x="55360" y="80180"/>
                </a:lnTo>
                <a:lnTo>
                  <a:pt x="55370" y="80180"/>
                </a:lnTo>
                <a:lnTo>
                  <a:pt x="55380" y="80180"/>
                </a:lnTo>
                <a:lnTo>
                  <a:pt x="55390" y="80180"/>
                </a:lnTo>
                <a:lnTo>
                  <a:pt x="55400" y="80170"/>
                </a:lnTo>
                <a:lnTo>
                  <a:pt x="55410" y="80180"/>
                </a:lnTo>
                <a:lnTo>
                  <a:pt x="55420" y="80180"/>
                </a:lnTo>
                <a:lnTo>
                  <a:pt x="55430" y="80180"/>
                </a:lnTo>
                <a:lnTo>
                  <a:pt x="55440" y="80180"/>
                </a:lnTo>
                <a:lnTo>
                  <a:pt x="55450" y="80180"/>
                </a:lnTo>
                <a:lnTo>
                  <a:pt x="55450" y="80170"/>
                </a:lnTo>
                <a:lnTo>
                  <a:pt x="55450" y="80160"/>
                </a:lnTo>
                <a:lnTo>
                  <a:pt x="55450" y="80150"/>
                </a:lnTo>
                <a:lnTo>
                  <a:pt x="55450" y="80140"/>
                </a:lnTo>
                <a:lnTo>
                  <a:pt x="55460" y="80140"/>
                </a:lnTo>
                <a:lnTo>
                  <a:pt x="55470" y="80130"/>
                </a:lnTo>
                <a:lnTo>
                  <a:pt x="55480" y="80130"/>
                </a:lnTo>
                <a:lnTo>
                  <a:pt x="55490" y="80120"/>
                </a:lnTo>
                <a:lnTo>
                  <a:pt x="55490" y="80110"/>
                </a:lnTo>
                <a:lnTo>
                  <a:pt x="55500" y="80110"/>
                </a:lnTo>
                <a:lnTo>
                  <a:pt x="55510" y="80110"/>
                </a:lnTo>
                <a:lnTo>
                  <a:pt x="55520" y="80100"/>
                </a:lnTo>
                <a:lnTo>
                  <a:pt x="55530" y="80100"/>
                </a:lnTo>
                <a:lnTo>
                  <a:pt x="55540" y="80100"/>
                </a:lnTo>
                <a:lnTo>
                  <a:pt x="55550" y="80100"/>
                </a:lnTo>
                <a:lnTo>
                  <a:pt x="55560" y="80100"/>
                </a:lnTo>
                <a:lnTo>
                  <a:pt x="55570" y="80110"/>
                </a:lnTo>
                <a:lnTo>
                  <a:pt x="55580" y="80110"/>
                </a:lnTo>
                <a:lnTo>
                  <a:pt x="55590" y="80120"/>
                </a:lnTo>
                <a:lnTo>
                  <a:pt x="55600" y="80120"/>
                </a:lnTo>
                <a:lnTo>
                  <a:pt x="55610" y="80110"/>
                </a:lnTo>
                <a:lnTo>
                  <a:pt x="55620" y="80110"/>
                </a:lnTo>
                <a:lnTo>
                  <a:pt x="55630" y="80100"/>
                </a:lnTo>
                <a:lnTo>
                  <a:pt x="55640" y="80100"/>
                </a:lnTo>
                <a:lnTo>
                  <a:pt x="55650" y="80090"/>
                </a:lnTo>
                <a:lnTo>
                  <a:pt x="55660" y="80090"/>
                </a:lnTo>
                <a:lnTo>
                  <a:pt x="55670" y="80100"/>
                </a:lnTo>
                <a:lnTo>
                  <a:pt x="55680" y="80100"/>
                </a:lnTo>
                <a:lnTo>
                  <a:pt x="55680" y="80110"/>
                </a:lnTo>
                <a:lnTo>
                  <a:pt x="55690" y="80120"/>
                </a:lnTo>
                <a:lnTo>
                  <a:pt x="55700" y="80120"/>
                </a:lnTo>
                <a:lnTo>
                  <a:pt x="55700" y="80130"/>
                </a:lnTo>
                <a:lnTo>
                  <a:pt x="55700" y="80140"/>
                </a:lnTo>
                <a:lnTo>
                  <a:pt x="55710" y="80140"/>
                </a:lnTo>
                <a:lnTo>
                  <a:pt x="55720" y="80150"/>
                </a:lnTo>
                <a:lnTo>
                  <a:pt x="55730" y="80150"/>
                </a:lnTo>
                <a:lnTo>
                  <a:pt x="55740" y="80150"/>
                </a:lnTo>
                <a:lnTo>
                  <a:pt x="55750" y="80150"/>
                </a:lnTo>
                <a:lnTo>
                  <a:pt x="55760" y="80150"/>
                </a:lnTo>
                <a:lnTo>
                  <a:pt x="55770" y="80160"/>
                </a:lnTo>
                <a:lnTo>
                  <a:pt x="55780" y="80160"/>
                </a:lnTo>
                <a:lnTo>
                  <a:pt x="55790" y="80170"/>
                </a:lnTo>
                <a:lnTo>
                  <a:pt x="55800" y="80180"/>
                </a:lnTo>
                <a:lnTo>
                  <a:pt x="55810" y="80180"/>
                </a:lnTo>
                <a:lnTo>
                  <a:pt x="55810" y="80190"/>
                </a:lnTo>
                <a:lnTo>
                  <a:pt x="55820" y="80190"/>
                </a:lnTo>
                <a:lnTo>
                  <a:pt x="55830" y="80200"/>
                </a:lnTo>
                <a:lnTo>
                  <a:pt x="55840" y="80200"/>
                </a:lnTo>
                <a:lnTo>
                  <a:pt x="55850" y="80210"/>
                </a:lnTo>
                <a:lnTo>
                  <a:pt x="55860" y="80210"/>
                </a:lnTo>
                <a:lnTo>
                  <a:pt x="55870" y="80210"/>
                </a:lnTo>
                <a:lnTo>
                  <a:pt x="55880" y="80210"/>
                </a:lnTo>
                <a:lnTo>
                  <a:pt x="55890" y="80210"/>
                </a:lnTo>
                <a:lnTo>
                  <a:pt x="55900" y="80220"/>
                </a:lnTo>
                <a:lnTo>
                  <a:pt x="55910" y="80220"/>
                </a:lnTo>
                <a:lnTo>
                  <a:pt x="55920" y="80220"/>
                </a:lnTo>
                <a:lnTo>
                  <a:pt x="55920" y="80210"/>
                </a:lnTo>
                <a:lnTo>
                  <a:pt x="55930" y="80210"/>
                </a:lnTo>
                <a:lnTo>
                  <a:pt x="55940" y="80210"/>
                </a:lnTo>
                <a:lnTo>
                  <a:pt x="55950" y="80210"/>
                </a:lnTo>
                <a:lnTo>
                  <a:pt x="55960" y="80210"/>
                </a:lnTo>
                <a:lnTo>
                  <a:pt x="55970" y="80210"/>
                </a:lnTo>
                <a:lnTo>
                  <a:pt x="55980" y="80210"/>
                </a:lnTo>
                <a:lnTo>
                  <a:pt x="55990" y="80220"/>
                </a:lnTo>
                <a:lnTo>
                  <a:pt x="56000" y="80220"/>
                </a:lnTo>
                <a:lnTo>
                  <a:pt x="56010" y="80220"/>
                </a:lnTo>
                <a:lnTo>
                  <a:pt x="56020" y="80210"/>
                </a:lnTo>
                <a:lnTo>
                  <a:pt x="56030" y="80210"/>
                </a:lnTo>
                <a:lnTo>
                  <a:pt x="56040" y="80210"/>
                </a:lnTo>
                <a:lnTo>
                  <a:pt x="56050" y="80210"/>
                </a:lnTo>
                <a:lnTo>
                  <a:pt x="56050" y="80220"/>
                </a:lnTo>
                <a:lnTo>
                  <a:pt x="56060" y="80220"/>
                </a:lnTo>
                <a:lnTo>
                  <a:pt x="56070" y="80220"/>
                </a:lnTo>
                <a:lnTo>
                  <a:pt x="56080" y="80220"/>
                </a:lnTo>
                <a:lnTo>
                  <a:pt x="56090" y="80230"/>
                </a:lnTo>
                <a:lnTo>
                  <a:pt x="56100" y="80240"/>
                </a:lnTo>
                <a:lnTo>
                  <a:pt x="56100" y="80250"/>
                </a:lnTo>
                <a:lnTo>
                  <a:pt x="56110" y="80260"/>
                </a:lnTo>
                <a:lnTo>
                  <a:pt x="56110" y="80270"/>
                </a:lnTo>
                <a:lnTo>
                  <a:pt x="56120" y="80280"/>
                </a:lnTo>
                <a:lnTo>
                  <a:pt x="56130" y="80280"/>
                </a:lnTo>
                <a:lnTo>
                  <a:pt x="56140" y="80290"/>
                </a:lnTo>
                <a:lnTo>
                  <a:pt x="56140" y="80300"/>
                </a:lnTo>
                <a:lnTo>
                  <a:pt x="56150" y="80310"/>
                </a:lnTo>
                <a:lnTo>
                  <a:pt x="56150" y="80320"/>
                </a:lnTo>
                <a:lnTo>
                  <a:pt x="56160" y="80320"/>
                </a:lnTo>
                <a:lnTo>
                  <a:pt x="56170" y="80320"/>
                </a:lnTo>
                <a:lnTo>
                  <a:pt x="56170" y="80330"/>
                </a:lnTo>
                <a:lnTo>
                  <a:pt x="56180" y="80330"/>
                </a:lnTo>
                <a:lnTo>
                  <a:pt x="56190" y="80330"/>
                </a:lnTo>
                <a:lnTo>
                  <a:pt x="56200" y="80320"/>
                </a:lnTo>
                <a:lnTo>
                  <a:pt x="56210" y="80320"/>
                </a:lnTo>
                <a:lnTo>
                  <a:pt x="56220" y="80320"/>
                </a:lnTo>
                <a:lnTo>
                  <a:pt x="56230" y="80320"/>
                </a:lnTo>
                <a:lnTo>
                  <a:pt x="56240" y="80320"/>
                </a:lnTo>
                <a:lnTo>
                  <a:pt x="56250" y="80320"/>
                </a:lnTo>
                <a:lnTo>
                  <a:pt x="56260" y="80310"/>
                </a:lnTo>
                <a:lnTo>
                  <a:pt x="56260" y="80300"/>
                </a:lnTo>
                <a:lnTo>
                  <a:pt x="56270" y="80290"/>
                </a:lnTo>
                <a:lnTo>
                  <a:pt x="56280" y="80290"/>
                </a:lnTo>
                <a:lnTo>
                  <a:pt x="56290" y="80280"/>
                </a:lnTo>
                <a:lnTo>
                  <a:pt x="56300" y="80290"/>
                </a:lnTo>
                <a:lnTo>
                  <a:pt x="56300" y="80300"/>
                </a:lnTo>
                <a:lnTo>
                  <a:pt x="56300" y="80310"/>
                </a:lnTo>
                <a:lnTo>
                  <a:pt x="56300" y="80320"/>
                </a:lnTo>
                <a:lnTo>
                  <a:pt x="56290" y="80330"/>
                </a:lnTo>
                <a:lnTo>
                  <a:pt x="56290" y="80340"/>
                </a:lnTo>
                <a:lnTo>
                  <a:pt x="56280" y="80350"/>
                </a:lnTo>
                <a:lnTo>
                  <a:pt x="56280" y="80360"/>
                </a:lnTo>
                <a:lnTo>
                  <a:pt x="56280" y="80370"/>
                </a:lnTo>
                <a:lnTo>
                  <a:pt x="56280" y="80380"/>
                </a:lnTo>
                <a:lnTo>
                  <a:pt x="56290" y="80380"/>
                </a:lnTo>
                <a:lnTo>
                  <a:pt x="56300" y="80390"/>
                </a:lnTo>
                <a:lnTo>
                  <a:pt x="56310" y="80400"/>
                </a:lnTo>
                <a:lnTo>
                  <a:pt x="56320" y="80400"/>
                </a:lnTo>
                <a:lnTo>
                  <a:pt x="56330" y="80390"/>
                </a:lnTo>
                <a:lnTo>
                  <a:pt x="56340" y="80400"/>
                </a:lnTo>
                <a:lnTo>
                  <a:pt x="56350" y="80400"/>
                </a:lnTo>
                <a:lnTo>
                  <a:pt x="56360" y="80410"/>
                </a:lnTo>
                <a:lnTo>
                  <a:pt x="56370" y="80420"/>
                </a:lnTo>
                <a:lnTo>
                  <a:pt x="56380" y="80420"/>
                </a:lnTo>
                <a:lnTo>
                  <a:pt x="56390" y="80420"/>
                </a:lnTo>
                <a:lnTo>
                  <a:pt x="56400" y="80420"/>
                </a:lnTo>
                <a:lnTo>
                  <a:pt x="56420" y="80420"/>
                </a:lnTo>
                <a:lnTo>
                  <a:pt x="56430" y="80420"/>
                </a:lnTo>
                <a:lnTo>
                  <a:pt x="56440" y="80420"/>
                </a:lnTo>
                <a:lnTo>
                  <a:pt x="56450" y="80420"/>
                </a:lnTo>
                <a:lnTo>
                  <a:pt x="56460" y="80430"/>
                </a:lnTo>
                <a:lnTo>
                  <a:pt x="56470" y="80440"/>
                </a:lnTo>
                <a:lnTo>
                  <a:pt x="56480" y="80440"/>
                </a:lnTo>
                <a:lnTo>
                  <a:pt x="56490" y="80440"/>
                </a:lnTo>
                <a:lnTo>
                  <a:pt x="56500" y="80440"/>
                </a:lnTo>
                <a:lnTo>
                  <a:pt x="56510" y="80440"/>
                </a:lnTo>
                <a:lnTo>
                  <a:pt x="56520" y="80440"/>
                </a:lnTo>
                <a:lnTo>
                  <a:pt x="56530" y="80430"/>
                </a:lnTo>
                <a:lnTo>
                  <a:pt x="56540" y="80430"/>
                </a:lnTo>
                <a:lnTo>
                  <a:pt x="56550" y="80430"/>
                </a:lnTo>
                <a:lnTo>
                  <a:pt x="56560" y="80430"/>
                </a:lnTo>
                <a:lnTo>
                  <a:pt x="56570" y="80440"/>
                </a:lnTo>
                <a:lnTo>
                  <a:pt x="56580" y="80440"/>
                </a:lnTo>
                <a:lnTo>
                  <a:pt x="56590" y="80440"/>
                </a:lnTo>
                <a:lnTo>
                  <a:pt x="56600" y="80440"/>
                </a:lnTo>
                <a:lnTo>
                  <a:pt x="56610" y="80450"/>
                </a:lnTo>
                <a:lnTo>
                  <a:pt x="56620" y="80450"/>
                </a:lnTo>
                <a:lnTo>
                  <a:pt x="56620" y="80460"/>
                </a:lnTo>
                <a:lnTo>
                  <a:pt x="56630" y="80470"/>
                </a:lnTo>
                <a:lnTo>
                  <a:pt x="56640" y="80480"/>
                </a:lnTo>
                <a:lnTo>
                  <a:pt x="56650" y="80490"/>
                </a:lnTo>
                <a:lnTo>
                  <a:pt x="56660" y="80500"/>
                </a:lnTo>
                <a:lnTo>
                  <a:pt x="56670" y="80510"/>
                </a:lnTo>
                <a:lnTo>
                  <a:pt x="56680" y="80510"/>
                </a:lnTo>
                <a:lnTo>
                  <a:pt x="56680" y="80520"/>
                </a:lnTo>
                <a:lnTo>
                  <a:pt x="56690" y="80530"/>
                </a:lnTo>
                <a:lnTo>
                  <a:pt x="56700" y="80540"/>
                </a:lnTo>
                <a:lnTo>
                  <a:pt x="56700" y="80550"/>
                </a:lnTo>
                <a:lnTo>
                  <a:pt x="56710" y="80560"/>
                </a:lnTo>
                <a:lnTo>
                  <a:pt x="56720" y="80570"/>
                </a:lnTo>
                <a:lnTo>
                  <a:pt x="56730" y="80570"/>
                </a:lnTo>
                <a:lnTo>
                  <a:pt x="56740" y="80570"/>
                </a:lnTo>
                <a:lnTo>
                  <a:pt x="56740" y="80580"/>
                </a:lnTo>
                <a:lnTo>
                  <a:pt x="56760" y="80580"/>
                </a:lnTo>
                <a:lnTo>
                  <a:pt x="56770" y="80590"/>
                </a:lnTo>
                <a:lnTo>
                  <a:pt x="56780" y="80600"/>
                </a:lnTo>
                <a:lnTo>
                  <a:pt x="56780" y="80610"/>
                </a:lnTo>
                <a:lnTo>
                  <a:pt x="56780" y="80620"/>
                </a:lnTo>
                <a:lnTo>
                  <a:pt x="56780" y="80630"/>
                </a:lnTo>
                <a:lnTo>
                  <a:pt x="56780" y="80640"/>
                </a:lnTo>
                <a:lnTo>
                  <a:pt x="56790" y="80650"/>
                </a:lnTo>
                <a:lnTo>
                  <a:pt x="56790" y="80660"/>
                </a:lnTo>
                <a:lnTo>
                  <a:pt x="56790" y="80670"/>
                </a:lnTo>
                <a:lnTo>
                  <a:pt x="56800" y="80680"/>
                </a:lnTo>
                <a:lnTo>
                  <a:pt x="56810" y="80690"/>
                </a:lnTo>
                <a:lnTo>
                  <a:pt x="56820" y="80680"/>
                </a:lnTo>
                <a:lnTo>
                  <a:pt x="56830" y="80680"/>
                </a:lnTo>
                <a:lnTo>
                  <a:pt x="56840" y="80670"/>
                </a:lnTo>
                <a:lnTo>
                  <a:pt x="56850" y="80670"/>
                </a:lnTo>
                <a:lnTo>
                  <a:pt x="56870" y="80670"/>
                </a:lnTo>
                <a:lnTo>
                  <a:pt x="56880" y="80670"/>
                </a:lnTo>
                <a:lnTo>
                  <a:pt x="56890" y="80660"/>
                </a:lnTo>
                <a:lnTo>
                  <a:pt x="56900" y="80660"/>
                </a:lnTo>
                <a:lnTo>
                  <a:pt x="56910" y="80660"/>
                </a:lnTo>
                <a:lnTo>
                  <a:pt x="56920" y="80660"/>
                </a:lnTo>
                <a:lnTo>
                  <a:pt x="56930" y="80650"/>
                </a:lnTo>
                <a:lnTo>
                  <a:pt x="56940" y="80650"/>
                </a:lnTo>
                <a:lnTo>
                  <a:pt x="56950" y="80650"/>
                </a:lnTo>
                <a:lnTo>
                  <a:pt x="56960" y="80650"/>
                </a:lnTo>
                <a:lnTo>
                  <a:pt x="56970" y="80650"/>
                </a:lnTo>
                <a:lnTo>
                  <a:pt x="56980" y="80650"/>
                </a:lnTo>
                <a:lnTo>
                  <a:pt x="56990" y="80650"/>
                </a:lnTo>
                <a:lnTo>
                  <a:pt x="57010" y="80650"/>
                </a:lnTo>
                <a:lnTo>
                  <a:pt x="57020" y="80660"/>
                </a:lnTo>
                <a:lnTo>
                  <a:pt x="57050" y="80650"/>
                </a:lnTo>
                <a:lnTo>
                  <a:pt x="57070" y="80650"/>
                </a:lnTo>
                <a:lnTo>
                  <a:pt x="57090" y="80650"/>
                </a:lnTo>
                <a:lnTo>
                  <a:pt x="57100" y="80640"/>
                </a:lnTo>
                <a:lnTo>
                  <a:pt x="57110" y="80640"/>
                </a:lnTo>
                <a:lnTo>
                  <a:pt x="57120" y="80640"/>
                </a:lnTo>
                <a:lnTo>
                  <a:pt x="57120" y="80630"/>
                </a:lnTo>
                <a:lnTo>
                  <a:pt x="57130" y="80630"/>
                </a:lnTo>
                <a:lnTo>
                  <a:pt x="57140" y="80630"/>
                </a:lnTo>
                <a:lnTo>
                  <a:pt x="57150" y="80620"/>
                </a:lnTo>
                <a:lnTo>
                  <a:pt x="57160" y="80620"/>
                </a:lnTo>
                <a:lnTo>
                  <a:pt x="57170" y="80620"/>
                </a:lnTo>
                <a:lnTo>
                  <a:pt x="57180" y="80620"/>
                </a:lnTo>
                <a:lnTo>
                  <a:pt x="57190" y="80620"/>
                </a:lnTo>
                <a:lnTo>
                  <a:pt x="57200" y="80620"/>
                </a:lnTo>
                <a:lnTo>
                  <a:pt x="57210" y="80630"/>
                </a:lnTo>
                <a:lnTo>
                  <a:pt x="57220" y="80630"/>
                </a:lnTo>
                <a:lnTo>
                  <a:pt x="57230" y="80630"/>
                </a:lnTo>
                <a:lnTo>
                  <a:pt x="57240" y="80630"/>
                </a:lnTo>
                <a:lnTo>
                  <a:pt x="57250" y="80640"/>
                </a:lnTo>
                <a:lnTo>
                  <a:pt x="57260" y="80640"/>
                </a:lnTo>
                <a:lnTo>
                  <a:pt x="57270" y="80650"/>
                </a:lnTo>
                <a:lnTo>
                  <a:pt x="57280" y="80650"/>
                </a:lnTo>
                <a:lnTo>
                  <a:pt x="57290" y="80660"/>
                </a:lnTo>
                <a:lnTo>
                  <a:pt x="57300" y="80660"/>
                </a:lnTo>
                <a:lnTo>
                  <a:pt x="57310" y="80660"/>
                </a:lnTo>
                <a:lnTo>
                  <a:pt x="57320" y="80660"/>
                </a:lnTo>
                <a:lnTo>
                  <a:pt x="57330" y="80660"/>
                </a:lnTo>
                <a:lnTo>
                  <a:pt x="57340" y="80670"/>
                </a:lnTo>
                <a:lnTo>
                  <a:pt x="57350" y="80670"/>
                </a:lnTo>
                <a:lnTo>
                  <a:pt x="57360" y="80680"/>
                </a:lnTo>
                <a:lnTo>
                  <a:pt x="57370" y="80680"/>
                </a:lnTo>
                <a:lnTo>
                  <a:pt x="57380" y="80690"/>
                </a:lnTo>
                <a:lnTo>
                  <a:pt x="57390" y="80700"/>
                </a:lnTo>
                <a:lnTo>
                  <a:pt x="57400" y="80700"/>
                </a:lnTo>
                <a:lnTo>
                  <a:pt x="57400" y="80710"/>
                </a:lnTo>
                <a:lnTo>
                  <a:pt x="57410" y="80710"/>
                </a:lnTo>
                <a:lnTo>
                  <a:pt x="57430" y="80710"/>
                </a:lnTo>
                <a:lnTo>
                  <a:pt x="57450" y="80720"/>
                </a:lnTo>
                <a:lnTo>
                  <a:pt x="57460" y="80720"/>
                </a:lnTo>
                <a:lnTo>
                  <a:pt x="57470" y="80720"/>
                </a:lnTo>
                <a:lnTo>
                  <a:pt x="57480" y="80720"/>
                </a:lnTo>
                <a:lnTo>
                  <a:pt x="57490" y="80720"/>
                </a:lnTo>
                <a:lnTo>
                  <a:pt x="57500" y="80720"/>
                </a:lnTo>
                <a:lnTo>
                  <a:pt x="57510" y="80720"/>
                </a:lnTo>
                <a:lnTo>
                  <a:pt x="57520" y="80720"/>
                </a:lnTo>
                <a:lnTo>
                  <a:pt x="57530" y="80730"/>
                </a:lnTo>
                <a:lnTo>
                  <a:pt x="57540" y="80730"/>
                </a:lnTo>
                <a:lnTo>
                  <a:pt x="57550" y="80730"/>
                </a:lnTo>
                <a:lnTo>
                  <a:pt x="57560" y="80730"/>
                </a:lnTo>
                <a:lnTo>
                  <a:pt x="57570" y="80740"/>
                </a:lnTo>
                <a:lnTo>
                  <a:pt x="57580" y="80740"/>
                </a:lnTo>
                <a:lnTo>
                  <a:pt x="57590" y="80740"/>
                </a:lnTo>
                <a:lnTo>
                  <a:pt x="57600" y="80750"/>
                </a:lnTo>
                <a:lnTo>
                  <a:pt x="57610" y="80750"/>
                </a:lnTo>
                <a:lnTo>
                  <a:pt x="57620" y="80750"/>
                </a:lnTo>
                <a:lnTo>
                  <a:pt x="57640" y="80750"/>
                </a:lnTo>
                <a:lnTo>
                  <a:pt x="57650" y="80750"/>
                </a:lnTo>
                <a:lnTo>
                  <a:pt x="57660" y="80750"/>
                </a:lnTo>
                <a:lnTo>
                  <a:pt x="57670" y="80740"/>
                </a:lnTo>
                <a:lnTo>
                  <a:pt x="57680" y="80740"/>
                </a:lnTo>
                <a:lnTo>
                  <a:pt x="57690" y="80740"/>
                </a:lnTo>
                <a:lnTo>
                  <a:pt x="57700" y="80730"/>
                </a:lnTo>
                <a:lnTo>
                  <a:pt x="57710" y="80730"/>
                </a:lnTo>
                <a:lnTo>
                  <a:pt x="57720" y="80730"/>
                </a:lnTo>
                <a:lnTo>
                  <a:pt x="57720" y="80720"/>
                </a:lnTo>
                <a:lnTo>
                  <a:pt x="57730" y="80720"/>
                </a:lnTo>
                <a:lnTo>
                  <a:pt x="57740" y="80720"/>
                </a:lnTo>
                <a:lnTo>
                  <a:pt x="57750" y="80720"/>
                </a:lnTo>
                <a:lnTo>
                  <a:pt x="57760" y="80720"/>
                </a:lnTo>
                <a:lnTo>
                  <a:pt x="57770" y="80720"/>
                </a:lnTo>
                <a:lnTo>
                  <a:pt x="57780" y="80720"/>
                </a:lnTo>
                <a:lnTo>
                  <a:pt x="57790" y="80730"/>
                </a:lnTo>
                <a:lnTo>
                  <a:pt x="57800" y="80730"/>
                </a:lnTo>
                <a:lnTo>
                  <a:pt x="57810" y="80740"/>
                </a:lnTo>
                <a:lnTo>
                  <a:pt x="57820" y="80750"/>
                </a:lnTo>
                <a:lnTo>
                  <a:pt x="57820" y="80760"/>
                </a:lnTo>
                <a:lnTo>
                  <a:pt x="57830" y="80760"/>
                </a:lnTo>
                <a:lnTo>
                  <a:pt x="57840" y="80770"/>
                </a:lnTo>
                <a:lnTo>
                  <a:pt x="57850" y="80770"/>
                </a:lnTo>
                <a:lnTo>
                  <a:pt x="57860" y="80770"/>
                </a:lnTo>
                <a:lnTo>
                  <a:pt x="57870" y="80770"/>
                </a:lnTo>
                <a:lnTo>
                  <a:pt x="57880" y="80760"/>
                </a:lnTo>
                <a:lnTo>
                  <a:pt x="57890" y="80760"/>
                </a:lnTo>
                <a:lnTo>
                  <a:pt x="57900" y="80760"/>
                </a:lnTo>
                <a:lnTo>
                  <a:pt x="57910" y="80760"/>
                </a:lnTo>
                <a:lnTo>
                  <a:pt x="57920" y="80760"/>
                </a:lnTo>
                <a:lnTo>
                  <a:pt x="57930" y="80760"/>
                </a:lnTo>
                <a:lnTo>
                  <a:pt x="57940" y="80770"/>
                </a:lnTo>
                <a:lnTo>
                  <a:pt x="57950" y="80770"/>
                </a:lnTo>
                <a:lnTo>
                  <a:pt x="57960" y="80770"/>
                </a:lnTo>
                <a:lnTo>
                  <a:pt x="57960" y="80780"/>
                </a:lnTo>
                <a:lnTo>
                  <a:pt x="57970" y="80780"/>
                </a:lnTo>
                <a:lnTo>
                  <a:pt x="57980" y="80790"/>
                </a:lnTo>
                <a:lnTo>
                  <a:pt x="57990" y="80790"/>
                </a:lnTo>
                <a:lnTo>
                  <a:pt x="58000" y="80800"/>
                </a:lnTo>
                <a:lnTo>
                  <a:pt x="58010" y="80800"/>
                </a:lnTo>
                <a:lnTo>
                  <a:pt x="58020" y="80800"/>
                </a:lnTo>
                <a:lnTo>
                  <a:pt x="58030" y="80800"/>
                </a:lnTo>
                <a:lnTo>
                  <a:pt x="58040" y="80800"/>
                </a:lnTo>
                <a:lnTo>
                  <a:pt x="58050" y="80800"/>
                </a:lnTo>
                <a:lnTo>
                  <a:pt x="58060" y="80800"/>
                </a:lnTo>
                <a:lnTo>
                  <a:pt x="58070" y="80800"/>
                </a:lnTo>
                <a:lnTo>
                  <a:pt x="58090" y="80800"/>
                </a:lnTo>
                <a:lnTo>
                  <a:pt x="58100" y="80810"/>
                </a:lnTo>
                <a:lnTo>
                  <a:pt x="58110" y="80820"/>
                </a:lnTo>
                <a:lnTo>
                  <a:pt x="58110" y="80830"/>
                </a:lnTo>
                <a:lnTo>
                  <a:pt x="58110" y="80840"/>
                </a:lnTo>
                <a:lnTo>
                  <a:pt x="58110" y="80850"/>
                </a:lnTo>
                <a:lnTo>
                  <a:pt x="58100" y="80860"/>
                </a:lnTo>
                <a:lnTo>
                  <a:pt x="58100" y="80870"/>
                </a:lnTo>
                <a:lnTo>
                  <a:pt x="58090" y="80870"/>
                </a:lnTo>
                <a:lnTo>
                  <a:pt x="58070" y="80870"/>
                </a:lnTo>
                <a:lnTo>
                  <a:pt x="58060" y="80860"/>
                </a:lnTo>
                <a:lnTo>
                  <a:pt x="58060" y="80850"/>
                </a:lnTo>
                <a:lnTo>
                  <a:pt x="58050" y="80850"/>
                </a:lnTo>
                <a:lnTo>
                  <a:pt x="58040" y="80850"/>
                </a:lnTo>
                <a:lnTo>
                  <a:pt x="58030" y="80850"/>
                </a:lnTo>
                <a:lnTo>
                  <a:pt x="58020" y="80860"/>
                </a:lnTo>
                <a:lnTo>
                  <a:pt x="58010" y="80860"/>
                </a:lnTo>
                <a:lnTo>
                  <a:pt x="58010" y="80870"/>
                </a:lnTo>
                <a:lnTo>
                  <a:pt x="58000" y="80880"/>
                </a:lnTo>
                <a:lnTo>
                  <a:pt x="58000" y="80890"/>
                </a:lnTo>
                <a:lnTo>
                  <a:pt x="58000" y="80900"/>
                </a:lnTo>
                <a:lnTo>
                  <a:pt x="58010" y="80910"/>
                </a:lnTo>
                <a:lnTo>
                  <a:pt x="58010" y="80920"/>
                </a:lnTo>
                <a:lnTo>
                  <a:pt x="58010" y="80930"/>
                </a:lnTo>
                <a:lnTo>
                  <a:pt x="58020" y="80930"/>
                </a:lnTo>
                <a:lnTo>
                  <a:pt x="58020" y="80940"/>
                </a:lnTo>
                <a:lnTo>
                  <a:pt x="58030" y="80940"/>
                </a:lnTo>
                <a:lnTo>
                  <a:pt x="58040" y="80940"/>
                </a:lnTo>
                <a:lnTo>
                  <a:pt x="58050" y="80950"/>
                </a:lnTo>
                <a:lnTo>
                  <a:pt x="58060" y="80950"/>
                </a:lnTo>
                <a:lnTo>
                  <a:pt x="58070" y="80950"/>
                </a:lnTo>
                <a:lnTo>
                  <a:pt x="58080" y="80950"/>
                </a:lnTo>
                <a:lnTo>
                  <a:pt x="58090" y="80950"/>
                </a:lnTo>
                <a:lnTo>
                  <a:pt x="58100" y="80950"/>
                </a:lnTo>
                <a:lnTo>
                  <a:pt x="58100" y="80940"/>
                </a:lnTo>
                <a:lnTo>
                  <a:pt x="58110" y="80940"/>
                </a:lnTo>
                <a:lnTo>
                  <a:pt x="58120" y="80940"/>
                </a:lnTo>
                <a:lnTo>
                  <a:pt x="58130" y="80940"/>
                </a:lnTo>
                <a:lnTo>
                  <a:pt x="58140" y="80940"/>
                </a:lnTo>
                <a:lnTo>
                  <a:pt x="58150" y="80940"/>
                </a:lnTo>
                <a:lnTo>
                  <a:pt x="58160" y="80940"/>
                </a:lnTo>
                <a:lnTo>
                  <a:pt x="58180" y="80940"/>
                </a:lnTo>
                <a:lnTo>
                  <a:pt x="58190" y="80940"/>
                </a:lnTo>
                <a:lnTo>
                  <a:pt x="58200" y="80940"/>
                </a:lnTo>
                <a:lnTo>
                  <a:pt x="58200" y="80930"/>
                </a:lnTo>
                <a:lnTo>
                  <a:pt x="58210" y="80920"/>
                </a:lnTo>
                <a:lnTo>
                  <a:pt x="58220" y="80920"/>
                </a:lnTo>
                <a:lnTo>
                  <a:pt x="58220" y="80910"/>
                </a:lnTo>
                <a:lnTo>
                  <a:pt x="58230" y="80900"/>
                </a:lnTo>
                <a:lnTo>
                  <a:pt x="58240" y="80900"/>
                </a:lnTo>
                <a:lnTo>
                  <a:pt x="58240" y="80890"/>
                </a:lnTo>
                <a:lnTo>
                  <a:pt x="58250" y="80880"/>
                </a:lnTo>
                <a:lnTo>
                  <a:pt x="58260" y="80880"/>
                </a:lnTo>
                <a:lnTo>
                  <a:pt x="58270" y="80880"/>
                </a:lnTo>
                <a:lnTo>
                  <a:pt x="58280" y="80870"/>
                </a:lnTo>
                <a:lnTo>
                  <a:pt x="58290" y="80870"/>
                </a:lnTo>
                <a:lnTo>
                  <a:pt x="58300" y="80870"/>
                </a:lnTo>
                <a:lnTo>
                  <a:pt x="58310" y="80870"/>
                </a:lnTo>
                <a:lnTo>
                  <a:pt x="58330" y="80870"/>
                </a:lnTo>
                <a:lnTo>
                  <a:pt x="58340" y="80870"/>
                </a:lnTo>
                <a:lnTo>
                  <a:pt x="58350" y="80860"/>
                </a:lnTo>
                <a:lnTo>
                  <a:pt x="58360" y="80860"/>
                </a:lnTo>
                <a:lnTo>
                  <a:pt x="58360" y="80850"/>
                </a:lnTo>
                <a:lnTo>
                  <a:pt x="58370" y="80840"/>
                </a:lnTo>
                <a:lnTo>
                  <a:pt x="58370" y="80830"/>
                </a:lnTo>
                <a:lnTo>
                  <a:pt x="58380" y="80820"/>
                </a:lnTo>
                <a:lnTo>
                  <a:pt x="58390" y="80820"/>
                </a:lnTo>
                <a:lnTo>
                  <a:pt x="58400" y="80810"/>
                </a:lnTo>
                <a:lnTo>
                  <a:pt x="58410" y="80820"/>
                </a:lnTo>
                <a:lnTo>
                  <a:pt x="58420" y="80820"/>
                </a:lnTo>
                <a:lnTo>
                  <a:pt x="58420" y="80830"/>
                </a:lnTo>
                <a:lnTo>
                  <a:pt x="58430" y="80830"/>
                </a:lnTo>
                <a:lnTo>
                  <a:pt x="58430" y="80840"/>
                </a:lnTo>
                <a:lnTo>
                  <a:pt x="58440" y="80850"/>
                </a:lnTo>
                <a:lnTo>
                  <a:pt x="58440" y="80860"/>
                </a:lnTo>
                <a:lnTo>
                  <a:pt x="58440" y="80870"/>
                </a:lnTo>
                <a:lnTo>
                  <a:pt x="58450" y="80880"/>
                </a:lnTo>
                <a:lnTo>
                  <a:pt x="58460" y="80880"/>
                </a:lnTo>
                <a:lnTo>
                  <a:pt x="58470" y="80880"/>
                </a:lnTo>
                <a:lnTo>
                  <a:pt x="58480" y="80880"/>
                </a:lnTo>
                <a:lnTo>
                  <a:pt x="58490" y="80880"/>
                </a:lnTo>
                <a:lnTo>
                  <a:pt x="58500" y="80870"/>
                </a:lnTo>
                <a:lnTo>
                  <a:pt x="58510" y="80870"/>
                </a:lnTo>
                <a:lnTo>
                  <a:pt x="58520" y="80870"/>
                </a:lnTo>
                <a:lnTo>
                  <a:pt x="58530" y="80860"/>
                </a:lnTo>
                <a:lnTo>
                  <a:pt x="58540" y="80860"/>
                </a:lnTo>
                <a:lnTo>
                  <a:pt x="58550" y="80860"/>
                </a:lnTo>
                <a:lnTo>
                  <a:pt x="58560" y="80850"/>
                </a:lnTo>
                <a:lnTo>
                  <a:pt x="58570" y="80850"/>
                </a:lnTo>
                <a:lnTo>
                  <a:pt x="58580" y="80850"/>
                </a:lnTo>
                <a:lnTo>
                  <a:pt x="58590" y="80850"/>
                </a:lnTo>
                <a:lnTo>
                  <a:pt x="58600" y="80840"/>
                </a:lnTo>
                <a:lnTo>
                  <a:pt x="58610" y="80840"/>
                </a:lnTo>
                <a:lnTo>
                  <a:pt x="58610" y="80830"/>
                </a:lnTo>
                <a:lnTo>
                  <a:pt x="58620" y="80830"/>
                </a:lnTo>
                <a:lnTo>
                  <a:pt x="58630" y="80820"/>
                </a:lnTo>
                <a:lnTo>
                  <a:pt x="58640" y="80820"/>
                </a:lnTo>
                <a:lnTo>
                  <a:pt x="58650" y="80810"/>
                </a:lnTo>
                <a:lnTo>
                  <a:pt x="58650" y="80800"/>
                </a:lnTo>
                <a:lnTo>
                  <a:pt x="58660" y="80800"/>
                </a:lnTo>
                <a:lnTo>
                  <a:pt x="58670" y="80790"/>
                </a:lnTo>
                <a:lnTo>
                  <a:pt x="58680" y="80790"/>
                </a:lnTo>
                <a:lnTo>
                  <a:pt x="58690" y="80780"/>
                </a:lnTo>
                <a:lnTo>
                  <a:pt x="58700" y="80780"/>
                </a:lnTo>
                <a:lnTo>
                  <a:pt x="58710" y="80770"/>
                </a:lnTo>
                <a:lnTo>
                  <a:pt x="58720" y="80760"/>
                </a:lnTo>
                <a:lnTo>
                  <a:pt x="58730" y="80750"/>
                </a:lnTo>
                <a:lnTo>
                  <a:pt x="58750" y="80740"/>
                </a:lnTo>
                <a:lnTo>
                  <a:pt x="58770" y="80730"/>
                </a:lnTo>
                <a:lnTo>
                  <a:pt x="58780" y="80730"/>
                </a:lnTo>
                <a:lnTo>
                  <a:pt x="58780" y="80720"/>
                </a:lnTo>
                <a:lnTo>
                  <a:pt x="58790" y="80720"/>
                </a:lnTo>
                <a:lnTo>
                  <a:pt x="58800" y="80710"/>
                </a:lnTo>
                <a:lnTo>
                  <a:pt x="58810" y="80710"/>
                </a:lnTo>
                <a:lnTo>
                  <a:pt x="58820" y="80700"/>
                </a:lnTo>
                <a:lnTo>
                  <a:pt x="58820" y="80690"/>
                </a:lnTo>
                <a:lnTo>
                  <a:pt x="58830" y="80690"/>
                </a:lnTo>
                <a:lnTo>
                  <a:pt x="58830" y="80680"/>
                </a:lnTo>
                <a:lnTo>
                  <a:pt x="58840" y="80680"/>
                </a:lnTo>
                <a:lnTo>
                  <a:pt x="58850" y="80680"/>
                </a:lnTo>
                <a:lnTo>
                  <a:pt x="58860" y="80670"/>
                </a:lnTo>
                <a:lnTo>
                  <a:pt x="58870" y="80670"/>
                </a:lnTo>
                <a:lnTo>
                  <a:pt x="58880" y="80670"/>
                </a:lnTo>
                <a:lnTo>
                  <a:pt x="58890" y="80670"/>
                </a:lnTo>
                <a:lnTo>
                  <a:pt x="58900" y="80670"/>
                </a:lnTo>
                <a:lnTo>
                  <a:pt x="58910" y="80680"/>
                </a:lnTo>
                <a:lnTo>
                  <a:pt x="58920" y="80690"/>
                </a:lnTo>
                <a:lnTo>
                  <a:pt x="58930" y="80690"/>
                </a:lnTo>
                <a:lnTo>
                  <a:pt x="58930" y="80700"/>
                </a:lnTo>
                <a:lnTo>
                  <a:pt x="58940" y="80710"/>
                </a:lnTo>
                <a:lnTo>
                  <a:pt x="58950" y="80710"/>
                </a:lnTo>
                <a:lnTo>
                  <a:pt x="58960" y="80710"/>
                </a:lnTo>
                <a:lnTo>
                  <a:pt x="58970" y="80710"/>
                </a:lnTo>
                <a:lnTo>
                  <a:pt x="58980" y="80710"/>
                </a:lnTo>
                <a:lnTo>
                  <a:pt x="58990" y="80710"/>
                </a:lnTo>
                <a:lnTo>
                  <a:pt x="59000" y="80710"/>
                </a:lnTo>
                <a:lnTo>
                  <a:pt x="59010" y="80720"/>
                </a:lnTo>
                <a:lnTo>
                  <a:pt x="59020" y="80720"/>
                </a:lnTo>
                <a:lnTo>
                  <a:pt x="59030" y="80720"/>
                </a:lnTo>
                <a:lnTo>
                  <a:pt x="59040" y="80720"/>
                </a:lnTo>
                <a:lnTo>
                  <a:pt x="59050" y="80720"/>
                </a:lnTo>
                <a:lnTo>
                  <a:pt x="59060" y="80720"/>
                </a:lnTo>
                <a:lnTo>
                  <a:pt x="59080" y="80720"/>
                </a:lnTo>
                <a:lnTo>
                  <a:pt x="59090" y="80720"/>
                </a:lnTo>
                <a:lnTo>
                  <a:pt x="59090" y="80710"/>
                </a:lnTo>
                <a:lnTo>
                  <a:pt x="59100" y="80710"/>
                </a:lnTo>
                <a:lnTo>
                  <a:pt x="59120" y="80700"/>
                </a:lnTo>
                <a:lnTo>
                  <a:pt x="59130" y="80700"/>
                </a:lnTo>
                <a:lnTo>
                  <a:pt x="59140" y="80690"/>
                </a:lnTo>
                <a:lnTo>
                  <a:pt x="59150" y="80690"/>
                </a:lnTo>
                <a:lnTo>
                  <a:pt x="59160" y="80690"/>
                </a:lnTo>
                <a:lnTo>
                  <a:pt x="59170" y="80690"/>
                </a:lnTo>
                <a:lnTo>
                  <a:pt x="59180" y="80690"/>
                </a:lnTo>
                <a:lnTo>
                  <a:pt x="59190" y="80700"/>
                </a:lnTo>
                <a:lnTo>
                  <a:pt x="59200" y="80700"/>
                </a:lnTo>
                <a:lnTo>
                  <a:pt x="59210" y="80690"/>
                </a:lnTo>
                <a:lnTo>
                  <a:pt x="59220" y="80680"/>
                </a:lnTo>
                <a:lnTo>
                  <a:pt x="59230" y="80670"/>
                </a:lnTo>
                <a:lnTo>
                  <a:pt x="59230" y="80660"/>
                </a:lnTo>
                <a:lnTo>
                  <a:pt x="59240" y="80650"/>
                </a:lnTo>
                <a:lnTo>
                  <a:pt x="59250" y="80640"/>
                </a:lnTo>
                <a:lnTo>
                  <a:pt x="59260" y="80640"/>
                </a:lnTo>
                <a:lnTo>
                  <a:pt x="59270" y="80640"/>
                </a:lnTo>
                <a:lnTo>
                  <a:pt x="59280" y="80640"/>
                </a:lnTo>
                <a:lnTo>
                  <a:pt x="59290" y="80650"/>
                </a:lnTo>
                <a:lnTo>
                  <a:pt x="59300" y="80650"/>
                </a:lnTo>
                <a:lnTo>
                  <a:pt x="59310" y="80650"/>
                </a:lnTo>
                <a:lnTo>
                  <a:pt x="59320" y="80660"/>
                </a:lnTo>
                <a:lnTo>
                  <a:pt x="59330" y="80660"/>
                </a:lnTo>
                <a:lnTo>
                  <a:pt x="59340" y="80660"/>
                </a:lnTo>
                <a:lnTo>
                  <a:pt x="59350" y="80670"/>
                </a:lnTo>
                <a:lnTo>
                  <a:pt x="59360" y="80670"/>
                </a:lnTo>
                <a:lnTo>
                  <a:pt x="59370" y="80680"/>
                </a:lnTo>
                <a:lnTo>
                  <a:pt x="59390" y="80680"/>
                </a:lnTo>
                <a:lnTo>
                  <a:pt x="59400" y="80680"/>
                </a:lnTo>
                <a:lnTo>
                  <a:pt x="59410" y="80680"/>
                </a:lnTo>
                <a:lnTo>
                  <a:pt x="59420" y="80680"/>
                </a:lnTo>
                <a:lnTo>
                  <a:pt x="59430" y="80680"/>
                </a:lnTo>
                <a:lnTo>
                  <a:pt x="59440" y="80680"/>
                </a:lnTo>
                <a:lnTo>
                  <a:pt x="59450" y="80680"/>
                </a:lnTo>
                <a:lnTo>
                  <a:pt x="59460" y="80680"/>
                </a:lnTo>
                <a:lnTo>
                  <a:pt x="59470" y="80680"/>
                </a:lnTo>
                <a:lnTo>
                  <a:pt x="59480" y="80680"/>
                </a:lnTo>
                <a:lnTo>
                  <a:pt x="59490" y="80680"/>
                </a:lnTo>
                <a:lnTo>
                  <a:pt x="59500" y="80690"/>
                </a:lnTo>
                <a:lnTo>
                  <a:pt x="59510" y="80690"/>
                </a:lnTo>
                <a:lnTo>
                  <a:pt x="59520" y="80690"/>
                </a:lnTo>
                <a:lnTo>
                  <a:pt x="59530" y="80690"/>
                </a:lnTo>
                <a:lnTo>
                  <a:pt x="59540" y="80690"/>
                </a:lnTo>
                <a:lnTo>
                  <a:pt x="59550" y="80690"/>
                </a:lnTo>
                <a:lnTo>
                  <a:pt x="59560" y="80690"/>
                </a:lnTo>
                <a:lnTo>
                  <a:pt x="59570" y="80690"/>
                </a:lnTo>
                <a:lnTo>
                  <a:pt x="59580" y="80690"/>
                </a:lnTo>
                <a:lnTo>
                  <a:pt x="59590" y="80690"/>
                </a:lnTo>
                <a:lnTo>
                  <a:pt x="59600" y="80690"/>
                </a:lnTo>
                <a:lnTo>
                  <a:pt x="59610" y="80690"/>
                </a:lnTo>
                <a:lnTo>
                  <a:pt x="59620" y="80690"/>
                </a:lnTo>
                <a:lnTo>
                  <a:pt x="59620" y="80680"/>
                </a:lnTo>
                <a:lnTo>
                  <a:pt x="59630" y="80680"/>
                </a:lnTo>
                <a:lnTo>
                  <a:pt x="59640" y="80670"/>
                </a:lnTo>
                <a:lnTo>
                  <a:pt x="59650" y="80670"/>
                </a:lnTo>
                <a:lnTo>
                  <a:pt x="59650" y="80660"/>
                </a:lnTo>
                <a:lnTo>
                  <a:pt x="59660" y="80650"/>
                </a:lnTo>
                <a:lnTo>
                  <a:pt x="59670" y="80650"/>
                </a:lnTo>
                <a:lnTo>
                  <a:pt x="59680" y="80640"/>
                </a:lnTo>
                <a:lnTo>
                  <a:pt x="59690" y="80640"/>
                </a:lnTo>
                <a:lnTo>
                  <a:pt x="59700" y="80630"/>
                </a:lnTo>
                <a:lnTo>
                  <a:pt x="59710" y="80620"/>
                </a:lnTo>
                <a:lnTo>
                  <a:pt x="59710" y="80610"/>
                </a:lnTo>
                <a:lnTo>
                  <a:pt x="59710" y="80600"/>
                </a:lnTo>
                <a:lnTo>
                  <a:pt x="59720" y="80590"/>
                </a:lnTo>
                <a:lnTo>
                  <a:pt x="59720" y="80580"/>
                </a:lnTo>
                <a:lnTo>
                  <a:pt x="59730" y="80570"/>
                </a:lnTo>
                <a:lnTo>
                  <a:pt x="59740" y="80570"/>
                </a:lnTo>
                <a:lnTo>
                  <a:pt x="59750" y="80560"/>
                </a:lnTo>
                <a:lnTo>
                  <a:pt x="59760" y="80560"/>
                </a:lnTo>
                <a:lnTo>
                  <a:pt x="59770" y="80560"/>
                </a:lnTo>
                <a:lnTo>
                  <a:pt x="59780" y="80560"/>
                </a:lnTo>
                <a:lnTo>
                  <a:pt x="59790" y="80560"/>
                </a:lnTo>
                <a:lnTo>
                  <a:pt x="59800" y="80560"/>
                </a:lnTo>
                <a:lnTo>
                  <a:pt x="59810" y="80560"/>
                </a:lnTo>
                <a:lnTo>
                  <a:pt x="59820" y="80560"/>
                </a:lnTo>
                <a:lnTo>
                  <a:pt x="59830" y="80560"/>
                </a:lnTo>
                <a:lnTo>
                  <a:pt x="59840" y="80560"/>
                </a:lnTo>
                <a:lnTo>
                  <a:pt x="59850" y="80560"/>
                </a:lnTo>
                <a:lnTo>
                  <a:pt x="59860" y="80560"/>
                </a:lnTo>
                <a:lnTo>
                  <a:pt x="59870" y="80560"/>
                </a:lnTo>
                <a:lnTo>
                  <a:pt x="59880" y="80560"/>
                </a:lnTo>
                <a:lnTo>
                  <a:pt x="59890" y="80560"/>
                </a:lnTo>
                <a:lnTo>
                  <a:pt x="59900" y="80570"/>
                </a:lnTo>
                <a:lnTo>
                  <a:pt x="59910" y="80570"/>
                </a:lnTo>
                <a:lnTo>
                  <a:pt x="59920" y="80560"/>
                </a:lnTo>
                <a:lnTo>
                  <a:pt x="59940" y="80560"/>
                </a:lnTo>
                <a:lnTo>
                  <a:pt x="59950" y="80560"/>
                </a:lnTo>
                <a:lnTo>
                  <a:pt x="59960" y="80560"/>
                </a:lnTo>
                <a:lnTo>
                  <a:pt x="59980" y="80560"/>
                </a:lnTo>
                <a:lnTo>
                  <a:pt x="59990" y="80550"/>
                </a:lnTo>
                <a:lnTo>
                  <a:pt x="60000" y="80550"/>
                </a:lnTo>
                <a:lnTo>
                  <a:pt x="60000" y="80540"/>
                </a:lnTo>
                <a:lnTo>
                  <a:pt x="60020" y="80540"/>
                </a:lnTo>
                <a:lnTo>
                  <a:pt x="60020" y="80530"/>
                </a:lnTo>
                <a:lnTo>
                  <a:pt x="60030" y="80530"/>
                </a:lnTo>
                <a:lnTo>
                  <a:pt x="60040" y="80520"/>
                </a:lnTo>
                <a:lnTo>
                  <a:pt x="60050" y="80520"/>
                </a:lnTo>
                <a:lnTo>
                  <a:pt x="60060" y="80520"/>
                </a:lnTo>
                <a:lnTo>
                  <a:pt x="60070" y="80520"/>
                </a:lnTo>
                <a:lnTo>
                  <a:pt x="60080" y="80530"/>
                </a:lnTo>
                <a:lnTo>
                  <a:pt x="60090" y="80530"/>
                </a:lnTo>
                <a:lnTo>
                  <a:pt x="60100" y="80530"/>
                </a:lnTo>
                <a:lnTo>
                  <a:pt x="60110" y="80540"/>
                </a:lnTo>
                <a:lnTo>
                  <a:pt x="60120" y="80550"/>
                </a:lnTo>
                <a:lnTo>
                  <a:pt x="60130" y="80550"/>
                </a:lnTo>
                <a:lnTo>
                  <a:pt x="60150" y="80560"/>
                </a:lnTo>
                <a:lnTo>
                  <a:pt x="60160" y="80560"/>
                </a:lnTo>
                <a:lnTo>
                  <a:pt x="60170" y="80550"/>
                </a:lnTo>
                <a:lnTo>
                  <a:pt x="60190" y="80550"/>
                </a:lnTo>
                <a:lnTo>
                  <a:pt x="60190" y="80540"/>
                </a:lnTo>
                <a:lnTo>
                  <a:pt x="60200" y="80530"/>
                </a:lnTo>
                <a:lnTo>
                  <a:pt x="60210" y="80530"/>
                </a:lnTo>
                <a:lnTo>
                  <a:pt x="60220" y="80520"/>
                </a:lnTo>
                <a:lnTo>
                  <a:pt x="60230" y="80520"/>
                </a:lnTo>
                <a:lnTo>
                  <a:pt x="60230" y="80530"/>
                </a:lnTo>
                <a:lnTo>
                  <a:pt x="60230" y="80540"/>
                </a:lnTo>
                <a:lnTo>
                  <a:pt x="60230" y="80550"/>
                </a:lnTo>
                <a:lnTo>
                  <a:pt x="60220" y="80570"/>
                </a:lnTo>
                <a:lnTo>
                  <a:pt x="60220" y="80580"/>
                </a:lnTo>
                <a:lnTo>
                  <a:pt x="60220" y="80590"/>
                </a:lnTo>
                <a:lnTo>
                  <a:pt x="60220" y="80600"/>
                </a:lnTo>
                <a:lnTo>
                  <a:pt x="60230" y="80610"/>
                </a:lnTo>
                <a:lnTo>
                  <a:pt x="60240" y="80620"/>
                </a:lnTo>
                <a:lnTo>
                  <a:pt x="60250" y="80620"/>
                </a:lnTo>
                <a:lnTo>
                  <a:pt x="60260" y="80620"/>
                </a:lnTo>
                <a:lnTo>
                  <a:pt x="60270" y="80620"/>
                </a:lnTo>
                <a:lnTo>
                  <a:pt x="60280" y="80630"/>
                </a:lnTo>
                <a:lnTo>
                  <a:pt x="60290" y="80630"/>
                </a:lnTo>
                <a:lnTo>
                  <a:pt x="60310" y="80630"/>
                </a:lnTo>
                <a:lnTo>
                  <a:pt x="60310" y="80640"/>
                </a:lnTo>
                <a:lnTo>
                  <a:pt x="60320" y="80650"/>
                </a:lnTo>
                <a:lnTo>
                  <a:pt x="60330" y="80660"/>
                </a:lnTo>
                <a:lnTo>
                  <a:pt x="60340" y="80670"/>
                </a:lnTo>
                <a:lnTo>
                  <a:pt x="60350" y="80680"/>
                </a:lnTo>
                <a:lnTo>
                  <a:pt x="60360" y="80690"/>
                </a:lnTo>
                <a:lnTo>
                  <a:pt x="60370" y="80700"/>
                </a:lnTo>
                <a:lnTo>
                  <a:pt x="60380" y="80700"/>
                </a:lnTo>
                <a:lnTo>
                  <a:pt x="60390" y="80700"/>
                </a:lnTo>
                <a:lnTo>
                  <a:pt x="60400" y="80710"/>
                </a:lnTo>
                <a:lnTo>
                  <a:pt x="60410" y="80710"/>
                </a:lnTo>
                <a:lnTo>
                  <a:pt x="60420" y="80700"/>
                </a:lnTo>
                <a:lnTo>
                  <a:pt x="60430" y="80700"/>
                </a:lnTo>
                <a:lnTo>
                  <a:pt x="60440" y="80700"/>
                </a:lnTo>
                <a:lnTo>
                  <a:pt x="60450" y="80700"/>
                </a:lnTo>
                <a:lnTo>
                  <a:pt x="60460" y="80700"/>
                </a:lnTo>
                <a:lnTo>
                  <a:pt x="60470" y="80700"/>
                </a:lnTo>
                <a:lnTo>
                  <a:pt x="60480" y="80700"/>
                </a:lnTo>
                <a:lnTo>
                  <a:pt x="60490" y="80700"/>
                </a:lnTo>
                <a:lnTo>
                  <a:pt x="60500" y="80700"/>
                </a:lnTo>
                <a:lnTo>
                  <a:pt x="60510" y="80700"/>
                </a:lnTo>
                <a:lnTo>
                  <a:pt x="60520" y="80710"/>
                </a:lnTo>
                <a:lnTo>
                  <a:pt x="60530" y="80710"/>
                </a:lnTo>
                <a:lnTo>
                  <a:pt x="60540" y="80720"/>
                </a:lnTo>
                <a:lnTo>
                  <a:pt x="60540" y="80730"/>
                </a:lnTo>
                <a:lnTo>
                  <a:pt x="60540" y="80740"/>
                </a:lnTo>
                <a:lnTo>
                  <a:pt x="60540" y="80750"/>
                </a:lnTo>
                <a:lnTo>
                  <a:pt x="60540" y="80760"/>
                </a:lnTo>
                <a:lnTo>
                  <a:pt x="60540" y="80770"/>
                </a:lnTo>
                <a:lnTo>
                  <a:pt x="60540" y="80790"/>
                </a:lnTo>
                <a:lnTo>
                  <a:pt x="60550" y="80800"/>
                </a:lnTo>
                <a:lnTo>
                  <a:pt x="60560" y="80800"/>
                </a:lnTo>
                <a:lnTo>
                  <a:pt x="60570" y="80810"/>
                </a:lnTo>
                <a:lnTo>
                  <a:pt x="60580" y="80810"/>
                </a:lnTo>
                <a:lnTo>
                  <a:pt x="60590" y="80810"/>
                </a:lnTo>
                <a:lnTo>
                  <a:pt x="60600" y="80810"/>
                </a:lnTo>
                <a:lnTo>
                  <a:pt x="60610" y="80800"/>
                </a:lnTo>
                <a:lnTo>
                  <a:pt x="60620" y="80790"/>
                </a:lnTo>
                <a:lnTo>
                  <a:pt x="60620" y="80770"/>
                </a:lnTo>
                <a:lnTo>
                  <a:pt x="60620" y="80760"/>
                </a:lnTo>
                <a:lnTo>
                  <a:pt x="60620" y="80750"/>
                </a:lnTo>
                <a:lnTo>
                  <a:pt x="60620" y="80740"/>
                </a:lnTo>
                <a:lnTo>
                  <a:pt x="60620" y="80730"/>
                </a:lnTo>
                <a:lnTo>
                  <a:pt x="60630" y="80720"/>
                </a:lnTo>
                <a:lnTo>
                  <a:pt x="60640" y="80710"/>
                </a:lnTo>
                <a:lnTo>
                  <a:pt x="60650" y="80710"/>
                </a:lnTo>
                <a:lnTo>
                  <a:pt x="60660" y="80700"/>
                </a:lnTo>
                <a:lnTo>
                  <a:pt x="60670" y="80700"/>
                </a:lnTo>
                <a:lnTo>
                  <a:pt x="60680" y="80700"/>
                </a:lnTo>
                <a:lnTo>
                  <a:pt x="60690" y="80690"/>
                </a:lnTo>
                <a:lnTo>
                  <a:pt x="60700" y="80690"/>
                </a:lnTo>
                <a:lnTo>
                  <a:pt x="60710" y="80680"/>
                </a:lnTo>
                <a:lnTo>
                  <a:pt x="60720" y="80680"/>
                </a:lnTo>
                <a:lnTo>
                  <a:pt x="60730" y="80680"/>
                </a:lnTo>
                <a:lnTo>
                  <a:pt x="60740" y="80680"/>
                </a:lnTo>
                <a:lnTo>
                  <a:pt x="60750" y="80670"/>
                </a:lnTo>
                <a:lnTo>
                  <a:pt x="60760" y="80660"/>
                </a:lnTo>
                <a:lnTo>
                  <a:pt x="60770" y="80660"/>
                </a:lnTo>
                <a:lnTo>
                  <a:pt x="60770" y="80650"/>
                </a:lnTo>
                <a:lnTo>
                  <a:pt x="60780" y="80640"/>
                </a:lnTo>
                <a:lnTo>
                  <a:pt x="60790" y="80630"/>
                </a:lnTo>
                <a:lnTo>
                  <a:pt x="60790" y="80620"/>
                </a:lnTo>
                <a:lnTo>
                  <a:pt x="60800" y="80610"/>
                </a:lnTo>
                <a:lnTo>
                  <a:pt x="60800" y="80600"/>
                </a:lnTo>
                <a:lnTo>
                  <a:pt x="60810" y="80590"/>
                </a:lnTo>
                <a:lnTo>
                  <a:pt x="60810" y="80580"/>
                </a:lnTo>
                <a:lnTo>
                  <a:pt x="60820" y="80570"/>
                </a:lnTo>
                <a:lnTo>
                  <a:pt x="60830" y="80560"/>
                </a:lnTo>
                <a:lnTo>
                  <a:pt x="60840" y="80550"/>
                </a:lnTo>
                <a:lnTo>
                  <a:pt x="60850" y="80550"/>
                </a:lnTo>
                <a:lnTo>
                  <a:pt x="60860" y="80540"/>
                </a:lnTo>
                <a:lnTo>
                  <a:pt x="60870" y="80540"/>
                </a:lnTo>
                <a:lnTo>
                  <a:pt x="60880" y="80540"/>
                </a:lnTo>
                <a:lnTo>
                  <a:pt x="60890" y="80530"/>
                </a:lnTo>
                <a:lnTo>
                  <a:pt x="60900" y="80530"/>
                </a:lnTo>
                <a:lnTo>
                  <a:pt x="60910" y="80520"/>
                </a:lnTo>
                <a:lnTo>
                  <a:pt x="60920" y="80520"/>
                </a:lnTo>
                <a:lnTo>
                  <a:pt x="60930" y="80510"/>
                </a:lnTo>
                <a:lnTo>
                  <a:pt x="60940" y="80510"/>
                </a:lnTo>
                <a:lnTo>
                  <a:pt x="60950" y="80510"/>
                </a:lnTo>
                <a:lnTo>
                  <a:pt x="60960" y="80510"/>
                </a:lnTo>
                <a:lnTo>
                  <a:pt x="60980" y="80510"/>
                </a:lnTo>
                <a:lnTo>
                  <a:pt x="60990" y="80510"/>
                </a:lnTo>
                <a:lnTo>
                  <a:pt x="61000" y="80520"/>
                </a:lnTo>
                <a:lnTo>
                  <a:pt x="61000" y="80530"/>
                </a:lnTo>
                <a:lnTo>
                  <a:pt x="61000" y="80540"/>
                </a:lnTo>
                <a:lnTo>
                  <a:pt x="61000" y="80550"/>
                </a:lnTo>
                <a:lnTo>
                  <a:pt x="61000" y="80560"/>
                </a:lnTo>
                <a:lnTo>
                  <a:pt x="61000" y="80570"/>
                </a:lnTo>
                <a:lnTo>
                  <a:pt x="61000" y="80580"/>
                </a:lnTo>
                <a:lnTo>
                  <a:pt x="61000" y="80590"/>
                </a:lnTo>
                <a:lnTo>
                  <a:pt x="61000" y="80600"/>
                </a:lnTo>
                <a:lnTo>
                  <a:pt x="61010" y="80610"/>
                </a:lnTo>
                <a:lnTo>
                  <a:pt x="61010" y="80620"/>
                </a:lnTo>
                <a:lnTo>
                  <a:pt x="61020" y="80620"/>
                </a:lnTo>
                <a:lnTo>
                  <a:pt x="61020" y="80630"/>
                </a:lnTo>
                <a:lnTo>
                  <a:pt x="61020" y="80640"/>
                </a:lnTo>
                <a:lnTo>
                  <a:pt x="61030" y="80650"/>
                </a:lnTo>
                <a:lnTo>
                  <a:pt x="61030" y="80660"/>
                </a:lnTo>
                <a:lnTo>
                  <a:pt x="61030" y="80670"/>
                </a:lnTo>
                <a:lnTo>
                  <a:pt x="61020" y="80680"/>
                </a:lnTo>
                <a:lnTo>
                  <a:pt x="61020" y="80690"/>
                </a:lnTo>
                <a:lnTo>
                  <a:pt x="61030" y="80700"/>
                </a:lnTo>
                <a:lnTo>
                  <a:pt x="61040" y="80710"/>
                </a:lnTo>
                <a:lnTo>
                  <a:pt x="61050" y="80710"/>
                </a:lnTo>
                <a:lnTo>
                  <a:pt x="61060" y="80710"/>
                </a:lnTo>
                <a:lnTo>
                  <a:pt x="61070" y="80710"/>
                </a:lnTo>
                <a:lnTo>
                  <a:pt x="61080" y="80710"/>
                </a:lnTo>
                <a:lnTo>
                  <a:pt x="61090" y="80710"/>
                </a:lnTo>
                <a:lnTo>
                  <a:pt x="61100" y="80710"/>
                </a:lnTo>
                <a:lnTo>
                  <a:pt x="61100" y="80720"/>
                </a:lnTo>
                <a:lnTo>
                  <a:pt x="61100" y="80730"/>
                </a:lnTo>
                <a:lnTo>
                  <a:pt x="61100" y="80740"/>
                </a:lnTo>
                <a:lnTo>
                  <a:pt x="61100" y="80750"/>
                </a:lnTo>
                <a:lnTo>
                  <a:pt x="61100" y="80760"/>
                </a:lnTo>
                <a:lnTo>
                  <a:pt x="61110" y="80770"/>
                </a:lnTo>
                <a:lnTo>
                  <a:pt x="61120" y="80770"/>
                </a:lnTo>
                <a:lnTo>
                  <a:pt x="61130" y="80770"/>
                </a:lnTo>
                <a:lnTo>
                  <a:pt x="61140" y="80760"/>
                </a:lnTo>
                <a:lnTo>
                  <a:pt x="61150" y="80750"/>
                </a:lnTo>
                <a:lnTo>
                  <a:pt x="61160" y="80740"/>
                </a:lnTo>
                <a:lnTo>
                  <a:pt x="61170" y="80730"/>
                </a:lnTo>
                <a:lnTo>
                  <a:pt x="61180" y="80730"/>
                </a:lnTo>
                <a:lnTo>
                  <a:pt x="61190" y="80730"/>
                </a:lnTo>
                <a:lnTo>
                  <a:pt x="61200" y="80740"/>
                </a:lnTo>
                <a:lnTo>
                  <a:pt x="61200" y="80750"/>
                </a:lnTo>
                <a:lnTo>
                  <a:pt x="61210" y="80760"/>
                </a:lnTo>
                <a:lnTo>
                  <a:pt x="61220" y="80770"/>
                </a:lnTo>
                <a:lnTo>
                  <a:pt x="61220" y="80780"/>
                </a:lnTo>
                <a:lnTo>
                  <a:pt x="61230" y="80780"/>
                </a:lnTo>
                <a:lnTo>
                  <a:pt x="61230" y="80790"/>
                </a:lnTo>
                <a:lnTo>
                  <a:pt x="61230" y="80800"/>
                </a:lnTo>
                <a:lnTo>
                  <a:pt x="61240" y="80810"/>
                </a:lnTo>
                <a:lnTo>
                  <a:pt x="61250" y="80810"/>
                </a:lnTo>
                <a:lnTo>
                  <a:pt x="61250" y="80820"/>
                </a:lnTo>
                <a:lnTo>
                  <a:pt x="61260" y="80830"/>
                </a:lnTo>
                <a:lnTo>
                  <a:pt x="61260" y="80840"/>
                </a:lnTo>
                <a:lnTo>
                  <a:pt x="61270" y="80840"/>
                </a:lnTo>
                <a:lnTo>
                  <a:pt x="61280" y="80850"/>
                </a:lnTo>
                <a:lnTo>
                  <a:pt x="61280" y="80860"/>
                </a:lnTo>
                <a:lnTo>
                  <a:pt x="61290" y="80860"/>
                </a:lnTo>
                <a:lnTo>
                  <a:pt x="61290" y="80870"/>
                </a:lnTo>
                <a:lnTo>
                  <a:pt x="61290" y="80880"/>
                </a:lnTo>
                <a:lnTo>
                  <a:pt x="61300" y="80890"/>
                </a:lnTo>
                <a:lnTo>
                  <a:pt x="61300" y="80910"/>
                </a:lnTo>
                <a:lnTo>
                  <a:pt x="61300" y="80920"/>
                </a:lnTo>
                <a:lnTo>
                  <a:pt x="61300" y="80930"/>
                </a:lnTo>
                <a:lnTo>
                  <a:pt x="61310" y="80930"/>
                </a:lnTo>
                <a:lnTo>
                  <a:pt x="61330" y="80930"/>
                </a:lnTo>
                <a:lnTo>
                  <a:pt x="61340" y="80930"/>
                </a:lnTo>
                <a:lnTo>
                  <a:pt x="61350" y="80920"/>
                </a:lnTo>
                <a:lnTo>
                  <a:pt x="61360" y="80920"/>
                </a:lnTo>
                <a:lnTo>
                  <a:pt x="61360" y="80910"/>
                </a:lnTo>
                <a:lnTo>
                  <a:pt x="61370" y="80900"/>
                </a:lnTo>
                <a:lnTo>
                  <a:pt x="61380" y="80890"/>
                </a:lnTo>
                <a:lnTo>
                  <a:pt x="61380" y="80870"/>
                </a:lnTo>
                <a:lnTo>
                  <a:pt x="61380" y="80860"/>
                </a:lnTo>
                <a:lnTo>
                  <a:pt x="61390" y="80850"/>
                </a:lnTo>
                <a:lnTo>
                  <a:pt x="61400" y="80850"/>
                </a:lnTo>
                <a:lnTo>
                  <a:pt x="61410" y="80850"/>
                </a:lnTo>
                <a:lnTo>
                  <a:pt x="61420" y="80850"/>
                </a:lnTo>
                <a:lnTo>
                  <a:pt x="61430" y="80850"/>
                </a:lnTo>
                <a:lnTo>
                  <a:pt x="61440" y="80860"/>
                </a:lnTo>
                <a:lnTo>
                  <a:pt x="61440" y="80870"/>
                </a:lnTo>
                <a:lnTo>
                  <a:pt x="61450" y="80880"/>
                </a:lnTo>
                <a:lnTo>
                  <a:pt x="61450" y="80890"/>
                </a:lnTo>
                <a:lnTo>
                  <a:pt x="61460" y="80900"/>
                </a:lnTo>
                <a:lnTo>
                  <a:pt x="61470" y="80900"/>
                </a:lnTo>
                <a:lnTo>
                  <a:pt x="61480" y="80900"/>
                </a:lnTo>
                <a:lnTo>
                  <a:pt x="61490" y="80900"/>
                </a:lnTo>
                <a:lnTo>
                  <a:pt x="61500" y="80900"/>
                </a:lnTo>
                <a:lnTo>
                  <a:pt x="61510" y="80900"/>
                </a:lnTo>
                <a:lnTo>
                  <a:pt x="61520" y="80900"/>
                </a:lnTo>
                <a:lnTo>
                  <a:pt x="61530" y="80900"/>
                </a:lnTo>
                <a:lnTo>
                  <a:pt x="61540" y="80900"/>
                </a:lnTo>
                <a:lnTo>
                  <a:pt x="61550" y="80890"/>
                </a:lnTo>
                <a:lnTo>
                  <a:pt x="61560" y="80890"/>
                </a:lnTo>
                <a:lnTo>
                  <a:pt x="61570" y="80890"/>
                </a:lnTo>
                <a:lnTo>
                  <a:pt x="61580" y="80890"/>
                </a:lnTo>
                <a:lnTo>
                  <a:pt x="61590" y="80880"/>
                </a:lnTo>
                <a:lnTo>
                  <a:pt x="61600" y="80880"/>
                </a:lnTo>
                <a:lnTo>
                  <a:pt x="61610" y="80890"/>
                </a:lnTo>
                <a:lnTo>
                  <a:pt x="61620" y="80890"/>
                </a:lnTo>
                <a:lnTo>
                  <a:pt x="61630" y="80900"/>
                </a:lnTo>
                <a:lnTo>
                  <a:pt x="61630" y="80910"/>
                </a:lnTo>
                <a:lnTo>
                  <a:pt x="61640" y="80910"/>
                </a:lnTo>
                <a:lnTo>
                  <a:pt x="61650" y="80920"/>
                </a:lnTo>
                <a:lnTo>
                  <a:pt x="61660" y="80920"/>
                </a:lnTo>
                <a:lnTo>
                  <a:pt x="61660" y="80930"/>
                </a:lnTo>
                <a:lnTo>
                  <a:pt x="61670" y="80930"/>
                </a:lnTo>
                <a:lnTo>
                  <a:pt x="61680" y="80930"/>
                </a:lnTo>
                <a:lnTo>
                  <a:pt x="61690" y="80930"/>
                </a:lnTo>
                <a:lnTo>
                  <a:pt x="61700" y="80920"/>
                </a:lnTo>
                <a:lnTo>
                  <a:pt x="61710" y="80920"/>
                </a:lnTo>
                <a:lnTo>
                  <a:pt x="61720" y="80920"/>
                </a:lnTo>
                <a:lnTo>
                  <a:pt x="61730" y="80920"/>
                </a:lnTo>
                <a:lnTo>
                  <a:pt x="61740" y="80920"/>
                </a:lnTo>
                <a:lnTo>
                  <a:pt x="61750" y="80920"/>
                </a:lnTo>
                <a:lnTo>
                  <a:pt x="61760" y="80920"/>
                </a:lnTo>
                <a:lnTo>
                  <a:pt x="61770" y="80920"/>
                </a:lnTo>
                <a:lnTo>
                  <a:pt x="61780" y="80920"/>
                </a:lnTo>
                <a:lnTo>
                  <a:pt x="61790" y="80930"/>
                </a:lnTo>
                <a:lnTo>
                  <a:pt x="61800" y="80940"/>
                </a:lnTo>
                <a:lnTo>
                  <a:pt x="61800" y="80950"/>
                </a:lnTo>
                <a:lnTo>
                  <a:pt x="61790" y="80960"/>
                </a:lnTo>
                <a:lnTo>
                  <a:pt x="61790" y="80970"/>
                </a:lnTo>
                <a:lnTo>
                  <a:pt x="61780" y="80990"/>
                </a:lnTo>
                <a:lnTo>
                  <a:pt x="61770" y="81010"/>
                </a:lnTo>
                <a:lnTo>
                  <a:pt x="61770" y="81020"/>
                </a:lnTo>
                <a:lnTo>
                  <a:pt x="61760" y="81050"/>
                </a:lnTo>
                <a:lnTo>
                  <a:pt x="61760" y="81070"/>
                </a:lnTo>
                <a:lnTo>
                  <a:pt x="61750" y="81080"/>
                </a:lnTo>
                <a:lnTo>
                  <a:pt x="61750" y="81100"/>
                </a:lnTo>
                <a:lnTo>
                  <a:pt x="61750" y="81120"/>
                </a:lnTo>
                <a:lnTo>
                  <a:pt x="61740" y="81140"/>
                </a:lnTo>
                <a:lnTo>
                  <a:pt x="61730" y="81160"/>
                </a:lnTo>
                <a:lnTo>
                  <a:pt x="61730" y="81170"/>
                </a:lnTo>
                <a:lnTo>
                  <a:pt x="61730" y="81190"/>
                </a:lnTo>
                <a:lnTo>
                  <a:pt x="61720" y="81210"/>
                </a:lnTo>
                <a:lnTo>
                  <a:pt x="61720" y="81220"/>
                </a:lnTo>
                <a:lnTo>
                  <a:pt x="61710" y="81240"/>
                </a:lnTo>
                <a:lnTo>
                  <a:pt x="61710" y="81260"/>
                </a:lnTo>
                <a:lnTo>
                  <a:pt x="61700" y="81270"/>
                </a:lnTo>
                <a:lnTo>
                  <a:pt x="61700" y="81290"/>
                </a:lnTo>
                <a:lnTo>
                  <a:pt x="61690" y="81310"/>
                </a:lnTo>
                <a:lnTo>
                  <a:pt x="61690" y="81320"/>
                </a:lnTo>
                <a:lnTo>
                  <a:pt x="61690" y="81340"/>
                </a:lnTo>
                <a:lnTo>
                  <a:pt x="61680" y="81360"/>
                </a:lnTo>
                <a:lnTo>
                  <a:pt x="61680" y="81380"/>
                </a:lnTo>
                <a:lnTo>
                  <a:pt x="61670" y="81400"/>
                </a:lnTo>
                <a:lnTo>
                  <a:pt x="61660" y="81420"/>
                </a:lnTo>
                <a:lnTo>
                  <a:pt x="61660" y="81440"/>
                </a:lnTo>
                <a:lnTo>
                  <a:pt x="61650" y="81460"/>
                </a:lnTo>
                <a:lnTo>
                  <a:pt x="61650" y="81480"/>
                </a:lnTo>
                <a:lnTo>
                  <a:pt x="61640" y="81500"/>
                </a:lnTo>
                <a:lnTo>
                  <a:pt x="61640" y="81520"/>
                </a:lnTo>
                <a:lnTo>
                  <a:pt x="61630" y="81540"/>
                </a:lnTo>
                <a:lnTo>
                  <a:pt x="61630" y="81550"/>
                </a:lnTo>
                <a:lnTo>
                  <a:pt x="61630" y="81570"/>
                </a:lnTo>
                <a:lnTo>
                  <a:pt x="61620" y="81580"/>
                </a:lnTo>
                <a:lnTo>
                  <a:pt x="61620" y="81600"/>
                </a:lnTo>
                <a:lnTo>
                  <a:pt x="61610" y="81610"/>
                </a:lnTo>
                <a:lnTo>
                  <a:pt x="61610" y="81630"/>
                </a:lnTo>
                <a:lnTo>
                  <a:pt x="61610" y="81650"/>
                </a:lnTo>
                <a:lnTo>
                  <a:pt x="61600" y="81660"/>
                </a:lnTo>
                <a:lnTo>
                  <a:pt x="61600" y="81680"/>
                </a:lnTo>
                <a:lnTo>
                  <a:pt x="61590" y="81700"/>
                </a:lnTo>
                <a:lnTo>
                  <a:pt x="61590" y="81720"/>
                </a:lnTo>
                <a:lnTo>
                  <a:pt x="61580" y="81740"/>
                </a:lnTo>
                <a:lnTo>
                  <a:pt x="61580" y="81760"/>
                </a:lnTo>
                <a:lnTo>
                  <a:pt x="61570" y="81780"/>
                </a:lnTo>
                <a:lnTo>
                  <a:pt x="61570" y="81790"/>
                </a:lnTo>
                <a:lnTo>
                  <a:pt x="61560" y="81810"/>
                </a:lnTo>
                <a:lnTo>
                  <a:pt x="61560" y="81830"/>
                </a:lnTo>
                <a:lnTo>
                  <a:pt x="61550" y="81850"/>
                </a:lnTo>
                <a:lnTo>
                  <a:pt x="61540" y="81890"/>
                </a:lnTo>
                <a:lnTo>
                  <a:pt x="61530" y="81930"/>
                </a:lnTo>
                <a:lnTo>
                  <a:pt x="61500" y="82060"/>
                </a:lnTo>
                <a:lnTo>
                  <a:pt x="61460" y="82190"/>
                </a:lnTo>
                <a:lnTo>
                  <a:pt x="61440" y="82270"/>
                </a:lnTo>
                <a:lnTo>
                  <a:pt x="61420" y="82360"/>
                </a:lnTo>
                <a:lnTo>
                  <a:pt x="61370" y="82540"/>
                </a:lnTo>
                <a:lnTo>
                  <a:pt x="61320" y="82730"/>
                </a:lnTo>
                <a:lnTo>
                  <a:pt x="61310" y="82750"/>
                </a:lnTo>
                <a:lnTo>
                  <a:pt x="61310" y="82780"/>
                </a:lnTo>
                <a:lnTo>
                  <a:pt x="61300" y="82790"/>
                </a:lnTo>
                <a:lnTo>
                  <a:pt x="61300" y="82800"/>
                </a:lnTo>
                <a:lnTo>
                  <a:pt x="61220" y="83100"/>
                </a:lnTo>
                <a:lnTo>
                  <a:pt x="61140" y="83410"/>
                </a:lnTo>
                <a:lnTo>
                  <a:pt x="61140" y="83420"/>
                </a:lnTo>
                <a:lnTo>
                  <a:pt x="61140" y="83430"/>
                </a:lnTo>
                <a:lnTo>
                  <a:pt x="61130" y="83440"/>
                </a:lnTo>
                <a:lnTo>
                  <a:pt x="61120" y="83500"/>
                </a:lnTo>
                <a:lnTo>
                  <a:pt x="61100" y="83560"/>
                </a:lnTo>
                <a:lnTo>
                  <a:pt x="61090" y="83570"/>
                </a:lnTo>
                <a:lnTo>
                  <a:pt x="61080" y="83660"/>
                </a:lnTo>
                <a:lnTo>
                  <a:pt x="61050" y="83730"/>
                </a:lnTo>
                <a:lnTo>
                  <a:pt x="61020" y="83880"/>
                </a:lnTo>
                <a:lnTo>
                  <a:pt x="60980" y="84030"/>
                </a:lnTo>
                <a:lnTo>
                  <a:pt x="60960" y="84100"/>
                </a:lnTo>
                <a:lnTo>
                  <a:pt x="60940" y="84170"/>
                </a:lnTo>
                <a:lnTo>
                  <a:pt x="60930" y="84200"/>
                </a:lnTo>
                <a:lnTo>
                  <a:pt x="60920" y="84230"/>
                </a:lnTo>
                <a:lnTo>
                  <a:pt x="60910" y="84280"/>
                </a:lnTo>
                <a:lnTo>
                  <a:pt x="60900" y="84330"/>
                </a:lnTo>
                <a:lnTo>
                  <a:pt x="60880" y="84380"/>
                </a:lnTo>
                <a:lnTo>
                  <a:pt x="60870" y="84440"/>
                </a:lnTo>
                <a:lnTo>
                  <a:pt x="60840" y="84540"/>
                </a:lnTo>
                <a:lnTo>
                  <a:pt x="60810" y="84650"/>
                </a:lnTo>
                <a:lnTo>
                  <a:pt x="60810" y="84660"/>
                </a:lnTo>
                <a:lnTo>
                  <a:pt x="60810" y="84670"/>
                </a:lnTo>
                <a:lnTo>
                  <a:pt x="60800" y="84680"/>
                </a:lnTo>
                <a:lnTo>
                  <a:pt x="60800" y="84690"/>
                </a:lnTo>
                <a:lnTo>
                  <a:pt x="60800" y="84700"/>
                </a:lnTo>
                <a:lnTo>
                  <a:pt x="60800" y="84710"/>
                </a:lnTo>
                <a:lnTo>
                  <a:pt x="60790" y="84730"/>
                </a:lnTo>
                <a:lnTo>
                  <a:pt x="60790" y="84750"/>
                </a:lnTo>
                <a:lnTo>
                  <a:pt x="60780" y="84790"/>
                </a:lnTo>
                <a:lnTo>
                  <a:pt x="60770" y="84840"/>
                </a:lnTo>
                <a:lnTo>
                  <a:pt x="60760" y="84860"/>
                </a:lnTo>
                <a:lnTo>
                  <a:pt x="60760" y="84880"/>
                </a:lnTo>
                <a:lnTo>
                  <a:pt x="60750" y="84910"/>
                </a:lnTo>
                <a:lnTo>
                  <a:pt x="60740" y="84950"/>
                </a:lnTo>
                <a:lnTo>
                  <a:pt x="60740" y="84960"/>
                </a:lnTo>
                <a:lnTo>
                  <a:pt x="60730" y="84970"/>
                </a:lnTo>
                <a:lnTo>
                  <a:pt x="60720" y="85030"/>
                </a:lnTo>
                <a:lnTo>
                  <a:pt x="60710" y="85080"/>
                </a:lnTo>
                <a:lnTo>
                  <a:pt x="60690" y="85140"/>
                </a:lnTo>
                <a:lnTo>
                  <a:pt x="60680" y="85190"/>
                </a:lnTo>
                <a:lnTo>
                  <a:pt x="60640" y="85330"/>
                </a:lnTo>
                <a:lnTo>
                  <a:pt x="60610" y="85470"/>
                </a:lnTo>
                <a:lnTo>
                  <a:pt x="60590" y="85520"/>
                </a:lnTo>
                <a:lnTo>
                  <a:pt x="60580" y="85570"/>
                </a:lnTo>
                <a:lnTo>
                  <a:pt x="60560" y="85630"/>
                </a:lnTo>
                <a:lnTo>
                  <a:pt x="60550" y="85690"/>
                </a:lnTo>
                <a:lnTo>
                  <a:pt x="60540" y="85720"/>
                </a:lnTo>
                <a:lnTo>
                  <a:pt x="60530" y="85760"/>
                </a:lnTo>
                <a:lnTo>
                  <a:pt x="60530" y="85770"/>
                </a:lnTo>
                <a:lnTo>
                  <a:pt x="60520" y="85780"/>
                </a:lnTo>
                <a:lnTo>
                  <a:pt x="60510" y="85840"/>
                </a:lnTo>
                <a:lnTo>
                  <a:pt x="60490" y="85900"/>
                </a:lnTo>
                <a:lnTo>
                  <a:pt x="60490" y="85920"/>
                </a:lnTo>
                <a:lnTo>
                  <a:pt x="60480" y="85930"/>
                </a:lnTo>
                <a:lnTo>
                  <a:pt x="60470" y="85980"/>
                </a:lnTo>
                <a:lnTo>
                  <a:pt x="60460" y="86020"/>
                </a:lnTo>
                <a:lnTo>
                  <a:pt x="60460" y="86030"/>
                </a:lnTo>
                <a:lnTo>
                  <a:pt x="60460" y="86040"/>
                </a:lnTo>
                <a:lnTo>
                  <a:pt x="60450" y="86070"/>
                </a:lnTo>
                <a:lnTo>
                  <a:pt x="60440" y="86100"/>
                </a:lnTo>
                <a:lnTo>
                  <a:pt x="60430" y="86140"/>
                </a:lnTo>
                <a:lnTo>
                  <a:pt x="60420" y="86180"/>
                </a:lnTo>
                <a:lnTo>
                  <a:pt x="60410" y="86190"/>
                </a:lnTo>
                <a:lnTo>
                  <a:pt x="60410" y="86210"/>
                </a:lnTo>
                <a:lnTo>
                  <a:pt x="60400" y="86240"/>
                </a:lnTo>
                <a:lnTo>
                  <a:pt x="60390" y="86280"/>
                </a:lnTo>
                <a:lnTo>
                  <a:pt x="60370" y="86330"/>
                </a:lnTo>
                <a:lnTo>
                  <a:pt x="60360" y="86380"/>
                </a:lnTo>
                <a:lnTo>
                  <a:pt x="60350" y="86420"/>
                </a:lnTo>
                <a:lnTo>
                  <a:pt x="60340" y="86470"/>
                </a:lnTo>
                <a:lnTo>
                  <a:pt x="60330" y="86490"/>
                </a:lnTo>
                <a:lnTo>
                  <a:pt x="60330" y="86500"/>
                </a:lnTo>
                <a:lnTo>
                  <a:pt x="60310" y="86490"/>
                </a:lnTo>
                <a:lnTo>
                  <a:pt x="60300" y="86490"/>
                </a:lnTo>
                <a:lnTo>
                  <a:pt x="60290" y="86480"/>
                </a:lnTo>
                <a:lnTo>
                  <a:pt x="60280" y="86480"/>
                </a:lnTo>
                <a:lnTo>
                  <a:pt x="60270" y="86470"/>
                </a:lnTo>
                <a:lnTo>
                  <a:pt x="60240" y="86450"/>
                </a:lnTo>
                <a:lnTo>
                  <a:pt x="60220" y="86440"/>
                </a:lnTo>
                <a:lnTo>
                  <a:pt x="60210" y="86440"/>
                </a:lnTo>
                <a:lnTo>
                  <a:pt x="60200" y="86430"/>
                </a:lnTo>
                <a:lnTo>
                  <a:pt x="60190" y="86420"/>
                </a:lnTo>
                <a:lnTo>
                  <a:pt x="60180" y="86410"/>
                </a:lnTo>
                <a:lnTo>
                  <a:pt x="60160" y="86410"/>
                </a:lnTo>
                <a:lnTo>
                  <a:pt x="60130" y="86390"/>
                </a:lnTo>
                <a:lnTo>
                  <a:pt x="60100" y="86370"/>
                </a:lnTo>
                <a:lnTo>
                  <a:pt x="60070" y="86350"/>
                </a:lnTo>
                <a:lnTo>
                  <a:pt x="60040" y="86340"/>
                </a:lnTo>
                <a:lnTo>
                  <a:pt x="60010" y="86320"/>
                </a:lnTo>
                <a:lnTo>
                  <a:pt x="59980" y="86300"/>
                </a:lnTo>
                <a:lnTo>
                  <a:pt x="59950" y="86280"/>
                </a:lnTo>
                <a:lnTo>
                  <a:pt x="59920" y="86270"/>
                </a:lnTo>
                <a:lnTo>
                  <a:pt x="59890" y="86250"/>
                </a:lnTo>
                <a:lnTo>
                  <a:pt x="59860" y="86230"/>
                </a:lnTo>
                <a:lnTo>
                  <a:pt x="59830" y="86210"/>
                </a:lnTo>
                <a:lnTo>
                  <a:pt x="59800" y="86190"/>
                </a:lnTo>
                <a:lnTo>
                  <a:pt x="59760" y="86170"/>
                </a:lnTo>
                <a:lnTo>
                  <a:pt x="59730" y="86150"/>
                </a:lnTo>
                <a:lnTo>
                  <a:pt x="59700" y="86130"/>
                </a:lnTo>
                <a:lnTo>
                  <a:pt x="59660" y="86120"/>
                </a:lnTo>
                <a:lnTo>
                  <a:pt x="59630" y="86090"/>
                </a:lnTo>
                <a:lnTo>
                  <a:pt x="59590" y="86070"/>
                </a:lnTo>
                <a:lnTo>
                  <a:pt x="59560" y="86060"/>
                </a:lnTo>
                <a:lnTo>
                  <a:pt x="59540" y="86040"/>
                </a:lnTo>
                <a:lnTo>
                  <a:pt x="59440" y="86210"/>
                </a:lnTo>
                <a:lnTo>
                  <a:pt x="59340" y="86370"/>
                </a:lnTo>
                <a:lnTo>
                  <a:pt x="59330" y="86380"/>
                </a:lnTo>
                <a:lnTo>
                  <a:pt x="59330" y="86390"/>
                </a:lnTo>
                <a:lnTo>
                  <a:pt x="59320" y="86410"/>
                </a:lnTo>
                <a:lnTo>
                  <a:pt x="59310" y="86420"/>
                </a:lnTo>
                <a:lnTo>
                  <a:pt x="59300" y="86430"/>
                </a:lnTo>
                <a:lnTo>
                  <a:pt x="59290" y="86460"/>
                </a:lnTo>
                <a:lnTo>
                  <a:pt x="59270" y="86490"/>
                </a:lnTo>
                <a:lnTo>
                  <a:pt x="59260" y="86500"/>
                </a:lnTo>
                <a:lnTo>
                  <a:pt x="59260" y="86510"/>
                </a:lnTo>
                <a:lnTo>
                  <a:pt x="59250" y="86520"/>
                </a:lnTo>
                <a:lnTo>
                  <a:pt x="59240" y="86540"/>
                </a:lnTo>
                <a:lnTo>
                  <a:pt x="59220" y="86570"/>
                </a:lnTo>
                <a:lnTo>
                  <a:pt x="59200" y="86600"/>
                </a:lnTo>
                <a:lnTo>
                  <a:pt x="59240" y="86630"/>
                </a:lnTo>
                <a:lnTo>
                  <a:pt x="59290" y="86660"/>
                </a:lnTo>
                <a:lnTo>
                  <a:pt x="59360" y="86700"/>
                </a:lnTo>
                <a:lnTo>
                  <a:pt x="59440" y="86750"/>
                </a:lnTo>
                <a:lnTo>
                  <a:pt x="59510" y="86790"/>
                </a:lnTo>
                <a:lnTo>
                  <a:pt x="59570" y="86830"/>
                </a:lnTo>
                <a:lnTo>
                  <a:pt x="59790" y="86960"/>
                </a:lnTo>
                <a:lnTo>
                  <a:pt x="60010" y="87090"/>
                </a:lnTo>
                <a:lnTo>
                  <a:pt x="60070" y="87130"/>
                </a:lnTo>
                <a:lnTo>
                  <a:pt x="60140" y="87170"/>
                </a:lnTo>
                <a:lnTo>
                  <a:pt x="60120" y="87200"/>
                </a:lnTo>
                <a:lnTo>
                  <a:pt x="60110" y="87220"/>
                </a:lnTo>
                <a:lnTo>
                  <a:pt x="60100" y="87250"/>
                </a:lnTo>
                <a:lnTo>
                  <a:pt x="60090" y="87280"/>
                </a:lnTo>
                <a:lnTo>
                  <a:pt x="60070" y="87310"/>
                </a:lnTo>
                <a:lnTo>
                  <a:pt x="60060" y="87340"/>
                </a:lnTo>
                <a:lnTo>
                  <a:pt x="60050" y="87370"/>
                </a:lnTo>
                <a:lnTo>
                  <a:pt x="60030" y="87400"/>
                </a:lnTo>
                <a:lnTo>
                  <a:pt x="60020" y="87440"/>
                </a:lnTo>
                <a:lnTo>
                  <a:pt x="60000" y="87470"/>
                </a:lnTo>
                <a:lnTo>
                  <a:pt x="59990" y="87500"/>
                </a:lnTo>
                <a:lnTo>
                  <a:pt x="59980" y="87530"/>
                </a:lnTo>
                <a:lnTo>
                  <a:pt x="59960" y="87560"/>
                </a:lnTo>
                <a:lnTo>
                  <a:pt x="59950" y="87590"/>
                </a:lnTo>
                <a:lnTo>
                  <a:pt x="59940" y="87620"/>
                </a:lnTo>
                <a:lnTo>
                  <a:pt x="59920" y="87650"/>
                </a:lnTo>
                <a:lnTo>
                  <a:pt x="59910" y="87690"/>
                </a:lnTo>
                <a:lnTo>
                  <a:pt x="59890" y="87720"/>
                </a:lnTo>
                <a:lnTo>
                  <a:pt x="59880" y="87750"/>
                </a:lnTo>
                <a:lnTo>
                  <a:pt x="59870" y="87780"/>
                </a:lnTo>
                <a:lnTo>
                  <a:pt x="59860" y="87810"/>
                </a:lnTo>
                <a:lnTo>
                  <a:pt x="59840" y="87840"/>
                </a:lnTo>
                <a:lnTo>
                  <a:pt x="59830" y="87870"/>
                </a:lnTo>
                <a:lnTo>
                  <a:pt x="59820" y="87900"/>
                </a:lnTo>
                <a:lnTo>
                  <a:pt x="59810" y="87910"/>
                </a:lnTo>
                <a:lnTo>
                  <a:pt x="59800" y="87940"/>
                </a:lnTo>
                <a:lnTo>
                  <a:pt x="59790" y="87960"/>
                </a:lnTo>
                <a:lnTo>
                  <a:pt x="59770" y="87990"/>
                </a:lnTo>
                <a:lnTo>
                  <a:pt x="59760" y="88030"/>
                </a:lnTo>
                <a:lnTo>
                  <a:pt x="59750" y="88060"/>
                </a:lnTo>
                <a:lnTo>
                  <a:pt x="59730" y="88090"/>
                </a:lnTo>
                <a:lnTo>
                  <a:pt x="59720" y="88120"/>
                </a:lnTo>
                <a:lnTo>
                  <a:pt x="59700" y="88150"/>
                </a:lnTo>
                <a:lnTo>
                  <a:pt x="59690" y="88190"/>
                </a:lnTo>
                <a:lnTo>
                  <a:pt x="59670" y="88220"/>
                </a:lnTo>
                <a:lnTo>
                  <a:pt x="59660" y="88250"/>
                </a:lnTo>
                <a:lnTo>
                  <a:pt x="59640" y="88290"/>
                </a:lnTo>
                <a:lnTo>
                  <a:pt x="59630" y="88320"/>
                </a:lnTo>
                <a:lnTo>
                  <a:pt x="59610" y="88360"/>
                </a:lnTo>
                <a:lnTo>
                  <a:pt x="59600" y="88390"/>
                </a:lnTo>
                <a:lnTo>
                  <a:pt x="59590" y="88420"/>
                </a:lnTo>
                <a:lnTo>
                  <a:pt x="59570" y="88450"/>
                </a:lnTo>
                <a:lnTo>
                  <a:pt x="59550" y="88490"/>
                </a:lnTo>
                <a:lnTo>
                  <a:pt x="59540" y="88520"/>
                </a:lnTo>
                <a:lnTo>
                  <a:pt x="59530" y="88550"/>
                </a:lnTo>
                <a:lnTo>
                  <a:pt x="59510" y="88580"/>
                </a:lnTo>
                <a:lnTo>
                  <a:pt x="59500" y="88610"/>
                </a:lnTo>
                <a:lnTo>
                  <a:pt x="59490" y="88640"/>
                </a:lnTo>
                <a:lnTo>
                  <a:pt x="59470" y="88670"/>
                </a:lnTo>
                <a:lnTo>
                  <a:pt x="59460" y="88700"/>
                </a:lnTo>
                <a:lnTo>
                  <a:pt x="59450" y="88730"/>
                </a:lnTo>
                <a:lnTo>
                  <a:pt x="59430" y="88760"/>
                </a:lnTo>
                <a:lnTo>
                  <a:pt x="59420" y="88800"/>
                </a:lnTo>
                <a:lnTo>
                  <a:pt x="59410" y="88820"/>
                </a:lnTo>
                <a:lnTo>
                  <a:pt x="59400" y="88850"/>
                </a:lnTo>
                <a:lnTo>
                  <a:pt x="59380" y="88870"/>
                </a:lnTo>
                <a:lnTo>
                  <a:pt x="59370" y="88900"/>
                </a:lnTo>
                <a:lnTo>
                  <a:pt x="59350" y="88940"/>
                </a:lnTo>
                <a:lnTo>
                  <a:pt x="59340" y="88980"/>
                </a:lnTo>
                <a:lnTo>
                  <a:pt x="59250" y="89010"/>
                </a:lnTo>
                <a:lnTo>
                  <a:pt x="59170" y="89040"/>
                </a:lnTo>
                <a:lnTo>
                  <a:pt x="59100" y="89060"/>
                </a:lnTo>
                <a:lnTo>
                  <a:pt x="59030" y="89090"/>
                </a:lnTo>
                <a:lnTo>
                  <a:pt x="59010" y="89090"/>
                </a:lnTo>
                <a:lnTo>
                  <a:pt x="59000" y="89100"/>
                </a:lnTo>
                <a:lnTo>
                  <a:pt x="58980" y="89100"/>
                </a:lnTo>
                <a:lnTo>
                  <a:pt x="58960" y="89110"/>
                </a:lnTo>
                <a:lnTo>
                  <a:pt x="58950" y="89110"/>
                </a:lnTo>
                <a:lnTo>
                  <a:pt x="58940" y="89120"/>
                </a:lnTo>
                <a:lnTo>
                  <a:pt x="58930" y="89120"/>
                </a:lnTo>
                <a:lnTo>
                  <a:pt x="58920" y="89130"/>
                </a:lnTo>
                <a:lnTo>
                  <a:pt x="58910" y="89130"/>
                </a:lnTo>
                <a:lnTo>
                  <a:pt x="58900" y="89130"/>
                </a:lnTo>
                <a:lnTo>
                  <a:pt x="58890" y="89140"/>
                </a:lnTo>
                <a:lnTo>
                  <a:pt x="58880" y="89140"/>
                </a:lnTo>
                <a:lnTo>
                  <a:pt x="58840" y="89150"/>
                </a:lnTo>
                <a:lnTo>
                  <a:pt x="58800" y="89170"/>
                </a:lnTo>
                <a:lnTo>
                  <a:pt x="58790" y="89170"/>
                </a:lnTo>
                <a:lnTo>
                  <a:pt x="58780" y="89180"/>
                </a:lnTo>
                <a:lnTo>
                  <a:pt x="58770" y="89180"/>
                </a:lnTo>
                <a:lnTo>
                  <a:pt x="58760" y="89180"/>
                </a:lnTo>
                <a:lnTo>
                  <a:pt x="58750" y="89190"/>
                </a:lnTo>
                <a:lnTo>
                  <a:pt x="58740" y="89190"/>
                </a:lnTo>
                <a:lnTo>
                  <a:pt x="58730" y="89190"/>
                </a:lnTo>
                <a:lnTo>
                  <a:pt x="58720" y="89200"/>
                </a:lnTo>
                <a:lnTo>
                  <a:pt x="58710" y="89200"/>
                </a:lnTo>
                <a:lnTo>
                  <a:pt x="58700" y="89200"/>
                </a:lnTo>
                <a:lnTo>
                  <a:pt x="58690" y="89210"/>
                </a:lnTo>
                <a:lnTo>
                  <a:pt x="58680" y="89210"/>
                </a:lnTo>
                <a:lnTo>
                  <a:pt x="58670" y="89210"/>
                </a:lnTo>
                <a:lnTo>
                  <a:pt x="58660" y="89220"/>
                </a:lnTo>
                <a:lnTo>
                  <a:pt x="58650" y="89220"/>
                </a:lnTo>
                <a:lnTo>
                  <a:pt x="58640" y="89220"/>
                </a:lnTo>
                <a:lnTo>
                  <a:pt x="58630" y="89230"/>
                </a:lnTo>
                <a:lnTo>
                  <a:pt x="58620" y="89230"/>
                </a:lnTo>
                <a:lnTo>
                  <a:pt x="58610" y="89230"/>
                </a:lnTo>
                <a:lnTo>
                  <a:pt x="58570" y="89250"/>
                </a:lnTo>
                <a:lnTo>
                  <a:pt x="58530" y="89260"/>
                </a:lnTo>
                <a:lnTo>
                  <a:pt x="58460" y="89290"/>
                </a:lnTo>
                <a:lnTo>
                  <a:pt x="58390" y="89310"/>
                </a:lnTo>
                <a:lnTo>
                  <a:pt x="58380" y="89320"/>
                </a:lnTo>
                <a:lnTo>
                  <a:pt x="58370" y="89320"/>
                </a:lnTo>
                <a:lnTo>
                  <a:pt x="58360" y="89320"/>
                </a:lnTo>
                <a:lnTo>
                  <a:pt x="58340" y="89330"/>
                </a:lnTo>
                <a:lnTo>
                  <a:pt x="58330" y="89330"/>
                </a:lnTo>
                <a:lnTo>
                  <a:pt x="58260" y="89360"/>
                </a:lnTo>
                <a:lnTo>
                  <a:pt x="58190" y="89390"/>
                </a:lnTo>
                <a:lnTo>
                  <a:pt x="58100" y="89420"/>
                </a:lnTo>
                <a:lnTo>
                  <a:pt x="58020" y="89450"/>
                </a:lnTo>
                <a:lnTo>
                  <a:pt x="57910" y="89490"/>
                </a:lnTo>
                <a:lnTo>
                  <a:pt x="57800" y="89530"/>
                </a:lnTo>
                <a:lnTo>
                  <a:pt x="57730" y="89560"/>
                </a:lnTo>
                <a:lnTo>
                  <a:pt x="57660" y="89580"/>
                </a:lnTo>
                <a:lnTo>
                  <a:pt x="57590" y="89610"/>
                </a:lnTo>
                <a:lnTo>
                  <a:pt x="57530" y="89630"/>
                </a:lnTo>
                <a:lnTo>
                  <a:pt x="57450" y="89660"/>
                </a:lnTo>
                <a:lnTo>
                  <a:pt x="57370" y="89690"/>
                </a:lnTo>
                <a:lnTo>
                  <a:pt x="57280" y="89720"/>
                </a:lnTo>
                <a:lnTo>
                  <a:pt x="57180" y="89750"/>
                </a:lnTo>
                <a:lnTo>
                  <a:pt x="57090" y="89790"/>
                </a:lnTo>
                <a:lnTo>
                  <a:pt x="57000" y="89820"/>
                </a:lnTo>
                <a:lnTo>
                  <a:pt x="56930" y="89850"/>
                </a:lnTo>
                <a:lnTo>
                  <a:pt x="56850" y="89870"/>
                </a:lnTo>
                <a:lnTo>
                  <a:pt x="56750" y="89910"/>
                </a:lnTo>
                <a:lnTo>
                  <a:pt x="56640" y="89950"/>
                </a:lnTo>
                <a:lnTo>
                  <a:pt x="56560" y="89980"/>
                </a:lnTo>
                <a:lnTo>
                  <a:pt x="56490" y="90000"/>
                </a:lnTo>
                <a:lnTo>
                  <a:pt x="56410" y="90030"/>
                </a:lnTo>
                <a:lnTo>
                  <a:pt x="56330" y="90060"/>
                </a:lnTo>
                <a:lnTo>
                  <a:pt x="56240" y="90090"/>
                </a:lnTo>
                <a:lnTo>
                  <a:pt x="56140" y="90130"/>
                </a:lnTo>
                <a:lnTo>
                  <a:pt x="56040" y="90160"/>
                </a:lnTo>
                <a:lnTo>
                  <a:pt x="55950" y="90200"/>
                </a:lnTo>
                <a:lnTo>
                  <a:pt x="55860" y="90230"/>
                </a:lnTo>
                <a:lnTo>
                  <a:pt x="55780" y="90260"/>
                </a:lnTo>
                <a:lnTo>
                  <a:pt x="55700" y="90280"/>
                </a:lnTo>
                <a:lnTo>
                  <a:pt x="55630" y="90310"/>
                </a:lnTo>
                <a:lnTo>
                  <a:pt x="55530" y="90340"/>
                </a:lnTo>
                <a:lnTo>
                  <a:pt x="55430" y="90380"/>
                </a:lnTo>
                <a:lnTo>
                  <a:pt x="55160" y="90470"/>
                </a:lnTo>
                <a:lnTo>
                  <a:pt x="54890" y="90570"/>
                </a:lnTo>
                <a:lnTo>
                  <a:pt x="54860" y="90580"/>
                </a:lnTo>
                <a:lnTo>
                  <a:pt x="54840" y="90590"/>
                </a:lnTo>
                <a:lnTo>
                  <a:pt x="54670" y="90480"/>
                </a:lnTo>
                <a:lnTo>
                  <a:pt x="54510" y="90360"/>
                </a:lnTo>
                <a:lnTo>
                  <a:pt x="54460" y="90330"/>
                </a:lnTo>
                <a:lnTo>
                  <a:pt x="54450" y="90320"/>
                </a:lnTo>
                <a:lnTo>
                  <a:pt x="54380" y="90270"/>
                </a:lnTo>
                <a:lnTo>
                  <a:pt x="54350" y="90250"/>
                </a:lnTo>
                <a:lnTo>
                  <a:pt x="54310" y="90230"/>
                </a:lnTo>
                <a:lnTo>
                  <a:pt x="54270" y="90200"/>
                </a:lnTo>
                <a:lnTo>
                  <a:pt x="54230" y="90170"/>
                </a:lnTo>
                <a:lnTo>
                  <a:pt x="54160" y="90120"/>
                </a:lnTo>
                <a:lnTo>
                  <a:pt x="54080" y="90070"/>
                </a:lnTo>
                <a:lnTo>
                  <a:pt x="54030" y="90030"/>
                </a:lnTo>
                <a:lnTo>
                  <a:pt x="53980" y="89990"/>
                </a:lnTo>
                <a:lnTo>
                  <a:pt x="53920" y="89950"/>
                </a:lnTo>
                <a:lnTo>
                  <a:pt x="53860" y="89900"/>
                </a:lnTo>
                <a:lnTo>
                  <a:pt x="53820" y="89880"/>
                </a:lnTo>
                <a:lnTo>
                  <a:pt x="53780" y="89850"/>
                </a:lnTo>
                <a:lnTo>
                  <a:pt x="53680" y="89780"/>
                </a:lnTo>
                <a:lnTo>
                  <a:pt x="53590" y="89720"/>
                </a:lnTo>
                <a:lnTo>
                  <a:pt x="53530" y="89670"/>
                </a:lnTo>
                <a:lnTo>
                  <a:pt x="53470" y="89630"/>
                </a:lnTo>
                <a:lnTo>
                  <a:pt x="53390" y="89580"/>
                </a:lnTo>
                <a:lnTo>
                  <a:pt x="53320" y="89530"/>
                </a:lnTo>
                <a:lnTo>
                  <a:pt x="52330" y="88830"/>
                </a:lnTo>
                <a:lnTo>
                  <a:pt x="51350" y="88140"/>
                </a:lnTo>
                <a:lnTo>
                  <a:pt x="51160" y="88010"/>
                </a:lnTo>
                <a:lnTo>
                  <a:pt x="50970" y="87870"/>
                </a:lnTo>
                <a:lnTo>
                  <a:pt x="50920" y="87840"/>
                </a:lnTo>
                <a:lnTo>
                  <a:pt x="50870" y="87810"/>
                </a:lnTo>
                <a:lnTo>
                  <a:pt x="50830" y="87770"/>
                </a:lnTo>
                <a:lnTo>
                  <a:pt x="50810" y="87760"/>
                </a:lnTo>
                <a:lnTo>
                  <a:pt x="50740" y="87710"/>
                </a:lnTo>
                <a:lnTo>
                  <a:pt x="50640" y="87640"/>
                </a:lnTo>
                <a:lnTo>
                  <a:pt x="50540" y="87570"/>
                </a:lnTo>
                <a:lnTo>
                  <a:pt x="50490" y="87540"/>
                </a:lnTo>
                <a:lnTo>
                  <a:pt x="50440" y="87500"/>
                </a:lnTo>
                <a:lnTo>
                  <a:pt x="50380" y="87460"/>
                </a:lnTo>
                <a:lnTo>
                  <a:pt x="50330" y="87430"/>
                </a:lnTo>
                <a:lnTo>
                  <a:pt x="50240" y="87360"/>
                </a:lnTo>
                <a:lnTo>
                  <a:pt x="50140" y="87290"/>
                </a:lnTo>
                <a:lnTo>
                  <a:pt x="50100" y="87270"/>
                </a:lnTo>
                <a:lnTo>
                  <a:pt x="50080" y="87250"/>
                </a:lnTo>
                <a:lnTo>
                  <a:pt x="50030" y="87210"/>
                </a:lnTo>
                <a:lnTo>
                  <a:pt x="49970" y="87170"/>
                </a:lnTo>
                <a:lnTo>
                  <a:pt x="49960" y="87170"/>
                </a:lnTo>
                <a:lnTo>
                  <a:pt x="49900" y="87120"/>
                </a:lnTo>
                <a:lnTo>
                  <a:pt x="49840" y="87080"/>
                </a:lnTo>
                <a:lnTo>
                  <a:pt x="49830" y="87070"/>
                </a:lnTo>
                <a:lnTo>
                  <a:pt x="49780" y="87040"/>
                </a:lnTo>
                <a:lnTo>
                  <a:pt x="49730" y="87000"/>
                </a:lnTo>
                <a:lnTo>
                  <a:pt x="49680" y="86970"/>
                </a:lnTo>
                <a:lnTo>
                  <a:pt x="49620" y="86920"/>
                </a:lnTo>
                <a:lnTo>
                  <a:pt x="49560" y="86880"/>
                </a:lnTo>
                <a:lnTo>
                  <a:pt x="49500" y="86840"/>
                </a:lnTo>
                <a:lnTo>
                  <a:pt x="49440" y="86800"/>
                </a:lnTo>
                <a:lnTo>
                  <a:pt x="49380" y="86760"/>
                </a:lnTo>
                <a:lnTo>
                  <a:pt x="49330" y="86720"/>
                </a:lnTo>
                <a:lnTo>
                  <a:pt x="49280" y="86690"/>
                </a:lnTo>
                <a:lnTo>
                  <a:pt x="49240" y="86650"/>
                </a:lnTo>
                <a:lnTo>
                  <a:pt x="49190" y="86630"/>
                </a:lnTo>
                <a:lnTo>
                  <a:pt x="49150" y="86600"/>
                </a:lnTo>
                <a:lnTo>
                  <a:pt x="49020" y="86500"/>
                </a:lnTo>
                <a:lnTo>
                  <a:pt x="48890" y="86410"/>
                </a:lnTo>
                <a:lnTo>
                  <a:pt x="48880" y="86380"/>
                </a:lnTo>
                <a:lnTo>
                  <a:pt x="48870" y="86370"/>
                </a:lnTo>
                <a:lnTo>
                  <a:pt x="48860" y="86330"/>
                </a:lnTo>
                <a:lnTo>
                  <a:pt x="48840" y="86290"/>
                </a:lnTo>
                <a:lnTo>
                  <a:pt x="48830" y="86260"/>
                </a:lnTo>
                <a:lnTo>
                  <a:pt x="48810" y="86220"/>
                </a:lnTo>
                <a:lnTo>
                  <a:pt x="48800" y="86180"/>
                </a:lnTo>
                <a:lnTo>
                  <a:pt x="48790" y="86150"/>
                </a:lnTo>
                <a:lnTo>
                  <a:pt x="48780" y="86130"/>
                </a:lnTo>
                <a:lnTo>
                  <a:pt x="48780" y="86120"/>
                </a:lnTo>
                <a:lnTo>
                  <a:pt x="48780" y="86110"/>
                </a:lnTo>
                <a:lnTo>
                  <a:pt x="48790" y="86120"/>
                </a:lnTo>
                <a:lnTo>
                  <a:pt x="48800" y="86120"/>
                </a:lnTo>
                <a:lnTo>
                  <a:pt x="48810" y="86130"/>
                </a:lnTo>
                <a:lnTo>
                  <a:pt x="48810" y="86140"/>
                </a:lnTo>
                <a:lnTo>
                  <a:pt x="48820" y="86140"/>
                </a:lnTo>
                <a:lnTo>
                  <a:pt x="48830" y="86150"/>
                </a:lnTo>
                <a:lnTo>
                  <a:pt x="48840" y="86150"/>
                </a:lnTo>
                <a:lnTo>
                  <a:pt x="48850" y="86160"/>
                </a:lnTo>
                <a:lnTo>
                  <a:pt x="48860" y="86160"/>
                </a:lnTo>
                <a:lnTo>
                  <a:pt x="48870" y="86150"/>
                </a:lnTo>
                <a:lnTo>
                  <a:pt x="48880" y="86150"/>
                </a:lnTo>
                <a:lnTo>
                  <a:pt x="48880" y="86140"/>
                </a:lnTo>
                <a:lnTo>
                  <a:pt x="48870" y="86130"/>
                </a:lnTo>
                <a:lnTo>
                  <a:pt x="48870" y="86120"/>
                </a:lnTo>
                <a:lnTo>
                  <a:pt x="48870" y="86110"/>
                </a:lnTo>
                <a:lnTo>
                  <a:pt x="48870" y="86100"/>
                </a:lnTo>
                <a:lnTo>
                  <a:pt x="48870" y="86090"/>
                </a:lnTo>
                <a:lnTo>
                  <a:pt x="48870" y="86080"/>
                </a:lnTo>
                <a:lnTo>
                  <a:pt x="48870" y="86070"/>
                </a:lnTo>
                <a:lnTo>
                  <a:pt x="48880" y="86070"/>
                </a:lnTo>
                <a:lnTo>
                  <a:pt x="48880" y="86060"/>
                </a:lnTo>
                <a:lnTo>
                  <a:pt x="48880" y="86050"/>
                </a:lnTo>
                <a:lnTo>
                  <a:pt x="48880" y="86040"/>
                </a:lnTo>
                <a:lnTo>
                  <a:pt x="48870" y="86030"/>
                </a:lnTo>
                <a:lnTo>
                  <a:pt x="48870" y="86020"/>
                </a:lnTo>
                <a:lnTo>
                  <a:pt x="48870" y="86010"/>
                </a:lnTo>
                <a:lnTo>
                  <a:pt x="48870" y="86000"/>
                </a:lnTo>
                <a:lnTo>
                  <a:pt x="48860" y="85990"/>
                </a:lnTo>
                <a:lnTo>
                  <a:pt x="48860" y="85980"/>
                </a:lnTo>
                <a:lnTo>
                  <a:pt x="48850" y="85970"/>
                </a:lnTo>
                <a:lnTo>
                  <a:pt x="48850" y="85960"/>
                </a:lnTo>
                <a:lnTo>
                  <a:pt x="48850" y="85940"/>
                </a:lnTo>
                <a:lnTo>
                  <a:pt x="48840" y="85940"/>
                </a:lnTo>
                <a:lnTo>
                  <a:pt x="48840" y="85930"/>
                </a:lnTo>
                <a:lnTo>
                  <a:pt x="48840" y="85920"/>
                </a:lnTo>
                <a:lnTo>
                  <a:pt x="48830" y="85910"/>
                </a:lnTo>
                <a:lnTo>
                  <a:pt x="48830" y="85900"/>
                </a:lnTo>
                <a:lnTo>
                  <a:pt x="48820" y="85890"/>
                </a:lnTo>
                <a:lnTo>
                  <a:pt x="48820" y="85880"/>
                </a:lnTo>
                <a:lnTo>
                  <a:pt x="48820" y="85870"/>
                </a:lnTo>
                <a:lnTo>
                  <a:pt x="48810" y="85860"/>
                </a:lnTo>
                <a:lnTo>
                  <a:pt x="48800" y="85860"/>
                </a:lnTo>
                <a:lnTo>
                  <a:pt x="48800" y="85850"/>
                </a:lnTo>
                <a:lnTo>
                  <a:pt x="48800" y="85840"/>
                </a:lnTo>
                <a:lnTo>
                  <a:pt x="48810" y="85830"/>
                </a:lnTo>
                <a:lnTo>
                  <a:pt x="48810" y="85820"/>
                </a:lnTo>
                <a:lnTo>
                  <a:pt x="48810" y="85810"/>
                </a:lnTo>
                <a:lnTo>
                  <a:pt x="48800" y="85800"/>
                </a:lnTo>
                <a:lnTo>
                  <a:pt x="48800" y="85790"/>
                </a:lnTo>
                <a:lnTo>
                  <a:pt x="48800" y="85780"/>
                </a:lnTo>
                <a:lnTo>
                  <a:pt x="48800" y="85770"/>
                </a:lnTo>
                <a:lnTo>
                  <a:pt x="48800" y="85760"/>
                </a:lnTo>
                <a:lnTo>
                  <a:pt x="48790" y="85750"/>
                </a:lnTo>
                <a:lnTo>
                  <a:pt x="48790" y="85740"/>
                </a:lnTo>
                <a:lnTo>
                  <a:pt x="48790" y="85730"/>
                </a:lnTo>
                <a:lnTo>
                  <a:pt x="48790" y="85720"/>
                </a:lnTo>
                <a:lnTo>
                  <a:pt x="48780" y="85720"/>
                </a:lnTo>
                <a:lnTo>
                  <a:pt x="48780" y="85710"/>
                </a:lnTo>
                <a:lnTo>
                  <a:pt x="48780" y="85700"/>
                </a:lnTo>
                <a:lnTo>
                  <a:pt x="48780" y="85690"/>
                </a:lnTo>
                <a:lnTo>
                  <a:pt x="48780" y="85680"/>
                </a:lnTo>
                <a:lnTo>
                  <a:pt x="48780" y="85670"/>
                </a:lnTo>
                <a:lnTo>
                  <a:pt x="48780" y="85660"/>
                </a:lnTo>
                <a:lnTo>
                  <a:pt x="48780" y="85650"/>
                </a:lnTo>
                <a:lnTo>
                  <a:pt x="48770" y="85650"/>
                </a:lnTo>
                <a:lnTo>
                  <a:pt x="48760" y="85650"/>
                </a:lnTo>
                <a:lnTo>
                  <a:pt x="48760" y="85640"/>
                </a:lnTo>
                <a:lnTo>
                  <a:pt x="48750" y="85630"/>
                </a:lnTo>
                <a:lnTo>
                  <a:pt x="48750" y="85620"/>
                </a:lnTo>
                <a:lnTo>
                  <a:pt x="48750" y="85610"/>
                </a:lnTo>
                <a:lnTo>
                  <a:pt x="48750" y="85600"/>
                </a:lnTo>
                <a:lnTo>
                  <a:pt x="48750" y="85590"/>
                </a:lnTo>
                <a:lnTo>
                  <a:pt x="48750" y="85580"/>
                </a:lnTo>
                <a:lnTo>
                  <a:pt x="48750" y="85570"/>
                </a:lnTo>
                <a:lnTo>
                  <a:pt x="48740" y="85560"/>
                </a:lnTo>
                <a:lnTo>
                  <a:pt x="48740" y="85550"/>
                </a:lnTo>
                <a:lnTo>
                  <a:pt x="48730" y="85540"/>
                </a:lnTo>
                <a:lnTo>
                  <a:pt x="48730" y="85530"/>
                </a:lnTo>
                <a:lnTo>
                  <a:pt x="48730" y="85520"/>
                </a:lnTo>
                <a:lnTo>
                  <a:pt x="48730" y="85510"/>
                </a:lnTo>
                <a:lnTo>
                  <a:pt x="48720" y="85500"/>
                </a:lnTo>
                <a:lnTo>
                  <a:pt x="48720" y="85490"/>
                </a:lnTo>
                <a:lnTo>
                  <a:pt x="48720" y="85480"/>
                </a:lnTo>
                <a:lnTo>
                  <a:pt x="48710" y="85470"/>
                </a:lnTo>
                <a:lnTo>
                  <a:pt x="48710" y="85460"/>
                </a:lnTo>
                <a:lnTo>
                  <a:pt x="48700" y="85460"/>
                </a:lnTo>
                <a:lnTo>
                  <a:pt x="48690" y="85470"/>
                </a:lnTo>
                <a:lnTo>
                  <a:pt x="48690" y="85480"/>
                </a:lnTo>
                <a:lnTo>
                  <a:pt x="48690" y="85490"/>
                </a:lnTo>
                <a:lnTo>
                  <a:pt x="48700" y="85500"/>
                </a:lnTo>
                <a:lnTo>
                  <a:pt x="48700" y="85510"/>
                </a:lnTo>
                <a:lnTo>
                  <a:pt x="48700" y="85520"/>
                </a:lnTo>
                <a:lnTo>
                  <a:pt x="48700" y="85530"/>
                </a:lnTo>
                <a:lnTo>
                  <a:pt x="48700" y="85540"/>
                </a:lnTo>
                <a:lnTo>
                  <a:pt x="48700" y="85550"/>
                </a:lnTo>
                <a:lnTo>
                  <a:pt x="48700" y="85560"/>
                </a:lnTo>
                <a:lnTo>
                  <a:pt x="48700" y="85570"/>
                </a:lnTo>
                <a:lnTo>
                  <a:pt x="48700" y="85580"/>
                </a:lnTo>
                <a:lnTo>
                  <a:pt x="48690" y="85590"/>
                </a:lnTo>
                <a:lnTo>
                  <a:pt x="48690" y="85600"/>
                </a:lnTo>
                <a:lnTo>
                  <a:pt x="48680" y="85610"/>
                </a:lnTo>
                <a:lnTo>
                  <a:pt x="48680" y="85620"/>
                </a:lnTo>
                <a:lnTo>
                  <a:pt x="48680" y="85630"/>
                </a:lnTo>
                <a:lnTo>
                  <a:pt x="48670" y="85640"/>
                </a:lnTo>
                <a:lnTo>
                  <a:pt x="48660" y="85650"/>
                </a:lnTo>
                <a:lnTo>
                  <a:pt x="48660" y="85640"/>
                </a:lnTo>
                <a:lnTo>
                  <a:pt x="48660" y="85630"/>
                </a:lnTo>
                <a:lnTo>
                  <a:pt x="48670" y="85620"/>
                </a:lnTo>
                <a:lnTo>
                  <a:pt x="48660" y="85610"/>
                </a:lnTo>
                <a:lnTo>
                  <a:pt x="48660" y="85600"/>
                </a:lnTo>
                <a:lnTo>
                  <a:pt x="48660" y="85590"/>
                </a:lnTo>
                <a:lnTo>
                  <a:pt x="48670" y="85580"/>
                </a:lnTo>
                <a:lnTo>
                  <a:pt x="48670" y="85570"/>
                </a:lnTo>
                <a:lnTo>
                  <a:pt x="48670" y="85560"/>
                </a:lnTo>
                <a:lnTo>
                  <a:pt x="48660" y="85550"/>
                </a:lnTo>
                <a:lnTo>
                  <a:pt x="48660" y="85540"/>
                </a:lnTo>
                <a:lnTo>
                  <a:pt x="48660" y="85530"/>
                </a:lnTo>
                <a:lnTo>
                  <a:pt x="48660" y="85520"/>
                </a:lnTo>
                <a:lnTo>
                  <a:pt x="48660" y="85500"/>
                </a:lnTo>
                <a:lnTo>
                  <a:pt x="48660" y="85490"/>
                </a:lnTo>
                <a:lnTo>
                  <a:pt x="48660" y="85480"/>
                </a:lnTo>
                <a:lnTo>
                  <a:pt x="48660" y="85470"/>
                </a:lnTo>
                <a:lnTo>
                  <a:pt x="48650" y="85470"/>
                </a:lnTo>
                <a:lnTo>
                  <a:pt x="48640" y="85460"/>
                </a:lnTo>
                <a:lnTo>
                  <a:pt x="48630" y="85460"/>
                </a:lnTo>
                <a:lnTo>
                  <a:pt x="48620" y="85470"/>
                </a:lnTo>
                <a:lnTo>
                  <a:pt x="48620" y="85480"/>
                </a:lnTo>
                <a:lnTo>
                  <a:pt x="48610" y="85490"/>
                </a:lnTo>
                <a:lnTo>
                  <a:pt x="48600" y="85490"/>
                </a:lnTo>
                <a:lnTo>
                  <a:pt x="48580" y="85470"/>
                </a:lnTo>
                <a:lnTo>
                  <a:pt x="48580" y="85460"/>
                </a:lnTo>
                <a:lnTo>
                  <a:pt x="48570" y="85440"/>
                </a:lnTo>
                <a:lnTo>
                  <a:pt x="48560" y="85430"/>
                </a:lnTo>
                <a:lnTo>
                  <a:pt x="48560" y="85420"/>
                </a:lnTo>
                <a:lnTo>
                  <a:pt x="48560" y="85410"/>
                </a:lnTo>
                <a:lnTo>
                  <a:pt x="48560" y="85400"/>
                </a:lnTo>
                <a:lnTo>
                  <a:pt x="48560" y="85390"/>
                </a:lnTo>
                <a:lnTo>
                  <a:pt x="48560" y="85380"/>
                </a:lnTo>
                <a:lnTo>
                  <a:pt x="48560" y="85370"/>
                </a:lnTo>
                <a:lnTo>
                  <a:pt x="48560" y="85360"/>
                </a:lnTo>
                <a:lnTo>
                  <a:pt x="48550" y="85350"/>
                </a:lnTo>
                <a:lnTo>
                  <a:pt x="48550" y="85340"/>
                </a:lnTo>
                <a:lnTo>
                  <a:pt x="48550" y="85330"/>
                </a:lnTo>
                <a:lnTo>
                  <a:pt x="48550" y="85290"/>
                </a:lnTo>
                <a:lnTo>
                  <a:pt x="48550" y="85280"/>
                </a:lnTo>
                <a:lnTo>
                  <a:pt x="48540" y="85280"/>
                </a:lnTo>
                <a:lnTo>
                  <a:pt x="48540" y="85270"/>
                </a:lnTo>
                <a:lnTo>
                  <a:pt x="48540" y="85260"/>
                </a:lnTo>
                <a:lnTo>
                  <a:pt x="48520" y="85230"/>
                </a:lnTo>
                <a:lnTo>
                  <a:pt x="48510" y="85220"/>
                </a:lnTo>
                <a:lnTo>
                  <a:pt x="48510" y="85210"/>
                </a:lnTo>
                <a:lnTo>
                  <a:pt x="48470" y="85200"/>
                </a:lnTo>
                <a:lnTo>
                  <a:pt x="48460" y="85200"/>
                </a:lnTo>
                <a:lnTo>
                  <a:pt x="48420" y="85190"/>
                </a:lnTo>
                <a:lnTo>
                  <a:pt x="48370" y="85180"/>
                </a:lnTo>
                <a:lnTo>
                  <a:pt x="48360" y="85170"/>
                </a:lnTo>
                <a:lnTo>
                  <a:pt x="48360" y="85160"/>
                </a:lnTo>
                <a:lnTo>
                  <a:pt x="48350" y="85150"/>
                </a:lnTo>
                <a:lnTo>
                  <a:pt x="48350" y="85140"/>
                </a:lnTo>
                <a:lnTo>
                  <a:pt x="48340" y="85140"/>
                </a:lnTo>
                <a:lnTo>
                  <a:pt x="48330" y="85130"/>
                </a:lnTo>
                <a:lnTo>
                  <a:pt x="48330" y="85120"/>
                </a:lnTo>
                <a:lnTo>
                  <a:pt x="48320" y="85120"/>
                </a:lnTo>
                <a:lnTo>
                  <a:pt x="48320" y="85110"/>
                </a:lnTo>
                <a:lnTo>
                  <a:pt x="48310" y="85110"/>
                </a:lnTo>
                <a:lnTo>
                  <a:pt x="48290" y="85100"/>
                </a:lnTo>
                <a:lnTo>
                  <a:pt x="48260" y="85100"/>
                </a:lnTo>
                <a:lnTo>
                  <a:pt x="48230" y="85090"/>
                </a:lnTo>
                <a:lnTo>
                  <a:pt x="48220" y="85090"/>
                </a:lnTo>
                <a:lnTo>
                  <a:pt x="48210" y="85100"/>
                </a:lnTo>
                <a:lnTo>
                  <a:pt x="48210" y="85090"/>
                </a:lnTo>
                <a:lnTo>
                  <a:pt x="48200" y="85090"/>
                </a:lnTo>
                <a:lnTo>
                  <a:pt x="48190" y="85090"/>
                </a:lnTo>
                <a:lnTo>
                  <a:pt x="48170" y="85080"/>
                </a:lnTo>
                <a:lnTo>
                  <a:pt x="48160" y="85080"/>
                </a:lnTo>
                <a:lnTo>
                  <a:pt x="48140" y="85080"/>
                </a:lnTo>
                <a:lnTo>
                  <a:pt x="48130" y="85090"/>
                </a:lnTo>
                <a:lnTo>
                  <a:pt x="48120" y="85080"/>
                </a:lnTo>
                <a:lnTo>
                  <a:pt x="48110" y="85080"/>
                </a:lnTo>
                <a:lnTo>
                  <a:pt x="48100" y="85080"/>
                </a:lnTo>
                <a:lnTo>
                  <a:pt x="48090" y="85080"/>
                </a:lnTo>
                <a:lnTo>
                  <a:pt x="48080" y="85070"/>
                </a:lnTo>
                <a:lnTo>
                  <a:pt x="48080" y="85060"/>
                </a:lnTo>
                <a:lnTo>
                  <a:pt x="48070" y="85060"/>
                </a:lnTo>
                <a:lnTo>
                  <a:pt x="48060" y="85060"/>
                </a:lnTo>
                <a:lnTo>
                  <a:pt x="48060" y="85050"/>
                </a:lnTo>
                <a:lnTo>
                  <a:pt x="48050" y="85050"/>
                </a:lnTo>
                <a:lnTo>
                  <a:pt x="48050" y="85040"/>
                </a:lnTo>
                <a:lnTo>
                  <a:pt x="48040" y="85040"/>
                </a:lnTo>
                <a:lnTo>
                  <a:pt x="48040" y="85030"/>
                </a:lnTo>
                <a:lnTo>
                  <a:pt x="48030" y="85020"/>
                </a:lnTo>
                <a:lnTo>
                  <a:pt x="48020" y="85010"/>
                </a:lnTo>
                <a:lnTo>
                  <a:pt x="48020" y="85000"/>
                </a:lnTo>
                <a:lnTo>
                  <a:pt x="48020" y="84990"/>
                </a:lnTo>
                <a:lnTo>
                  <a:pt x="48010" y="84980"/>
                </a:lnTo>
                <a:lnTo>
                  <a:pt x="48010" y="84970"/>
                </a:lnTo>
                <a:lnTo>
                  <a:pt x="48000" y="84970"/>
                </a:lnTo>
                <a:lnTo>
                  <a:pt x="48000" y="84960"/>
                </a:lnTo>
                <a:lnTo>
                  <a:pt x="47990" y="84960"/>
                </a:lnTo>
                <a:lnTo>
                  <a:pt x="47990" y="84950"/>
                </a:lnTo>
                <a:lnTo>
                  <a:pt x="47980" y="84950"/>
                </a:lnTo>
                <a:lnTo>
                  <a:pt x="47980" y="84940"/>
                </a:lnTo>
                <a:lnTo>
                  <a:pt x="47970" y="84950"/>
                </a:lnTo>
                <a:lnTo>
                  <a:pt x="47960" y="84950"/>
                </a:lnTo>
                <a:lnTo>
                  <a:pt x="47950" y="84950"/>
                </a:lnTo>
                <a:lnTo>
                  <a:pt x="47940" y="84950"/>
                </a:lnTo>
                <a:lnTo>
                  <a:pt x="47940" y="84940"/>
                </a:lnTo>
                <a:lnTo>
                  <a:pt x="47930" y="84940"/>
                </a:lnTo>
                <a:lnTo>
                  <a:pt x="47920" y="84930"/>
                </a:lnTo>
                <a:lnTo>
                  <a:pt x="47920" y="84920"/>
                </a:lnTo>
                <a:lnTo>
                  <a:pt x="47910" y="84910"/>
                </a:lnTo>
                <a:lnTo>
                  <a:pt x="47900" y="84910"/>
                </a:lnTo>
                <a:lnTo>
                  <a:pt x="47900" y="84900"/>
                </a:lnTo>
                <a:lnTo>
                  <a:pt x="47900" y="84890"/>
                </a:lnTo>
                <a:lnTo>
                  <a:pt x="47880" y="84870"/>
                </a:lnTo>
                <a:lnTo>
                  <a:pt x="47850" y="84870"/>
                </a:lnTo>
                <a:lnTo>
                  <a:pt x="47840" y="84880"/>
                </a:lnTo>
                <a:lnTo>
                  <a:pt x="47830" y="84880"/>
                </a:lnTo>
                <a:lnTo>
                  <a:pt x="47820" y="84870"/>
                </a:lnTo>
                <a:lnTo>
                  <a:pt x="47800" y="84870"/>
                </a:lnTo>
                <a:lnTo>
                  <a:pt x="47780" y="84880"/>
                </a:lnTo>
                <a:lnTo>
                  <a:pt x="47760" y="84890"/>
                </a:lnTo>
                <a:lnTo>
                  <a:pt x="47740" y="84900"/>
                </a:lnTo>
                <a:lnTo>
                  <a:pt x="47720" y="84920"/>
                </a:lnTo>
                <a:lnTo>
                  <a:pt x="47710" y="84930"/>
                </a:lnTo>
                <a:lnTo>
                  <a:pt x="47700" y="84940"/>
                </a:lnTo>
                <a:lnTo>
                  <a:pt x="47690" y="84940"/>
                </a:lnTo>
                <a:lnTo>
                  <a:pt x="47690" y="84950"/>
                </a:lnTo>
                <a:lnTo>
                  <a:pt x="47680" y="84950"/>
                </a:lnTo>
                <a:lnTo>
                  <a:pt x="47670" y="84950"/>
                </a:lnTo>
                <a:lnTo>
                  <a:pt x="47650" y="84960"/>
                </a:lnTo>
                <a:lnTo>
                  <a:pt x="47640" y="84970"/>
                </a:lnTo>
                <a:lnTo>
                  <a:pt x="47630" y="84970"/>
                </a:lnTo>
                <a:lnTo>
                  <a:pt x="47630" y="84980"/>
                </a:lnTo>
                <a:lnTo>
                  <a:pt x="47620" y="84980"/>
                </a:lnTo>
                <a:lnTo>
                  <a:pt x="47620" y="84990"/>
                </a:lnTo>
                <a:lnTo>
                  <a:pt x="47610" y="84990"/>
                </a:lnTo>
                <a:lnTo>
                  <a:pt x="47600" y="84990"/>
                </a:lnTo>
                <a:lnTo>
                  <a:pt x="47590" y="84990"/>
                </a:lnTo>
                <a:lnTo>
                  <a:pt x="47580" y="84990"/>
                </a:lnTo>
                <a:lnTo>
                  <a:pt x="47570" y="84990"/>
                </a:lnTo>
                <a:lnTo>
                  <a:pt x="47560" y="84990"/>
                </a:lnTo>
                <a:lnTo>
                  <a:pt x="47550" y="84990"/>
                </a:lnTo>
                <a:lnTo>
                  <a:pt x="47550" y="85000"/>
                </a:lnTo>
                <a:lnTo>
                  <a:pt x="47540" y="85000"/>
                </a:lnTo>
                <a:lnTo>
                  <a:pt x="47530" y="85000"/>
                </a:lnTo>
                <a:lnTo>
                  <a:pt x="47520" y="85000"/>
                </a:lnTo>
                <a:lnTo>
                  <a:pt x="47510" y="85010"/>
                </a:lnTo>
                <a:lnTo>
                  <a:pt x="47500" y="85020"/>
                </a:lnTo>
                <a:lnTo>
                  <a:pt x="47490" y="85030"/>
                </a:lnTo>
                <a:lnTo>
                  <a:pt x="47480" y="85030"/>
                </a:lnTo>
                <a:lnTo>
                  <a:pt x="47470" y="85030"/>
                </a:lnTo>
                <a:lnTo>
                  <a:pt x="47460" y="85030"/>
                </a:lnTo>
                <a:lnTo>
                  <a:pt x="47450" y="85030"/>
                </a:lnTo>
                <a:lnTo>
                  <a:pt x="47440" y="85030"/>
                </a:lnTo>
                <a:lnTo>
                  <a:pt x="47430" y="85030"/>
                </a:lnTo>
                <a:lnTo>
                  <a:pt x="47420" y="85040"/>
                </a:lnTo>
                <a:lnTo>
                  <a:pt x="47420" y="85050"/>
                </a:lnTo>
                <a:lnTo>
                  <a:pt x="47410" y="85050"/>
                </a:lnTo>
                <a:lnTo>
                  <a:pt x="47400" y="85050"/>
                </a:lnTo>
                <a:lnTo>
                  <a:pt x="47390" y="85060"/>
                </a:lnTo>
                <a:lnTo>
                  <a:pt x="47390" y="85050"/>
                </a:lnTo>
                <a:lnTo>
                  <a:pt x="47380" y="85050"/>
                </a:lnTo>
                <a:lnTo>
                  <a:pt x="47370" y="85050"/>
                </a:lnTo>
                <a:lnTo>
                  <a:pt x="47360" y="85050"/>
                </a:lnTo>
                <a:lnTo>
                  <a:pt x="47350" y="85050"/>
                </a:lnTo>
                <a:lnTo>
                  <a:pt x="47340" y="85040"/>
                </a:lnTo>
                <a:lnTo>
                  <a:pt x="47330" y="85040"/>
                </a:lnTo>
                <a:lnTo>
                  <a:pt x="47320" y="85040"/>
                </a:lnTo>
                <a:lnTo>
                  <a:pt x="47310" y="85030"/>
                </a:lnTo>
                <a:lnTo>
                  <a:pt x="47300" y="85030"/>
                </a:lnTo>
                <a:lnTo>
                  <a:pt x="47290" y="85030"/>
                </a:lnTo>
                <a:lnTo>
                  <a:pt x="47280" y="85030"/>
                </a:lnTo>
                <a:lnTo>
                  <a:pt x="47280" y="85020"/>
                </a:lnTo>
                <a:lnTo>
                  <a:pt x="47270" y="85010"/>
                </a:lnTo>
                <a:lnTo>
                  <a:pt x="47260" y="85000"/>
                </a:lnTo>
                <a:lnTo>
                  <a:pt x="47250" y="85000"/>
                </a:lnTo>
                <a:lnTo>
                  <a:pt x="47250" y="84990"/>
                </a:lnTo>
                <a:lnTo>
                  <a:pt x="47250" y="84980"/>
                </a:lnTo>
                <a:lnTo>
                  <a:pt x="47260" y="84970"/>
                </a:lnTo>
                <a:lnTo>
                  <a:pt x="47260" y="84960"/>
                </a:lnTo>
                <a:lnTo>
                  <a:pt x="47260" y="84950"/>
                </a:lnTo>
                <a:lnTo>
                  <a:pt x="47270" y="84950"/>
                </a:lnTo>
                <a:lnTo>
                  <a:pt x="47270" y="84940"/>
                </a:lnTo>
                <a:lnTo>
                  <a:pt x="47270" y="84930"/>
                </a:lnTo>
                <a:lnTo>
                  <a:pt x="47280" y="84920"/>
                </a:lnTo>
                <a:lnTo>
                  <a:pt x="47290" y="84920"/>
                </a:lnTo>
                <a:lnTo>
                  <a:pt x="47280" y="84900"/>
                </a:lnTo>
                <a:lnTo>
                  <a:pt x="47280" y="84890"/>
                </a:lnTo>
                <a:lnTo>
                  <a:pt x="47280" y="84880"/>
                </a:lnTo>
                <a:lnTo>
                  <a:pt x="47280" y="84870"/>
                </a:lnTo>
                <a:lnTo>
                  <a:pt x="47290" y="84870"/>
                </a:lnTo>
                <a:lnTo>
                  <a:pt x="47300" y="84860"/>
                </a:lnTo>
                <a:lnTo>
                  <a:pt x="47300" y="84850"/>
                </a:lnTo>
                <a:lnTo>
                  <a:pt x="47310" y="84850"/>
                </a:lnTo>
                <a:lnTo>
                  <a:pt x="47320" y="84840"/>
                </a:lnTo>
                <a:lnTo>
                  <a:pt x="47330" y="84830"/>
                </a:lnTo>
                <a:lnTo>
                  <a:pt x="47340" y="84820"/>
                </a:lnTo>
                <a:lnTo>
                  <a:pt x="47330" y="84810"/>
                </a:lnTo>
                <a:lnTo>
                  <a:pt x="47330" y="84800"/>
                </a:lnTo>
                <a:lnTo>
                  <a:pt x="47330" y="84790"/>
                </a:lnTo>
                <a:lnTo>
                  <a:pt x="47340" y="84790"/>
                </a:lnTo>
                <a:lnTo>
                  <a:pt x="47360" y="84790"/>
                </a:lnTo>
                <a:lnTo>
                  <a:pt x="47380" y="84780"/>
                </a:lnTo>
                <a:lnTo>
                  <a:pt x="47380" y="84770"/>
                </a:lnTo>
                <a:lnTo>
                  <a:pt x="47380" y="84760"/>
                </a:lnTo>
                <a:lnTo>
                  <a:pt x="47390" y="84760"/>
                </a:lnTo>
                <a:lnTo>
                  <a:pt x="47390" y="84750"/>
                </a:lnTo>
                <a:lnTo>
                  <a:pt x="47390" y="84740"/>
                </a:lnTo>
                <a:lnTo>
                  <a:pt x="47390" y="84730"/>
                </a:lnTo>
                <a:lnTo>
                  <a:pt x="47400" y="84730"/>
                </a:lnTo>
                <a:lnTo>
                  <a:pt x="47400" y="84720"/>
                </a:lnTo>
                <a:lnTo>
                  <a:pt x="47410" y="84720"/>
                </a:lnTo>
                <a:lnTo>
                  <a:pt x="47430" y="84710"/>
                </a:lnTo>
                <a:lnTo>
                  <a:pt x="47450" y="84700"/>
                </a:lnTo>
                <a:lnTo>
                  <a:pt x="47450" y="84690"/>
                </a:lnTo>
                <a:lnTo>
                  <a:pt x="47450" y="84680"/>
                </a:lnTo>
                <a:lnTo>
                  <a:pt x="47450" y="84670"/>
                </a:lnTo>
                <a:lnTo>
                  <a:pt x="47450" y="84660"/>
                </a:lnTo>
                <a:lnTo>
                  <a:pt x="47450" y="84650"/>
                </a:lnTo>
                <a:lnTo>
                  <a:pt x="47440" y="84640"/>
                </a:lnTo>
                <a:lnTo>
                  <a:pt x="47440" y="84630"/>
                </a:lnTo>
                <a:lnTo>
                  <a:pt x="47450" y="84620"/>
                </a:lnTo>
                <a:lnTo>
                  <a:pt x="47440" y="84620"/>
                </a:lnTo>
                <a:lnTo>
                  <a:pt x="47440" y="84610"/>
                </a:lnTo>
                <a:lnTo>
                  <a:pt x="47450" y="84600"/>
                </a:lnTo>
                <a:lnTo>
                  <a:pt x="47450" y="84590"/>
                </a:lnTo>
                <a:lnTo>
                  <a:pt x="47440" y="84580"/>
                </a:lnTo>
                <a:lnTo>
                  <a:pt x="47440" y="84570"/>
                </a:lnTo>
                <a:lnTo>
                  <a:pt x="47440" y="84560"/>
                </a:lnTo>
                <a:lnTo>
                  <a:pt x="47440" y="84550"/>
                </a:lnTo>
                <a:lnTo>
                  <a:pt x="47440" y="84540"/>
                </a:lnTo>
                <a:lnTo>
                  <a:pt x="47440" y="84530"/>
                </a:lnTo>
                <a:lnTo>
                  <a:pt x="47430" y="84520"/>
                </a:lnTo>
                <a:lnTo>
                  <a:pt x="47420" y="84520"/>
                </a:lnTo>
                <a:lnTo>
                  <a:pt x="47410" y="84510"/>
                </a:lnTo>
                <a:lnTo>
                  <a:pt x="47400" y="84510"/>
                </a:lnTo>
                <a:lnTo>
                  <a:pt x="47390" y="84500"/>
                </a:lnTo>
                <a:lnTo>
                  <a:pt x="47390" y="84490"/>
                </a:lnTo>
                <a:lnTo>
                  <a:pt x="47390" y="84480"/>
                </a:lnTo>
                <a:lnTo>
                  <a:pt x="47380" y="84470"/>
                </a:lnTo>
                <a:lnTo>
                  <a:pt x="47360" y="84480"/>
                </a:lnTo>
                <a:lnTo>
                  <a:pt x="47350" y="84480"/>
                </a:lnTo>
                <a:lnTo>
                  <a:pt x="47340" y="84480"/>
                </a:lnTo>
                <a:lnTo>
                  <a:pt x="47330" y="84480"/>
                </a:lnTo>
                <a:lnTo>
                  <a:pt x="47320" y="84480"/>
                </a:lnTo>
                <a:lnTo>
                  <a:pt x="47310" y="84490"/>
                </a:lnTo>
                <a:lnTo>
                  <a:pt x="47300" y="84490"/>
                </a:lnTo>
                <a:lnTo>
                  <a:pt x="47290" y="84490"/>
                </a:lnTo>
                <a:lnTo>
                  <a:pt x="47280" y="84480"/>
                </a:lnTo>
                <a:lnTo>
                  <a:pt x="47270" y="84470"/>
                </a:lnTo>
                <a:lnTo>
                  <a:pt x="47260" y="84470"/>
                </a:lnTo>
                <a:lnTo>
                  <a:pt x="47250" y="84460"/>
                </a:lnTo>
                <a:lnTo>
                  <a:pt x="47240" y="84460"/>
                </a:lnTo>
                <a:lnTo>
                  <a:pt x="47230" y="84460"/>
                </a:lnTo>
                <a:lnTo>
                  <a:pt x="47220" y="84460"/>
                </a:lnTo>
                <a:lnTo>
                  <a:pt x="47210" y="84460"/>
                </a:lnTo>
                <a:lnTo>
                  <a:pt x="47200" y="84460"/>
                </a:lnTo>
                <a:lnTo>
                  <a:pt x="47190" y="84450"/>
                </a:lnTo>
                <a:lnTo>
                  <a:pt x="47170" y="84460"/>
                </a:lnTo>
                <a:lnTo>
                  <a:pt x="47160" y="84460"/>
                </a:lnTo>
                <a:lnTo>
                  <a:pt x="47150" y="84470"/>
                </a:lnTo>
                <a:lnTo>
                  <a:pt x="47140" y="84470"/>
                </a:lnTo>
                <a:lnTo>
                  <a:pt x="47130" y="84470"/>
                </a:lnTo>
                <a:lnTo>
                  <a:pt x="47120" y="84470"/>
                </a:lnTo>
                <a:lnTo>
                  <a:pt x="47110" y="84470"/>
                </a:lnTo>
                <a:lnTo>
                  <a:pt x="47100" y="84480"/>
                </a:lnTo>
                <a:lnTo>
                  <a:pt x="47090" y="84480"/>
                </a:lnTo>
                <a:lnTo>
                  <a:pt x="47090" y="84470"/>
                </a:lnTo>
                <a:lnTo>
                  <a:pt x="47080" y="84440"/>
                </a:lnTo>
                <a:lnTo>
                  <a:pt x="47080" y="84400"/>
                </a:lnTo>
                <a:lnTo>
                  <a:pt x="47080" y="84340"/>
                </a:lnTo>
                <a:lnTo>
                  <a:pt x="47080" y="84280"/>
                </a:lnTo>
                <a:lnTo>
                  <a:pt x="47130" y="84230"/>
                </a:lnTo>
                <a:lnTo>
                  <a:pt x="47130" y="84220"/>
                </a:lnTo>
                <a:lnTo>
                  <a:pt x="47230" y="84120"/>
                </a:lnTo>
                <a:lnTo>
                  <a:pt x="47240" y="84110"/>
                </a:lnTo>
                <a:lnTo>
                  <a:pt x="47360" y="83970"/>
                </a:lnTo>
                <a:lnTo>
                  <a:pt x="47390" y="83940"/>
                </a:lnTo>
                <a:lnTo>
                  <a:pt x="47440" y="83890"/>
                </a:lnTo>
                <a:lnTo>
                  <a:pt x="47480" y="83850"/>
                </a:lnTo>
                <a:lnTo>
                  <a:pt x="47540" y="83790"/>
                </a:lnTo>
                <a:lnTo>
                  <a:pt x="47590" y="83740"/>
                </a:lnTo>
                <a:lnTo>
                  <a:pt x="47690" y="83640"/>
                </a:lnTo>
                <a:lnTo>
                  <a:pt x="47790" y="83540"/>
                </a:lnTo>
                <a:lnTo>
                  <a:pt x="47870" y="83530"/>
                </a:lnTo>
                <a:lnTo>
                  <a:pt x="47950" y="83520"/>
                </a:lnTo>
                <a:lnTo>
                  <a:pt x="47970" y="83500"/>
                </a:lnTo>
                <a:lnTo>
                  <a:pt x="47990" y="83470"/>
                </a:lnTo>
                <a:lnTo>
                  <a:pt x="47990" y="83420"/>
                </a:lnTo>
                <a:lnTo>
                  <a:pt x="47980" y="83360"/>
                </a:lnTo>
                <a:lnTo>
                  <a:pt x="47990" y="83290"/>
                </a:lnTo>
                <a:lnTo>
                  <a:pt x="47990" y="83280"/>
                </a:lnTo>
                <a:lnTo>
                  <a:pt x="47990" y="83230"/>
                </a:lnTo>
                <a:lnTo>
                  <a:pt x="47990" y="83220"/>
                </a:lnTo>
                <a:lnTo>
                  <a:pt x="48000" y="83220"/>
                </a:lnTo>
                <a:lnTo>
                  <a:pt x="48010" y="83220"/>
                </a:lnTo>
                <a:lnTo>
                  <a:pt x="48020" y="83220"/>
                </a:lnTo>
                <a:lnTo>
                  <a:pt x="48020" y="83230"/>
                </a:lnTo>
                <a:lnTo>
                  <a:pt x="48030" y="83230"/>
                </a:lnTo>
                <a:lnTo>
                  <a:pt x="48030" y="83240"/>
                </a:lnTo>
                <a:lnTo>
                  <a:pt x="48040" y="83250"/>
                </a:lnTo>
                <a:lnTo>
                  <a:pt x="48050" y="83260"/>
                </a:lnTo>
                <a:lnTo>
                  <a:pt x="48060" y="83260"/>
                </a:lnTo>
                <a:lnTo>
                  <a:pt x="48070" y="83250"/>
                </a:lnTo>
                <a:lnTo>
                  <a:pt x="48090" y="83260"/>
                </a:lnTo>
                <a:lnTo>
                  <a:pt x="48100" y="83250"/>
                </a:lnTo>
                <a:lnTo>
                  <a:pt x="48100" y="83260"/>
                </a:lnTo>
                <a:lnTo>
                  <a:pt x="48120" y="83260"/>
                </a:lnTo>
                <a:lnTo>
                  <a:pt x="48130" y="83260"/>
                </a:lnTo>
                <a:lnTo>
                  <a:pt x="48140" y="83250"/>
                </a:lnTo>
                <a:lnTo>
                  <a:pt x="48140" y="83240"/>
                </a:lnTo>
                <a:lnTo>
                  <a:pt x="48140" y="83230"/>
                </a:lnTo>
                <a:lnTo>
                  <a:pt x="48150" y="83230"/>
                </a:lnTo>
                <a:lnTo>
                  <a:pt x="48160" y="83220"/>
                </a:lnTo>
                <a:lnTo>
                  <a:pt x="48160" y="83210"/>
                </a:lnTo>
                <a:lnTo>
                  <a:pt x="48170" y="83210"/>
                </a:lnTo>
                <a:lnTo>
                  <a:pt x="48180" y="83200"/>
                </a:lnTo>
                <a:lnTo>
                  <a:pt x="48190" y="83200"/>
                </a:lnTo>
                <a:lnTo>
                  <a:pt x="48200" y="83190"/>
                </a:lnTo>
                <a:lnTo>
                  <a:pt x="48210" y="83180"/>
                </a:lnTo>
                <a:lnTo>
                  <a:pt x="48220" y="83180"/>
                </a:lnTo>
                <a:lnTo>
                  <a:pt x="48220" y="83170"/>
                </a:lnTo>
                <a:lnTo>
                  <a:pt x="48220" y="83160"/>
                </a:lnTo>
                <a:lnTo>
                  <a:pt x="48220" y="83150"/>
                </a:lnTo>
                <a:lnTo>
                  <a:pt x="48230" y="83140"/>
                </a:lnTo>
                <a:lnTo>
                  <a:pt x="48230" y="83130"/>
                </a:lnTo>
                <a:lnTo>
                  <a:pt x="48230" y="83120"/>
                </a:lnTo>
                <a:lnTo>
                  <a:pt x="48220" y="83100"/>
                </a:lnTo>
                <a:lnTo>
                  <a:pt x="48220" y="83090"/>
                </a:lnTo>
                <a:lnTo>
                  <a:pt x="48220" y="83070"/>
                </a:lnTo>
                <a:lnTo>
                  <a:pt x="48220" y="83060"/>
                </a:lnTo>
                <a:lnTo>
                  <a:pt x="48210" y="83020"/>
                </a:lnTo>
                <a:lnTo>
                  <a:pt x="48210" y="82980"/>
                </a:lnTo>
                <a:lnTo>
                  <a:pt x="48200" y="82940"/>
                </a:lnTo>
                <a:lnTo>
                  <a:pt x="48190" y="82910"/>
                </a:lnTo>
                <a:lnTo>
                  <a:pt x="48190" y="82880"/>
                </a:lnTo>
                <a:lnTo>
                  <a:pt x="48180" y="82850"/>
                </a:lnTo>
                <a:lnTo>
                  <a:pt x="48180" y="82810"/>
                </a:lnTo>
                <a:lnTo>
                  <a:pt x="48180" y="82790"/>
                </a:lnTo>
                <a:lnTo>
                  <a:pt x="48170" y="82760"/>
                </a:lnTo>
                <a:lnTo>
                  <a:pt x="48170" y="82750"/>
                </a:lnTo>
                <a:lnTo>
                  <a:pt x="48170" y="82740"/>
                </a:lnTo>
                <a:lnTo>
                  <a:pt x="48160" y="82700"/>
                </a:lnTo>
                <a:lnTo>
                  <a:pt x="48160" y="82660"/>
                </a:lnTo>
                <a:lnTo>
                  <a:pt x="48160" y="82650"/>
                </a:lnTo>
                <a:lnTo>
                  <a:pt x="48150" y="82640"/>
                </a:lnTo>
                <a:lnTo>
                  <a:pt x="48140" y="82560"/>
                </a:lnTo>
                <a:lnTo>
                  <a:pt x="48130" y="82480"/>
                </a:lnTo>
                <a:lnTo>
                  <a:pt x="48110" y="82310"/>
                </a:lnTo>
                <a:lnTo>
                  <a:pt x="48080" y="82130"/>
                </a:lnTo>
                <a:lnTo>
                  <a:pt x="48070" y="82080"/>
                </a:lnTo>
                <a:lnTo>
                  <a:pt x="48060" y="82040"/>
                </a:lnTo>
                <a:lnTo>
                  <a:pt x="48050" y="81970"/>
                </a:lnTo>
                <a:lnTo>
                  <a:pt x="48040" y="81910"/>
                </a:lnTo>
                <a:lnTo>
                  <a:pt x="48050" y="819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