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Siaya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Sia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4400" y="53570"/>
                </a:moveTo>
                <a:lnTo>
                  <a:pt x="14830" y="53570"/>
                </a:lnTo>
                <a:lnTo>
                  <a:pt x="14900" y="53560"/>
                </a:lnTo>
                <a:lnTo>
                  <a:pt x="14950" y="53570"/>
                </a:lnTo>
                <a:lnTo>
                  <a:pt x="14960" y="53570"/>
                </a:lnTo>
                <a:lnTo>
                  <a:pt x="14970" y="53580"/>
                </a:lnTo>
                <a:lnTo>
                  <a:pt x="14980" y="53570"/>
                </a:lnTo>
                <a:lnTo>
                  <a:pt x="14990" y="53570"/>
                </a:lnTo>
                <a:lnTo>
                  <a:pt x="15000" y="53560"/>
                </a:lnTo>
                <a:lnTo>
                  <a:pt x="15010" y="53550"/>
                </a:lnTo>
                <a:lnTo>
                  <a:pt x="15020" y="53550"/>
                </a:lnTo>
                <a:lnTo>
                  <a:pt x="15080" y="53510"/>
                </a:lnTo>
                <a:lnTo>
                  <a:pt x="15090" y="53500"/>
                </a:lnTo>
                <a:lnTo>
                  <a:pt x="15100" y="53490"/>
                </a:lnTo>
                <a:lnTo>
                  <a:pt x="15130" y="53460"/>
                </a:lnTo>
                <a:lnTo>
                  <a:pt x="15160" y="53410"/>
                </a:lnTo>
                <a:lnTo>
                  <a:pt x="15210" y="53330"/>
                </a:lnTo>
                <a:lnTo>
                  <a:pt x="15230" y="53260"/>
                </a:lnTo>
                <a:lnTo>
                  <a:pt x="15280" y="53080"/>
                </a:lnTo>
                <a:lnTo>
                  <a:pt x="15390" y="52670"/>
                </a:lnTo>
                <a:lnTo>
                  <a:pt x="15430" y="52530"/>
                </a:lnTo>
                <a:lnTo>
                  <a:pt x="15430" y="52510"/>
                </a:lnTo>
                <a:lnTo>
                  <a:pt x="15440" y="52500"/>
                </a:lnTo>
                <a:lnTo>
                  <a:pt x="15450" y="52480"/>
                </a:lnTo>
                <a:lnTo>
                  <a:pt x="15450" y="52470"/>
                </a:lnTo>
                <a:lnTo>
                  <a:pt x="15460" y="52460"/>
                </a:lnTo>
                <a:lnTo>
                  <a:pt x="15480" y="52420"/>
                </a:lnTo>
                <a:lnTo>
                  <a:pt x="15490" y="52410"/>
                </a:lnTo>
                <a:lnTo>
                  <a:pt x="15490" y="52400"/>
                </a:lnTo>
                <a:lnTo>
                  <a:pt x="15500" y="52390"/>
                </a:lnTo>
                <a:lnTo>
                  <a:pt x="15500" y="52380"/>
                </a:lnTo>
                <a:lnTo>
                  <a:pt x="15500" y="52360"/>
                </a:lnTo>
                <a:lnTo>
                  <a:pt x="15500" y="52350"/>
                </a:lnTo>
                <a:lnTo>
                  <a:pt x="15500" y="52340"/>
                </a:lnTo>
                <a:lnTo>
                  <a:pt x="15500" y="52320"/>
                </a:lnTo>
                <a:lnTo>
                  <a:pt x="15500" y="52310"/>
                </a:lnTo>
                <a:lnTo>
                  <a:pt x="15490" y="52290"/>
                </a:lnTo>
                <a:lnTo>
                  <a:pt x="15490" y="52280"/>
                </a:lnTo>
                <a:lnTo>
                  <a:pt x="15490" y="52270"/>
                </a:lnTo>
                <a:lnTo>
                  <a:pt x="15480" y="52260"/>
                </a:lnTo>
                <a:lnTo>
                  <a:pt x="15500" y="52250"/>
                </a:lnTo>
                <a:lnTo>
                  <a:pt x="15510" y="52250"/>
                </a:lnTo>
                <a:lnTo>
                  <a:pt x="15520" y="52240"/>
                </a:lnTo>
                <a:lnTo>
                  <a:pt x="15530" y="52240"/>
                </a:lnTo>
                <a:lnTo>
                  <a:pt x="15540" y="52230"/>
                </a:lnTo>
                <a:lnTo>
                  <a:pt x="15550" y="52230"/>
                </a:lnTo>
                <a:lnTo>
                  <a:pt x="15570" y="52220"/>
                </a:lnTo>
                <a:lnTo>
                  <a:pt x="15580" y="52220"/>
                </a:lnTo>
                <a:lnTo>
                  <a:pt x="15590" y="52220"/>
                </a:lnTo>
                <a:lnTo>
                  <a:pt x="15600" y="52210"/>
                </a:lnTo>
                <a:lnTo>
                  <a:pt x="15600" y="52200"/>
                </a:lnTo>
                <a:lnTo>
                  <a:pt x="15600" y="52190"/>
                </a:lnTo>
                <a:lnTo>
                  <a:pt x="15610" y="52190"/>
                </a:lnTo>
                <a:lnTo>
                  <a:pt x="15620" y="52190"/>
                </a:lnTo>
                <a:lnTo>
                  <a:pt x="15630" y="52190"/>
                </a:lnTo>
                <a:lnTo>
                  <a:pt x="15650" y="52190"/>
                </a:lnTo>
                <a:lnTo>
                  <a:pt x="15650" y="52180"/>
                </a:lnTo>
                <a:lnTo>
                  <a:pt x="15670" y="52160"/>
                </a:lnTo>
                <a:lnTo>
                  <a:pt x="15670" y="52150"/>
                </a:lnTo>
                <a:lnTo>
                  <a:pt x="15690" y="52140"/>
                </a:lnTo>
                <a:lnTo>
                  <a:pt x="15710" y="52110"/>
                </a:lnTo>
                <a:lnTo>
                  <a:pt x="15730" y="52100"/>
                </a:lnTo>
                <a:lnTo>
                  <a:pt x="15740" y="52100"/>
                </a:lnTo>
                <a:lnTo>
                  <a:pt x="15750" y="52100"/>
                </a:lnTo>
                <a:lnTo>
                  <a:pt x="15760" y="52110"/>
                </a:lnTo>
                <a:lnTo>
                  <a:pt x="15770" y="52110"/>
                </a:lnTo>
                <a:lnTo>
                  <a:pt x="15780" y="52100"/>
                </a:lnTo>
                <a:lnTo>
                  <a:pt x="15780" y="52110"/>
                </a:lnTo>
                <a:lnTo>
                  <a:pt x="15770" y="52120"/>
                </a:lnTo>
                <a:lnTo>
                  <a:pt x="15770" y="52130"/>
                </a:lnTo>
                <a:lnTo>
                  <a:pt x="15760" y="52150"/>
                </a:lnTo>
                <a:lnTo>
                  <a:pt x="15760" y="52160"/>
                </a:lnTo>
                <a:lnTo>
                  <a:pt x="15760" y="52180"/>
                </a:lnTo>
                <a:lnTo>
                  <a:pt x="15760" y="52190"/>
                </a:lnTo>
                <a:lnTo>
                  <a:pt x="15770" y="52190"/>
                </a:lnTo>
                <a:lnTo>
                  <a:pt x="15800" y="52160"/>
                </a:lnTo>
                <a:lnTo>
                  <a:pt x="15810" y="52150"/>
                </a:lnTo>
                <a:lnTo>
                  <a:pt x="15820" y="52130"/>
                </a:lnTo>
                <a:lnTo>
                  <a:pt x="15830" y="52120"/>
                </a:lnTo>
                <a:lnTo>
                  <a:pt x="15840" y="52100"/>
                </a:lnTo>
                <a:lnTo>
                  <a:pt x="15840" y="52090"/>
                </a:lnTo>
                <a:lnTo>
                  <a:pt x="15850" y="52060"/>
                </a:lnTo>
                <a:lnTo>
                  <a:pt x="15850" y="52040"/>
                </a:lnTo>
                <a:lnTo>
                  <a:pt x="15860" y="52030"/>
                </a:lnTo>
                <a:lnTo>
                  <a:pt x="15860" y="52010"/>
                </a:lnTo>
                <a:lnTo>
                  <a:pt x="15870" y="51980"/>
                </a:lnTo>
                <a:lnTo>
                  <a:pt x="15860" y="51980"/>
                </a:lnTo>
                <a:lnTo>
                  <a:pt x="15850" y="51980"/>
                </a:lnTo>
                <a:lnTo>
                  <a:pt x="15850" y="51960"/>
                </a:lnTo>
                <a:lnTo>
                  <a:pt x="15840" y="51950"/>
                </a:lnTo>
                <a:lnTo>
                  <a:pt x="15840" y="51940"/>
                </a:lnTo>
                <a:lnTo>
                  <a:pt x="15840" y="51920"/>
                </a:lnTo>
                <a:lnTo>
                  <a:pt x="15840" y="51890"/>
                </a:lnTo>
                <a:lnTo>
                  <a:pt x="15840" y="51880"/>
                </a:lnTo>
                <a:lnTo>
                  <a:pt x="15830" y="51860"/>
                </a:lnTo>
                <a:lnTo>
                  <a:pt x="15830" y="51850"/>
                </a:lnTo>
                <a:lnTo>
                  <a:pt x="15830" y="51840"/>
                </a:lnTo>
                <a:lnTo>
                  <a:pt x="15840" y="51830"/>
                </a:lnTo>
                <a:lnTo>
                  <a:pt x="15840" y="51810"/>
                </a:lnTo>
                <a:lnTo>
                  <a:pt x="15840" y="51800"/>
                </a:lnTo>
                <a:lnTo>
                  <a:pt x="15840" y="51790"/>
                </a:lnTo>
                <a:lnTo>
                  <a:pt x="15840" y="51780"/>
                </a:lnTo>
                <a:lnTo>
                  <a:pt x="15840" y="51770"/>
                </a:lnTo>
                <a:lnTo>
                  <a:pt x="15840" y="51760"/>
                </a:lnTo>
                <a:lnTo>
                  <a:pt x="15840" y="51740"/>
                </a:lnTo>
                <a:lnTo>
                  <a:pt x="15840" y="51730"/>
                </a:lnTo>
                <a:lnTo>
                  <a:pt x="15830" y="51730"/>
                </a:lnTo>
                <a:lnTo>
                  <a:pt x="15830" y="51720"/>
                </a:lnTo>
                <a:lnTo>
                  <a:pt x="15820" y="51710"/>
                </a:lnTo>
                <a:lnTo>
                  <a:pt x="15810" y="51700"/>
                </a:lnTo>
                <a:lnTo>
                  <a:pt x="15800" y="51690"/>
                </a:lnTo>
                <a:lnTo>
                  <a:pt x="15800" y="51680"/>
                </a:lnTo>
                <a:lnTo>
                  <a:pt x="15790" y="51670"/>
                </a:lnTo>
                <a:lnTo>
                  <a:pt x="15780" y="51660"/>
                </a:lnTo>
                <a:lnTo>
                  <a:pt x="15780" y="51650"/>
                </a:lnTo>
                <a:lnTo>
                  <a:pt x="15790" y="51640"/>
                </a:lnTo>
                <a:lnTo>
                  <a:pt x="15790" y="51630"/>
                </a:lnTo>
                <a:lnTo>
                  <a:pt x="15790" y="51620"/>
                </a:lnTo>
                <a:lnTo>
                  <a:pt x="15790" y="51610"/>
                </a:lnTo>
                <a:lnTo>
                  <a:pt x="15800" y="51600"/>
                </a:lnTo>
                <a:lnTo>
                  <a:pt x="15800" y="51590"/>
                </a:lnTo>
                <a:lnTo>
                  <a:pt x="15800" y="51580"/>
                </a:lnTo>
                <a:lnTo>
                  <a:pt x="15810" y="51570"/>
                </a:lnTo>
                <a:lnTo>
                  <a:pt x="15810" y="51560"/>
                </a:lnTo>
                <a:lnTo>
                  <a:pt x="15810" y="51550"/>
                </a:lnTo>
                <a:lnTo>
                  <a:pt x="15820" y="51540"/>
                </a:lnTo>
                <a:lnTo>
                  <a:pt x="15830" y="51530"/>
                </a:lnTo>
                <a:lnTo>
                  <a:pt x="15830" y="51520"/>
                </a:lnTo>
                <a:lnTo>
                  <a:pt x="15830" y="51510"/>
                </a:lnTo>
                <a:lnTo>
                  <a:pt x="15820" y="51500"/>
                </a:lnTo>
                <a:lnTo>
                  <a:pt x="15820" y="51490"/>
                </a:lnTo>
                <a:lnTo>
                  <a:pt x="15820" y="51480"/>
                </a:lnTo>
                <a:lnTo>
                  <a:pt x="15830" y="51470"/>
                </a:lnTo>
                <a:lnTo>
                  <a:pt x="15840" y="51460"/>
                </a:lnTo>
                <a:lnTo>
                  <a:pt x="15850" y="51450"/>
                </a:lnTo>
                <a:lnTo>
                  <a:pt x="15850" y="51440"/>
                </a:lnTo>
                <a:lnTo>
                  <a:pt x="15860" y="51430"/>
                </a:lnTo>
                <a:lnTo>
                  <a:pt x="15860" y="51420"/>
                </a:lnTo>
                <a:lnTo>
                  <a:pt x="15860" y="51410"/>
                </a:lnTo>
                <a:lnTo>
                  <a:pt x="15870" y="51400"/>
                </a:lnTo>
                <a:lnTo>
                  <a:pt x="15870" y="51390"/>
                </a:lnTo>
                <a:lnTo>
                  <a:pt x="15880" y="51380"/>
                </a:lnTo>
                <a:lnTo>
                  <a:pt x="15880" y="51370"/>
                </a:lnTo>
                <a:lnTo>
                  <a:pt x="15880" y="51360"/>
                </a:lnTo>
                <a:lnTo>
                  <a:pt x="15880" y="51330"/>
                </a:lnTo>
                <a:lnTo>
                  <a:pt x="15880" y="51320"/>
                </a:lnTo>
                <a:lnTo>
                  <a:pt x="15880" y="51310"/>
                </a:lnTo>
                <a:lnTo>
                  <a:pt x="15880" y="51300"/>
                </a:lnTo>
                <a:lnTo>
                  <a:pt x="15880" y="51290"/>
                </a:lnTo>
                <a:lnTo>
                  <a:pt x="15880" y="51270"/>
                </a:lnTo>
                <a:lnTo>
                  <a:pt x="15880" y="51260"/>
                </a:lnTo>
                <a:lnTo>
                  <a:pt x="15880" y="51200"/>
                </a:lnTo>
                <a:lnTo>
                  <a:pt x="15880" y="51190"/>
                </a:lnTo>
                <a:lnTo>
                  <a:pt x="15890" y="51140"/>
                </a:lnTo>
                <a:lnTo>
                  <a:pt x="15990" y="51090"/>
                </a:lnTo>
                <a:lnTo>
                  <a:pt x="16020" y="51070"/>
                </a:lnTo>
                <a:lnTo>
                  <a:pt x="16030" y="51060"/>
                </a:lnTo>
                <a:lnTo>
                  <a:pt x="16050" y="51050"/>
                </a:lnTo>
                <a:lnTo>
                  <a:pt x="16080" y="51010"/>
                </a:lnTo>
                <a:lnTo>
                  <a:pt x="16100" y="50980"/>
                </a:lnTo>
                <a:lnTo>
                  <a:pt x="16120" y="50950"/>
                </a:lnTo>
                <a:lnTo>
                  <a:pt x="16130" y="50950"/>
                </a:lnTo>
                <a:lnTo>
                  <a:pt x="16140" y="50930"/>
                </a:lnTo>
                <a:lnTo>
                  <a:pt x="16140" y="50920"/>
                </a:lnTo>
                <a:lnTo>
                  <a:pt x="16150" y="50910"/>
                </a:lnTo>
                <a:lnTo>
                  <a:pt x="16160" y="50900"/>
                </a:lnTo>
                <a:lnTo>
                  <a:pt x="16160" y="50890"/>
                </a:lnTo>
                <a:lnTo>
                  <a:pt x="16170" y="50880"/>
                </a:lnTo>
                <a:lnTo>
                  <a:pt x="16170" y="50870"/>
                </a:lnTo>
                <a:lnTo>
                  <a:pt x="16180" y="50850"/>
                </a:lnTo>
                <a:lnTo>
                  <a:pt x="16190" y="50830"/>
                </a:lnTo>
                <a:lnTo>
                  <a:pt x="16200" y="50820"/>
                </a:lnTo>
                <a:lnTo>
                  <a:pt x="16210" y="50800"/>
                </a:lnTo>
                <a:lnTo>
                  <a:pt x="16230" y="50770"/>
                </a:lnTo>
                <a:lnTo>
                  <a:pt x="16240" y="50750"/>
                </a:lnTo>
                <a:lnTo>
                  <a:pt x="16240" y="50740"/>
                </a:lnTo>
                <a:lnTo>
                  <a:pt x="16250" y="50740"/>
                </a:lnTo>
                <a:lnTo>
                  <a:pt x="16260" y="50720"/>
                </a:lnTo>
                <a:lnTo>
                  <a:pt x="16260" y="50710"/>
                </a:lnTo>
                <a:lnTo>
                  <a:pt x="16270" y="50690"/>
                </a:lnTo>
                <a:lnTo>
                  <a:pt x="16270" y="50680"/>
                </a:lnTo>
                <a:lnTo>
                  <a:pt x="16270" y="50670"/>
                </a:lnTo>
                <a:lnTo>
                  <a:pt x="16270" y="50650"/>
                </a:lnTo>
                <a:lnTo>
                  <a:pt x="16270" y="50630"/>
                </a:lnTo>
                <a:lnTo>
                  <a:pt x="16270" y="50620"/>
                </a:lnTo>
                <a:lnTo>
                  <a:pt x="16340" y="50640"/>
                </a:lnTo>
                <a:lnTo>
                  <a:pt x="16390" y="50660"/>
                </a:lnTo>
                <a:lnTo>
                  <a:pt x="16400" y="50660"/>
                </a:lnTo>
                <a:lnTo>
                  <a:pt x="16410" y="50680"/>
                </a:lnTo>
                <a:lnTo>
                  <a:pt x="16420" y="50690"/>
                </a:lnTo>
                <a:lnTo>
                  <a:pt x="16420" y="50700"/>
                </a:lnTo>
                <a:lnTo>
                  <a:pt x="16430" y="50710"/>
                </a:lnTo>
                <a:lnTo>
                  <a:pt x="16430" y="50720"/>
                </a:lnTo>
                <a:lnTo>
                  <a:pt x="16440" y="50730"/>
                </a:lnTo>
                <a:lnTo>
                  <a:pt x="16450" y="50730"/>
                </a:lnTo>
                <a:lnTo>
                  <a:pt x="16460" y="50740"/>
                </a:lnTo>
                <a:lnTo>
                  <a:pt x="16470" y="50750"/>
                </a:lnTo>
                <a:lnTo>
                  <a:pt x="16480" y="50750"/>
                </a:lnTo>
                <a:lnTo>
                  <a:pt x="16480" y="50760"/>
                </a:lnTo>
                <a:lnTo>
                  <a:pt x="16480" y="50770"/>
                </a:lnTo>
                <a:lnTo>
                  <a:pt x="16490" y="50780"/>
                </a:lnTo>
                <a:lnTo>
                  <a:pt x="16490" y="50790"/>
                </a:lnTo>
                <a:lnTo>
                  <a:pt x="16500" y="50800"/>
                </a:lnTo>
                <a:lnTo>
                  <a:pt x="16500" y="50810"/>
                </a:lnTo>
                <a:lnTo>
                  <a:pt x="16500" y="50820"/>
                </a:lnTo>
                <a:lnTo>
                  <a:pt x="16500" y="50830"/>
                </a:lnTo>
                <a:lnTo>
                  <a:pt x="16510" y="50840"/>
                </a:lnTo>
                <a:lnTo>
                  <a:pt x="16520" y="50850"/>
                </a:lnTo>
                <a:lnTo>
                  <a:pt x="16530" y="50860"/>
                </a:lnTo>
                <a:lnTo>
                  <a:pt x="16540" y="50870"/>
                </a:lnTo>
                <a:lnTo>
                  <a:pt x="16550" y="50870"/>
                </a:lnTo>
                <a:lnTo>
                  <a:pt x="16560" y="50880"/>
                </a:lnTo>
                <a:lnTo>
                  <a:pt x="16570" y="50880"/>
                </a:lnTo>
                <a:lnTo>
                  <a:pt x="16590" y="50890"/>
                </a:lnTo>
                <a:lnTo>
                  <a:pt x="16600" y="50900"/>
                </a:lnTo>
                <a:lnTo>
                  <a:pt x="16610" y="50900"/>
                </a:lnTo>
                <a:lnTo>
                  <a:pt x="16620" y="50900"/>
                </a:lnTo>
                <a:lnTo>
                  <a:pt x="16630" y="50900"/>
                </a:lnTo>
                <a:lnTo>
                  <a:pt x="16640" y="50910"/>
                </a:lnTo>
                <a:lnTo>
                  <a:pt x="16650" y="50920"/>
                </a:lnTo>
                <a:lnTo>
                  <a:pt x="16650" y="50930"/>
                </a:lnTo>
                <a:lnTo>
                  <a:pt x="16660" y="50940"/>
                </a:lnTo>
                <a:lnTo>
                  <a:pt x="16660" y="50950"/>
                </a:lnTo>
                <a:lnTo>
                  <a:pt x="16660" y="50960"/>
                </a:lnTo>
                <a:lnTo>
                  <a:pt x="16660" y="50970"/>
                </a:lnTo>
                <a:lnTo>
                  <a:pt x="16670" y="50980"/>
                </a:lnTo>
                <a:lnTo>
                  <a:pt x="16670" y="50970"/>
                </a:lnTo>
                <a:lnTo>
                  <a:pt x="16680" y="50960"/>
                </a:lnTo>
                <a:lnTo>
                  <a:pt x="16680" y="50940"/>
                </a:lnTo>
                <a:lnTo>
                  <a:pt x="16680" y="50930"/>
                </a:lnTo>
                <a:lnTo>
                  <a:pt x="16680" y="50920"/>
                </a:lnTo>
                <a:lnTo>
                  <a:pt x="16670" y="50910"/>
                </a:lnTo>
                <a:lnTo>
                  <a:pt x="16670" y="50890"/>
                </a:lnTo>
                <a:lnTo>
                  <a:pt x="16680" y="50890"/>
                </a:lnTo>
                <a:lnTo>
                  <a:pt x="16680" y="50880"/>
                </a:lnTo>
                <a:lnTo>
                  <a:pt x="16680" y="50870"/>
                </a:lnTo>
                <a:lnTo>
                  <a:pt x="16690" y="50860"/>
                </a:lnTo>
                <a:lnTo>
                  <a:pt x="16690" y="50850"/>
                </a:lnTo>
                <a:lnTo>
                  <a:pt x="16690" y="50830"/>
                </a:lnTo>
                <a:lnTo>
                  <a:pt x="16690" y="50820"/>
                </a:lnTo>
                <a:lnTo>
                  <a:pt x="16690" y="50810"/>
                </a:lnTo>
                <a:lnTo>
                  <a:pt x="16690" y="50800"/>
                </a:lnTo>
                <a:lnTo>
                  <a:pt x="16680" y="50790"/>
                </a:lnTo>
                <a:lnTo>
                  <a:pt x="16680" y="50770"/>
                </a:lnTo>
                <a:lnTo>
                  <a:pt x="16680" y="50750"/>
                </a:lnTo>
                <a:lnTo>
                  <a:pt x="16690" y="50750"/>
                </a:lnTo>
                <a:lnTo>
                  <a:pt x="16700" y="50750"/>
                </a:lnTo>
                <a:lnTo>
                  <a:pt x="16710" y="50750"/>
                </a:lnTo>
                <a:lnTo>
                  <a:pt x="16730" y="50740"/>
                </a:lnTo>
                <a:lnTo>
                  <a:pt x="16740" y="50740"/>
                </a:lnTo>
                <a:lnTo>
                  <a:pt x="16750" y="50740"/>
                </a:lnTo>
                <a:lnTo>
                  <a:pt x="16760" y="50740"/>
                </a:lnTo>
                <a:lnTo>
                  <a:pt x="16790" y="50730"/>
                </a:lnTo>
                <a:lnTo>
                  <a:pt x="16800" y="50730"/>
                </a:lnTo>
                <a:lnTo>
                  <a:pt x="16810" y="50730"/>
                </a:lnTo>
                <a:lnTo>
                  <a:pt x="16890" y="50710"/>
                </a:lnTo>
                <a:lnTo>
                  <a:pt x="16930" y="50710"/>
                </a:lnTo>
                <a:lnTo>
                  <a:pt x="16940" y="50710"/>
                </a:lnTo>
                <a:lnTo>
                  <a:pt x="16950" y="50700"/>
                </a:lnTo>
                <a:lnTo>
                  <a:pt x="16960" y="50700"/>
                </a:lnTo>
                <a:lnTo>
                  <a:pt x="16970" y="50690"/>
                </a:lnTo>
                <a:lnTo>
                  <a:pt x="16980" y="50680"/>
                </a:lnTo>
                <a:lnTo>
                  <a:pt x="16990" y="50670"/>
                </a:lnTo>
                <a:lnTo>
                  <a:pt x="16990" y="50660"/>
                </a:lnTo>
                <a:lnTo>
                  <a:pt x="17000" y="50650"/>
                </a:lnTo>
                <a:lnTo>
                  <a:pt x="17020" y="50610"/>
                </a:lnTo>
                <a:lnTo>
                  <a:pt x="17030" y="50580"/>
                </a:lnTo>
                <a:lnTo>
                  <a:pt x="17040" y="50570"/>
                </a:lnTo>
                <a:lnTo>
                  <a:pt x="17050" y="50550"/>
                </a:lnTo>
                <a:lnTo>
                  <a:pt x="17050" y="50540"/>
                </a:lnTo>
                <a:lnTo>
                  <a:pt x="17060" y="50530"/>
                </a:lnTo>
                <a:lnTo>
                  <a:pt x="17060" y="50520"/>
                </a:lnTo>
                <a:lnTo>
                  <a:pt x="17080" y="50520"/>
                </a:lnTo>
                <a:lnTo>
                  <a:pt x="17090" y="50510"/>
                </a:lnTo>
                <a:lnTo>
                  <a:pt x="17110" y="50510"/>
                </a:lnTo>
                <a:lnTo>
                  <a:pt x="17120" y="50510"/>
                </a:lnTo>
                <a:lnTo>
                  <a:pt x="17130" y="50510"/>
                </a:lnTo>
                <a:lnTo>
                  <a:pt x="17140" y="50520"/>
                </a:lnTo>
                <a:lnTo>
                  <a:pt x="17150" y="50520"/>
                </a:lnTo>
                <a:lnTo>
                  <a:pt x="17170" y="50530"/>
                </a:lnTo>
                <a:lnTo>
                  <a:pt x="17170" y="50540"/>
                </a:lnTo>
                <a:lnTo>
                  <a:pt x="17190" y="50540"/>
                </a:lnTo>
                <a:lnTo>
                  <a:pt x="17200" y="50550"/>
                </a:lnTo>
                <a:lnTo>
                  <a:pt x="17210" y="50550"/>
                </a:lnTo>
                <a:lnTo>
                  <a:pt x="17220" y="50560"/>
                </a:lnTo>
                <a:lnTo>
                  <a:pt x="17230" y="50560"/>
                </a:lnTo>
                <a:lnTo>
                  <a:pt x="17250" y="50550"/>
                </a:lnTo>
                <a:lnTo>
                  <a:pt x="17260" y="50550"/>
                </a:lnTo>
                <a:lnTo>
                  <a:pt x="17270" y="50550"/>
                </a:lnTo>
                <a:lnTo>
                  <a:pt x="17280" y="50550"/>
                </a:lnTo>
                <a:lnTo>
                  <a:pt x="17290" y="50540"/>
                </a:lnTo>
                <a:lnTo>
                  <a:pt x="17300" y="50540"/>
                </a:lnTo>
                <a:lnTo>
                  <a:pt x="17310" y="50540"/>
                </a:lnTo>
                <a:lnTo>
                  <a:pt x="17320" y="50530"/>
                </a:lnTo>
                <a:lnTo>
                  <a:pt x="17340" y="50530"/>
                </a:lnTo>
                <a:lnTo>
                  <a:pt x="17350" y="50540"/>
                </a:lnTo>
                <a:lnTo>
                  <a:pt x="17360" y="50540"/>
                </a:lnTo>
                <a:lnTo>
                  <a:pt x="17370" y="50540"/>
                </a:lnTo>
                <a:lnTo>
                  <a:pt x="17390" y="50550"/>
                </a:lnTo>
                <a:lnTo>
                  <a:pt x="17400" y="50550"/>
                </a:lnTo>
                <a:lnTo>
                  <a:pt x="17410" y="50560"/>
                </a:lnTo>
                <a:lnTo>
                  <a:pt x="17430" y="50560"/>
                </a:lnTo>
                <a:lnTo>
                  <a:pt x="17440" y="50560"/>
                </a:lnTo>
                <a:lnTo>
                  <a:pt x="17450" y="50560"/>
                </a:lnTo>
                <a:lnTo>
                  <a:pt x="17460" y="50550"/>
                </a:lnTo>
                <a:lnTo>
                  <a:pt x="17470" y="50550"/>
                </a:lnTo>
                <a:lnTo>
                  <a:pt x="17480" y="50550"/>
                </a:lnTo>
                <a:lnTo>
                  <a:pt x="17490" y="50540"/>
                </a:lnTo>
                <a:lnTo>
                  <a:pt x="17530" y="50540"/>
                </a:lnTo>
                <a:lnTo>
                  <a:pt x="17610" y="50540"/>
                </a:lnTo>
                <a:lnTo>
                  <a:pt x="17620" y="50540"/>
                </a:lnTo>
                <a:lnTo>
                  <a:pt x="17630" y="50550"/>
                </a:lnTo>
                <a:lnTo>
                  <a:pt x="17640" y="50550"/>
                </a:lnTo>
                <a:lnTo>
                  <a:pt x="17660" y="50550"/>
                </a:lnTo>
                <a:lnTo>
                  <a:pt x="17680" y="50550"/>
                </a:lnTo>
                <a:lnTo>
                  <a:pt x="17690" y="50550"/>
                </a:lnTo>
                <a:lnTo>
                  <a:pt x="17700" y="50550"/>
                </a:lnTo>
                <a:lnTo>
                  <a:pt x="17720" y="50540"/>
                </a:lnTo>
                <a:lnTo>
                  <a:pt x="17760" y="50540"/>
                </a:lnTo>
                <a:lnTo>
                  <a:pt x="17770" y="50540"/>
                </a:lnTo>
                <a:lnTo>
                  <a:pt x="17790" y="50530"/>
                </a:lnTo>
                <a:lnTo>
                  <a:pt x="17810" y="50530"/>
                </a:lnTo>
                <a:lnTo>
                  <a:pt x="17830" y="50530"/>
                </a:lnTo>
                <a:lnTo>
                  <a:pt x="17840" y="50530"/>
                </a:lnTo>
                <a:lnTo>
                  <a:pt x="17850" y="50530"/>
                </a:lnTo>
                <a:lnTo>
                  <a:pt x="17880" y="50540"/>
                </a:lnTo>
                <a:lnTo>
                  <a:pt x="17890" y="50540"/>
                </a:lnTo>
                <a:lnTo>
                  <a:pt x="17900" y="50550"/>
                </a:lnTo>
                <a:lnTo>
                  <a:pt x="17930" y="50560"/>
                </a:lnTo>
                <a:lnTo>
                  <a:pt x="17940" y="50560"/>
                </a:lnTo>
                <a:lnTo>
                  <a:pt x="17950" y="50560"/>
                </a:lnTo>
                <a:lnTo>
                  <a:pt x="17970" y="50570"/>
                </a:lnTo>
                <a:lnTo>
                  <a:pt x="17980" y="50570"/>
                </a:lnTo>
                <a:lnTo>
                  <a:pt x="18000" y="50570"/>
                </a:lnTo>
                <a:lnTo>
                  <a:pt x="18030" y="50570"/>
                </a:lnTo>
                <a:lnTo>
                  <a:pt x="18050" y="50570"/>
                </a:lnTo>
                <a:lnTo>
                  <a:pt x="18060" y="50580"/>
                </a:lnTo>
                <a:lnTo>
                  <a:pt x="18070" y="50580"/>
                </a:lnTo>
                <a:lnTo>
                  <a:pt x="18090" y="50580"/>
                </a:lnTo>
                <a:lnTo>
                  <a:pt x="18110" y="50590"/>
                </a:lnTo>
                <a:lnTo>
                  <a:pt x="18120" y="50590"/>
                </a:lnTo>
                <a:lnTo>
                  <a:pt x="18130" y="50590"/>
                </a:lnTo>
                <a:lnTo>
                  <a:pt x="18160" y="50570"/>
                </a:lnTo>
                <a:lnTo>
                  <a:pt x="18170" y="50560"/>
                </a:lnTo>
                <a:lnTo>
                  <a:pt x="18180" y="50550"/>
                </a:lnTo>
                <a:lnTo>
                  <a:pt x="18200" y="50560"/>
                </a:lnTo>
                <a:lnTo>
                  <a:pt x="18210" y="50560"/>
                </a:lnTo>
                <a:lnTo>
                  <a:pt x="18230" y="50570"/>
                </a:lnTo>
                <a:lnTo>
                  <a:pt x="18240" y="50570"/>
                </a:lnTo>
                <a:lnTo>
                  <a:pt x="18250" y="50580"/>
                </a:lnTo>
                <a:lnTo>
                  <a:pt x="18260" y="50590"/>
                </a:lnTo>
                <a:lnTo>
                  <a:pt x="18270" y="50600"/>
                </a:lnTo>
                <a:lnTo>
                  <a:pt x="18270" y="50620"/>
                </a:lnTo>
                <a:lnTo>
                  <a:pt x="18270" y="50630"/>
                </a:lnTo>
                <a:lnTo>
                  <a:pt x="18280" y="50640"/>
                </a:lnTo>
                <a:lnTo>
                  <a:pt x="18300" y="50650"/>
                </a:lnTo>
                <a:lnTo>
                  <a:pt x="18330" y="50680"/>
                </a:lnTo>
                <a:lnTo>
                  <a:pt x="18360" y="50710"/>
                </a:lnTo>
                <a:lnTo>
                  <a:pt x="18380" y="50720"/>
                </a:lnTo>
                <a:lnTo>
                  <a:pt x="18380" y="50730"/>
                </a:lnTo>
                <a:lnTo>
                  <a:pt x="18390" y="50740"/>
                </a:lnTo>
                <a:lnTo>
                  <a:pt x="18390" y="50750"/>
                </a:lnTo>
                <a:lnTo>
                  <a:pt x="18390" y="50770"/>
                </a:lnTo>
                <a:lnTo>
                  <a:pt x="18390" y="50780"/>
                </a:lnTo>
                <a:lnTo>
                  <a:pt x="18400" y="50780"/>
                </a:lnTo>
                <a:lnTo>
                  <a:pt x="18400" y="50790"/>
                </a:lnTo>
                <a:lnTo>
                  <a:pt x="18390" y="50790"/>
                </a:lnTo>
                <a:lnTo>
                  <a:pt x="18380" y="50800"/>
                </a:lnTo>
                <a:lnTo>
                  <a:pt x="18370" y="50800"/>
                </a:lnTo>
                <a:lnTo>
                  <a:pt x="18370" y="50810"/>
                </a:lnTo>
                <a:lnTo>
                  <a:pt x="18360" y="50810"/>
                </a:lnTo>
                <a:lnTo>
                  <a:pt x="18360" y="50820"/>
                </a:lnTo>
                <a:lnTo>
                  <a:pt x="18350" y="50830"/>
                </a:lnTo>
                <a:lnTo>
                  <a:pt x="18340" y="50840"/>
                </a:lnTo>
                <a:lnTo>
                  <a:pt x="18330" y="50850"/>
                </a:lnTo>
                <a:lnTo>
                  <a:pt x="18330" y="50860"/>
                </a:lnTo>
                <a:lnTo>
                  <a:pt x="18340" y="50870"/>
                </a:lnTo>
                <a:lnTo>
                  <a:pt x="18340" y="50880"/>
                </a:lnTo>
                <a:lnTo>
                  <a:pt x="18340" y="50890"/>
                </a:lnTo>
                <a:lnTo>
                  <a:pt x="18350" y="50890"/>
                </a:lnTo>
                <a:lnTo>
                  <a:pt x="18360" y="50910"/>
                </a:lnTo>
                <a:lnTo>
                  <a:pt x="18380" y="50920"/>
                </a:lnTo>
                <a:lnTo>
                  <a:pt x="18390" y="50930"/>
                </a:lnTo>
                <a:lnTo>
                  <a:pt x="18400" y="50940"/>
                </a:lnTo>
                <a:lnTo>
                  <a:pt x="18410" y="50940"/>
                </a:lnTo>
                <a:lnTo>
                  <a:pt x="18430" y="50960"/>
                </a:lnTo>
                <a:lnTo>
                  <a:pt x="18440" y="50970"/>
                </a:lnTo>
                <a:lnTo>
                  <a:pt x="18440" y="50980"/>
                </a:lnTo>
                <a:lnTo>
                  <a:pt x="18440" y="50990"/>
                </a:lnTo>
                <a:lnTo>
                  <a:pt x="18430" y="51000"/>
                </a:lnTo>
                <a:lnTo>
                  <a:pt x="18430" y="51010"/>
                </a:lnTo>
                <a:lnTo>
                  <a:pt x="18430" y="51020"/>
                </a:lnTo>
                <a:lnTo>
                  <a:pt x="18420" y="51030"/>
                </a:lnTo>
                <a:lnTo>
                  <a:pt x="18420" y="51040"/>
                </a:lnTo>
                <a:lnTo>
                  <a:pt x="18420" y="51050"/>
                </a:lnTo>
                <a:lnTo>
                  <a:pt x="18420" y="51060"/>
                </a:lnTo>
                <a:lnTo>
                  <a:pt x="18420" y="51070"/>
                </a:lnTo>
                <a:lnTo>
                  <a:pt x="18410" y="51080"/>
                </a:lnTo>
                <a:lnTo>
                  <a:pt x="18410" y="51090"/>
                </a:lnTo>
                <a:lnTo>
                  <a:pt x="18410" y="51100"/>
                </a:lnTo>
                <a:lnTo>
                  <a:pt x="18410" y="51110"/>
                </a:lnTo>
                <a:lnTo>
                  <a:pt x="18410" y="51120"/>
                </a:lnTo>
                <a:lnTo>
                  <a:pt x="18410" y="51130"/>
                </a:lnTo>
                <a:lnTo>
                  <a:pt x="18410" y="51140"/>
                </a:lnTo>
                <a:lnTo>
                  <a:pt x="18420" y="51150"/>
                </a:lnTo>
                <a:lnTo>
                  <a:pt x="18420" y="51160"/>
                </a:lnTo>
                <a:lnTo>
                  <a:pt x="18430" y="51170"/>
                </a:lnTo>
                <a:lnTo>
                  <a:pt x="18430" y="51180"/>
                </a:lnTo>
                <a:lnTo>
                  <a:pt x="18430" y="51190"/>
                </a:lnTo>
                <a:lnTo>
                  <a:pt x="18420" y="51200"/>
                </a:lnTo>
                <a:lnTo>
                  <a:pt x="18420" y="51210"/>
                </a:lnTo>
                <a:lnTo>
                  <a:pt x="18410" y="51220"/>
                </a:lnTo>
                <a:lnTo>
                  <a:pt x="18410" y="51230"/>
                </a:lnTo>
                <a:lnTo>
                  <a:pt x="18400" y="51230"/>
                </a:lnTo>
                <a:lnTo>
                  <a:pt x="18390" y="51230"/>
                </a:lnTo>
                <a:lnTo>
                  <a:pt x="18380" y="51230"/>
                </a:lnTo>
                <a:lnTo>
                  <a:pt x="18370" y="51230"/>
                </a:lnTo>
                <a:lnTo>
                  <a:pt x="18360" y="51240"/>
                </a:lnTo>
                <a:lnTo>
                  <a:pt x="18350" y="51240"/>
                </a:lnTo>
                <a:lnTo>
                  <a:pt x="18340" y="51250"/>
                </a:lnTo>
                <a:lnTo>
                  <a:pt x="18330" y="51250"/>
                </a:lnTo>
                <a:lnTo>
                  <a:pt x="18320" y="51250"/>
                </a:lnTo>
                <a:lnTo>
                  <a:pt x="18320" y="51260"/>
                </a:lnTo>
                <a:lnTo>
                  <a:pt x="18310" y="51260"/>
                </a:lnTo>
                <a:lnTo>
                  <a:pt x="18300" y="51270"/>
                </a:lnTo>
                <a:lnTo>
                  <a:pt x="18290" y="51270"/>
                </a:lnTo>
                <a:lnTo>
                  <a:pt x="18290" y="51280"/>
                </a:lnTo>
                <a:lnTo>
                  <a:pt x="18300" y="51280"/>
                </a:lnTo>
                <a:lnTo>
                  <a:pt x="18300" y="51290"/>
                </a:lnTo>
                <a:lnTo>
                  <a:pt x="18310" y="51300"/>
                </a:lnTo>
                <a:lnTo>
                  <a:pt x="18310" y="51310"/>
                </a:lnTo>
                <a:lnTo>
                  <a:pt x="18310" y="51320"/>
                </a:lnTo>
                <a:lnTo>
                  <a:pt x="18320" y="51320"/>
                </a:lnTo>
                <a:lnTo>
                  <a:pt x="18320" y="51330"/>
                </a:lnTo>
                <a:lnTo>
                  <a:pt x="18330" y="51340"/>
                </a:lnTo>
                <a:lnTo>
                  <a:pt x="18330" y="51350"/>
                </a:lnTo>
                <a:lnTo>
                  <a:pt x="18340" y="51360"/>
                </a:lnTo>
                <a:lnTo>
                  <a:pt x="18350" y="51370"/>
                </a:lnTo>
                <a:lnTo>
                  <a:pt x="18350" y="51380"/>
                </a:lnTo>
                <a:lnTo>
                  <a:pt x="18350" y="51390"/>
                </a:lnTo>
                <a:lnTo>
                  <a:pt x="18350" y="51400"/>
                </a:lnTo>
                <a:lnTo>
                  <a:pt x="18350" y="51410"/>
                </a:lnTo>
                <a:lnTo>
                  <a:pt x="18350" y="51420"/>
                </a:lnTo>
                <a:lnTo>
                  <a:pt x="18350" y="51430"/>
                </a:lnTo>
                <a:lnTo>
                  <a:pt x="18350" y="51440"/>
                </a:lnTo>
                <a:lnTo>
                  <a:pt x="18360" y="51450"/>
                </a:lnTo>
                <a:lnTo>
                  <a:pt x="18360" y="51460"/>
                </a:lnTo>
                <a:lnTo>
                  <a:pt x="18360" y="51480"/>
                </a:lnTo>
                <a:lnTo>
                  <a:pt x="18360" y="51490"/>
                </a:lnTo>
                <a:lnTo>
                  <a:pt x="18350" y="51500"/>
                </a:lnTo>
                <a:lnTo>
                  <a:pt x="18350" y="51510"/>
                </a:lnTo>
                <a:lnTo>
                  <a:pt x="18350" y="51520"/>
                </a:lnTo>
                <a:lnTo>
                  <a:pt x="18340" y="51530"/>
                </a:lnTo>
                <a:lnTo>
                  <a:pt x="18350" y="51540"/>
                </a:lnTo>
                <a:lnTo>
                  <a:pt x="18350" y="51560"/>
                </a:lnTo>
                <a:lnTo>
                  <a:pt x="18350" y="51570"/>
                </a:lnTo>
                <a:lnTo>
                  <a:pt x="18350" y="51580"/>
                </a:lnTo>
                <a:lnTo>
                  <a:pt x="18340" y="51600"/>
                </a:lnTo>
                <a:lnTo>
                  <a:pt x="18330" y="51610"/>
                </a:lnTo>
                <a:lnTo>
                  <a:pt x="18330" y="51620"/>
                </a:lnTo>
                <a:lnTo>
                  <a:pt x="18330" y="51630"/>
                </a:lnTo>
                <a:lnTo>
                  <a:pt x="18320" y="51640"/>
                </a:lnTo>
                <a:lnTo>
                  <a:pt x="18320" y="51650"/>
                </a:lnTo>
                <a:lnTo>
                  <a:pt x="18310" y="51660"/>
                </a:lnTo>
                <a:lnTo>
                  <a:pt x="18310" y="51670"/>
                </a:lnTo>
                <a:lnTo>
                  <a:pt x="18300" y="51680"/>
                </a:lnTo>
                <a:lnTo>
                  <a:pt x="18300" y="51690"/>
                </a:lnTo>
                <a:lnTo>
                  <a:pt x="18300" y="51700"/>
                </a:lnTo>
                <a:lnTo>
                  <a:pt x="18300" y="51710"/>
                </a:lnTo>
                <a:lnTo>
                  <a:pt x="18310" y="51710"/>
                </a:lnTo>
                <a:lnTo>
                  <a:pt x="18320" y="51710"/>
                </a:lnTo>
                <a:lnTo>
                  <a:pt x="18330" y="51710"/>
                </a:lnTo>
                <a:lnTo>
                  <a:pt x="18340" y="51700"/>
                </a:lnTo>
                <a:lnTo>
                  <a:pt x="18350" y="51700"/>
                </a:lnTo>
                <a:lnTo>
                  <a:pt x="18350" y="51690"/>
                </a:lnTo>
                <a:lnTo>
                  <a:pt x="18360" y="51690"/>
                </a:lnTo>
                <a:lnTo>
                  <a:pt x="18370" y="51690"/>
                </a:lnTo>
                <a:lnTo>
                  <a:pt x="18380" y="51690"/>
                </a:lnTo>
                <a:lnTo>
                  <a:pt x="18390" y="51680"/>
                </a:lnTo>
                <a:lnTo>
                  <a:pt x="18400" y="51670"/>
                </a:lnTo>
                <a:lnTo>
                  <a:pt x="18420" y="51670"/>
                </a:lnTo>
                <a:lnTo>
                  <a:pt x="18430" y="51660"/>
                </a:lnTo>
                <a:lnTo>
                  <a:pt x="18440" y="51650"/>
                </a:lnTo>
                <a:lnTo>
                  <a:pt x="18460" y="51640"/>
                </a:lnTo>
                <a:lnTo>
                  <a:pt x="18470" y="51640"/>
                </a:lnTo>
                <a:lnTo>
                  <a:pt x="18480" y="51640"/>
                </a:lnTo>
                <a:lnTo>
                  <a:pt x="18480" y="51630"/>
                </a:lnTo>
                <a:lnTo>
                  <a:pt x="18490" y="51620"/>
                </a:lnTo>
                <a:lnTo>
                  <a:pt x="18500" y="51610"/>
                </a:lnTo>
                <a:lnTo>
                  <a:pt x="18510" y="51600"/>
                </a:lnTo>
                <a:lnTo>
                  <a:pt x="18510" y="51590"/>
                </a:lnTo>
                <a:lnTo>
                  <a:pt x="18520" y="51580"/>
                </a:lnTo>
                <a:lnTo>
                  <a:pt x="18520" y="51570"/>
                </a:lnTo>
                <a:lnTo>
                  <a:pt x="18520" y="51560"/>
                </a:lnTo>
                <a:lnTo>
                  <a:pt x="18530" y="51560"/>
                </a:lnTo>
                <a:lnTo>
                  <a:pt x="18530" y="51550"/>
                </a:lnTo>
                <a:lnTo>
                  <a:pt x="18530" y="51540"/>
                </a:lnTo>
                <a:lnTo>
                  <a:pt x="18540" y="51530"/>
                </a:lnTo>
                <a:lnTo>
                  <a:pt x="18550" y="51520"/>
                </a:lnTo>
                <a:lnTo>
                  <a:pt x="18560" y="51520"/>
                </a:lnTo>
                <a:lnTo>
                  <a:pt x="18570" y="51520"/>
                </a:lnTo>
                <a:lnTo>
                  <a:pt x="18570" y="51510"/>
                </a:lnTo>
                <a:lnTo>
                  <a:pt x="18590" y="51510"/>
                </a:lnTo>
                <a:lnTo>
                  <a:pt x="18590" y="51500"/>
                </a:lnTo>
                <a:lnTo>
                  <a:pt x="18600" y="51500"/>
                </a:lnTo>
                <a:lnTo>
                  <a:pt x="18610" y="51500"/>
                </a:lnTo>
                <a:lnTo>
                  <a:pt x="18620" y="51490"/>
                </a:lnTo>
                <a:lnTo>
                  <a:pt x="18630" y="51490"/>
                </a:lnTo>
                <a:lnTo>
                  <a:pt x="18630" y="51480"/>
                </a:lnTo>
                <a:lnTo>
                  <a:pt x="18630" y="51470"/>
                </a:lnTo>
                <a:lnTo>
                  <a:pt x="18640" y="51460"/>
                </a:lnTo>
                <a:lnTo>
                  <a:pt x="18650" y="51460"/>
                </a:lnTo>
                <a:lnTo>
                  <a:pt x="18650" y="51450"/>
                </a:lnTo>
                <a:lnTo>
                  <a:pt x="18660" y="51440"/>
                </a:lnTo>
                <a:lnTo>
                  <a:pt x="18670" y="51440"/>
                </a:lnTo>
                <a:lnTo>
                  <a:pt x="18670" y="51430"/>
                </a:lnTo>
                <a:lnTo>
                  <a:pt x="18680" y="51420"/>
                </a:lnTo>
                <a:lnTo>
                  <a:pt x="18690" y="51420"/>
                </a:lnTo>
                <a:lnTo>
                  <a:pt x="18700" y="51410"/>
                </a:lnTo>
                <a:lnTo>
                  <a:pt x="18710" y="51410"/>
                </a:lnTo>
                <a:lnTo>
                  <a:pt x="18720" y="51400"/>
                </a:lnTo>
                <a:lnTo>
                  <a:pt x="18730" y="51400"/>
                </a:lnTo>
                <a:lnTo>
                  <a:pt x="18740" y="51400"/>
                </a:lnTo>
                <a:lnTo>
                  <a:pt x="18750" y="51390"/>
                </a:lnTo>
                <a:lnTo>
                  <a:pt x="18760" y="51390"/>
                </a:lnTo>
                <a:lnTo>
                  <a:pt x="18770" y="51380"/>
                </a:lnTo>
                <a:lnTo>
                  <a:pt x="18780" y="51380"/>
                </a:lnTo>
                <a:lnTo>
                  <a:pt x="18790" y="51370"/>
                </a:lnTo>
                <a:lnTo>
                  <a:pt x="18800" y="51370"/>
                </a:lnTo>
                <a:lnTo>
                  <a:pt x="18810" y="51370"/>
                </a:lnTo>
                <a:lnTo>
                  <a:pt x="18820" y="51370"/>
                </a:lnTo>
                <a:lnTo>
                  <a:pt x="18830" y="51370"/>
                </a:lnTo>
                <a:lnTo>
                  <a:pt x="18840" y="51380"/>
                </a:lnTo>
                <a:lnTo>
                  <a:pt x="18850" y="51390"/>
                </a:lnTo>
                <a:lnTo>
                  <a:pt x="18860" y="51400"/>
                </a:lnTo>
                <a:lnTo>
                  <a:pt x="18860" y="51410"/>
                </a:lnTo>
                <a:lnTo>
                  <a:pt x="18870" y="51420"/>
                </a:lnTo>
                <a:lnTo>
                  <a:pt x="18870" y="51430"/>
                </a:lnTo>
                <a:lnTo>
                  <a:pt x="18880" y="51450"/>
                </a:lnTo>
                <a:lnTo>
                  <a:pt x="18880" y="51460"/>
                </a:lnTo>
                <a:lnTo>
                  <a:pt x="18890" y="51460"/>
                </a:lnTo>
                <a:lnTo>
                  <a:pt x="18900" y="51460"/>
                </a:lnTo>
                <a:lnTo>
                  <a:pt x="18890" y="51470"/>
                </a:lnTo>
                <a:lnTo>
                  <a:pt x="18890" y="51480"/>
                </a:lnTo>
                <a:lnTo>
                  <a:pt x="18870" y="51480"/>
                </a:lnTo>
                <a:lnTo>
                  <a:pt x="18860" y="51490"/>
                </a:lnTo>
                <a:lnTo>
                  <a:pt x="18850" y="51500"/>
                </a:lnTo>
                <a:lnTo>
                  <a:pt x="18840" y="51500"/>
                </a:lnTo>
                <a:lnTo>
                  <a:pt x="18830" y="51500"/>
                </a:lnTo>
                <a:lnTo>
                  <a:pt x="18820" y="51500"/>
                </a:lnTo>
                <a:lnTo>
                  <a:pt x="18810" y="51510"/>
                </a:lnTo>
                <a:lnTo>
                  <a:pt x="18810" y="51500"/>
                </a:lnTo>
                <a:lnTo>
                  <a:pt x="18800" y="51500"/>
                </a:lnTo>
                <a:lnTo>
                  <a:pt x="18790" y="51500"/>
                </a:lnTo>
                <a:lnTo>
                  <a:pt x="18780" y="51510"/>
                </a:lnTo>
                <a:lnTo>
                  <a:pt x="18770" y="51510"/>
                </a:lnTo>
                <a:lnTo>
                  <a:pt x="18760" y="51510"/>
                </a:lnTo>
                <a:lnTo>
                  <a:pt x="18750" y="51520"/>
                </a:lnTo>
                <a:lnTo>
                  <a:pt x="18750" y="51530"/>
                </a:lnTo>
                <a:lnTo>
                  <a:pt x="18740" y="51540"/>
                </a:lnTo>
                <a:lnTo>
                  <a:pt x="18730" y="51540"/>
                </a:lnTo>
                <a:lnTo>
                  <a:pt x="18730" y="51550"/>
                </a:lnTo>
                <a:lnTo>
                  <a:pt x="18720" y="51560"/>
                </a:lnTo>
                <a:lnTo>
                  <a:pt x="18720" y="51570"/>
                </a:lnTo>
                <a:lnTo>
                  <a:pt x="18710" y="51580"/>
                </a:lnTo>
                <a:lnTo>
                  <a:pt x="18710" y="51590"/>
                </a:lnTo>
                <a:lnTo>
                  <a:pt x="18710" y="51610"/>
                </a:lnTo>
                <a:lnTo>
                  <a:pt x="18700" y="51610"/>
                </a:lnTo>
                <a:lnTo>
                  <a:pt x="18700" y="51620"/>
                </a:lnTo>
                <a:lnTo>
                  <a:pt x="18700" y="51630"/>
                </a:lnTo>
                <a:lnTo>
                  <a:pt x="18680" y="51630"/>
                </a:lnTo>
                <a:lnTo>
                  <a:pt x="18670" y="51640"/>
                </a:lnTo>
                <a:lnTo>
                  <a:pt x="18680" y="51650"/>
                </a:lnTo>
                <a:lnTo>
                  <a:pt x="18670" y="51660"/>
                </a:lnTo>
                <a:lnTo>
                  <a:pt x="18670" y="51670"/>
                </a:lnTo>
                <a:lnTo>
                  <a:pt x="18680" y="51670"/>
                </a:lnTo>
                <a:lnTo>
                  <a:pt x="18680" y="51680"/>
                </a:lnTo>
                <a:lnTo>
                  <a:pt x="18690" y="51680"/>
                </a:lnTo>
                <a:lnTo>
                  <a:pt x="18700" y="51680"/>
                </a:lnTo>
                <a:lnTo>
                  <a:pt x="18700" y="51690"/>
                </a:lnTo>
                <a:lnTo>
                  <a:pt x="18700" y="51710"/>
                </a:lnTo>
                <a:lnTo>
                  <a:pt x="18700" y="51720"/>
                </a:lnTo>
                <a:lnTo>
                  <a:pt x="18700" y="51730"/>
                </a:lnTo>
                <a:lnTo>
                  <a:pt x="18740" y="51760"/>
                </a:lnTo>
                <a:lnTo>
                  <a:pt x="18750" y="51770"/>
                </a:lnTo>
                <a:lnTo>
                  <a:pt x="18760" y="51770"/>
                </a:lnTo>
                <a:lnTo>
                  <a:pt x="18770" y="51770"/>
                </a:lnTo>
                <a:lnTo>
                  <a:pt x="18770" y="51780"/>
                </a:lnTo>
                <a:lnTo>
                  <a:pt x="18780" y="51790"/>
                </a:lnTo>
                <a:lnTo>
                  <a:pt x="18790" y="51800"/>
                </a:lnTo>
                <a:lnTo>
                  <a:pt x="18790" y="51810"/>
                </a:lnTo>
                <a:lnTo>
                  <a:pt x="18800" y="51820"/>
                </a:lnTo>
                <a:lnTo>
                  <a:pt x="18800" y="51830"/>
                </a:lnTo>
                <a:lnTo>
                  <a:pt x="18800" y="51840"/>
                </a:lnTo>
                <a:lnTo>
                  <a:pt x="18800" y="51850"/>
                </a:lnTo>
                <a:lnTo>
                  <a:pt x="18790" y="51850"/>
                </a:lnTo>
                <a:lnTo>
                  <a:pt x="18790" y="51860"/>
                </a:lnTo>
                <a:lnTo>
                  <a:pt x="18780" y="51870"/>
                </a:lnTo>
                <a:lnTo>
                  <a:pt x="18780" y="51880"/>
                </a:lnTo>
                <a:lnTo>
                  <a:pt x="18770" y="51880"/>
                </a:lnTo>
                <a:lnTo>
                  <a:pt x="18770" y="51890"/>
                </a:lnTo>
                <a:lnTo>
                  <a:pt x="18760" y="51900"/>
                </a:lnTo>
                <a:lnTo>
                  <a:pt x="18750" y="51910"/>
                </a:lnTo>
                <a:lnTo>
                  <a:pt x="18740" y="51920"/>
                </a:lnTo>
                <a:lnTo>
                  <a:pt x="18730" y="51930"/>
                </a:lnTo>
                <a:lnTo>
                  <a:pt x="18720" y="51940"/>
                </a:lnTo>
                <a:lnTo>
                  <a:pt x="18710" y="51940"/>
                </a:lnTo>
                <a:lnTo>
                  <a:pt x="18700" y="51950"/>
                </a:lnTo>
                <a:lnTo>
                  <a:pt x="18690" y="51950"/>
                </a:lnTo>
                <a:lnTo>
                  <a:pt x="18680" y="51950"/>
                </a:lnTo>
                <a:lnTo>
                  <a:pt x="18670" y="51960"/>
                </a:lnTo>
                <a:lnTo>
                  <a:pt x="18660" y="51960"/>
                </a:lnTo>
                <a:lnTo>
                  <a:pt x="18670" y="51970"/>
                </a:lnTo>
                <a:lnTo>
                  <a:pt x="18670" y="51980"/>
                </a:lnTo>
                <a:lnTo>
                  <a:pt x="18680" y="51980"/>
                </a:lnTo>
                <a:lnTo>
                  <a:pt x="18690" y="51990"/>
                </a:lnTo>
                <a:lnTo>
                  <a:pt x="18700" y="52000"/>
                </a:lnTo>
                <a:lnTo>
                  <a:pt x="18710" y="52000"/>
                </a:lnTo>
                <a:lnTo>
                  <a:pt x="18720" y="52000"/>
                </a:lnTo>
                <a:lnTo>
                  <a:pt x="18730" y="52010"/>
                </a:lnTo>
                <a:lnTo>
                  <a:pt x="18730" y="52020"/>
                </a:lnTo>
                <a:lnTo>
                  <a:pt x="18740" y="52020"/>
                </a:lnTo>
                <a:lnTo>
                  <a:pt x="18750" y="52010"/>
                </a:lnTo>
                <a:lnTo>
                  <a:pt x="18760" y="52010"/>
                </a:lnTo>
                <a:lnTo>
                  <a:pt x="18770" y="52010"/>
                </a:lnTo>
                <a:lnTo>
                  <a:pt x="18780" y="52010"/>
                </a:lnTo>
                <a:lnTo>
                  <a:pt x="18790" y="52010"/>
                </a:lnTo>
                <a:lnTo>
                  <a:pt x="18810" y="52000"/>
                </a:lnTo>
                <a:lnTo>
                  <a:pt x="18820" y="52000"/>
                </a:lnTo>
                <a:lnTo>
                  <a:pt x="18830" y="51990"/>
                </a:lnTo>
                <a:lnTo>
                  <a:pt x="18850" y="51980"/>
                </a:lnTo>
                <a:lnTo>
                  <a:pt x="18850" y="51970"/>
                </a:lnTo>
                <a:lnTo>
                  <a:pt x="18860" y="51970"/>
                </a:lnTo>
                <a:lnTo>
                  <a:pt x="18870" y="51970"/>
                </a:lnTo>
                <a:lnTo>
                  <a:pt x="18890" y="51960"/>
                </a:lnTo>
                <a:lnTo>
                  <a:pt x="18900" y="51950"/>
                </a:lnTo>
                <a:lnTo>
                  <a:pt x="18910" y="51950"/>
                </a:lnTo>
                <a:lnTo>
                  <a:pt x="18920" y="51950"/>
                </a:lnTo>
                <a:lnTo>
                  <a:pt x="18930" y="51940"/>
                </a:lnTo>
                <a:lnTo>
                  <a:pt x="18940" y="51940"/>
                </a:lnTo>
                <a:lnTo>
                  <a:pt x="18950" y="51940"/>
                </a:lnTo>
                <a:lnTo>
                  <a:pt x="18960" y="51940"/>
                </a:lnTo>
                <a:lnTo>
                  <a:pt x="18970" y="51940"/>
                </a:lnTo>
                <a:lnTo>
                  <a:pt x="18980" y="51940"/>
                </a:lnTo>
                <a:lnTo>
                  <a:pt x="18990" y="51940"/>
                </a:lnTo>
                <a:lnTo>
                  <a:pt x="19000" y="51940"/>
                </a:lnTo>
                <a:lnTo>
                  <a:pt x="19000" y="51930"/>
                </a:lnTo>
                <a:lnTo>
                  <a:pt x="19010" y="51930"/>
                </a:lnTo>
                <a:lnTo>
                  <a:pt x="19010" y="51920"/>
                </a:lnTo>
                <a:lnTo>
                  <a:pt x="19020" y="51920"/>
                </a:lnTo>
                <a:lnTo>
                  <a:pt x="19030" y="51920"/>
                </a:lnTo>
                <a:lnTo>
                  <a:pt x="19040" y="51910"/>
                </a:lnTo>
                <a:lnTo>
                  <a:pt x="19050" y="51910"/>
                </a:lnTo>
                <a:lnTo>
                  <a:pt x="19060" y="51910"/>
                </a:lnTo>
                <a:lnTo>
                  <a:pt x="19070" y="51920"/>
                </a:lnTo>
                <a:lnTo>
                  <a:pt x="19080" y="51920"/>
                </a:lnTo>
                <a:lnTo>
                  <a:pt x="19090" y="51920"/>
                </a:lnTo>
                <a:lnTo>
                  <a:pt x="19100" y="51920"/>
                </a:lnTo>
                <a:lnTo>
                  <a:pt x="19110" y="51920"/>
                </a:lnTo>
                <a:lnTo>
                  <a:pt x="19120" y="51930"/>
                </a:lnTo>
                <a:lnTo>
                  <a:pt x="19130" y="51930"/>
                </a:lnTo>
                <a:lnTo>
                  <a:pt x="19140" y="51940"/>
                </a:lnTo>
                <a:lnTo>
                  <a:pt x="19150" y="51950"/>
                </a:lnTo>
                <a:lnTo>
                  <a:pt x="19160" y="51960"/>
                </a:lnTo>
                <a:lnTo>
                  <a:pt x="19170" y="51970"/>
                </a:lnTo>
                <a:lnTo>
                  <a:pt x="19170" y="51980"/>
                </a:lnTo>
                <a:lnTo>
                  <a:pt x="19170" y="51990"/>
                </a:lnTo>
                <a:lnTo>
                  <a:pt x="19170" y="52000"/>
                </a:lnTo>
                <a:lnTo>
                  <a:pt x="19180" y="52010"/>
                </a:lnTo>
                <a:lnTo>
                  <a:pt x="19180" y="52020"/>
                </a:lnTo>
                <a:lnTo>
                  <a:pt x="19180" y="52030"/>
                </a:lnTo>
                <a:lnTo>
                  <a:pt x="19180" y="52040"/>
                </a:lnTo>
                <a:lnTo>
                  <a:pt x="19190" y="52050"/>
                </a:lnTo>
                <a:lnTo>
                  <a:pt x="19190" y="52060"/>
                </a:lnTo>
                <a:lnTo>
                  <a:pt x="19190" y="52070"/>
                </a:lnTo>
                <a:lnTo>
                  <a:pt x="19180" y="52080"/>
                </a:lnTo>
                <a:lnTo>
                  <a:pt x="19170" y="52090"/>
                </a:lnTo>
                <a:lnTo>
                  <a:pt x="19160" y="52090"/>
                </a:lnTo>
                <a:lnTo>
                  <a:pt x="19150" y="52090"/>
                </a:lnTo>
                <a:lnTo>
                  <a:pt x="19140" y="52100"/>
                </a:lnTo>
                <a:lnTo>
                  <a:pt x="19130" y="52100"/>
                </a:lnTo>
                <a:lnTo>
                  <a:pt x="19130" y="52110"/>
                </a:lnTo>
                <a:lnTo>
                  <a:pt x="19120" y="52120"/>
                </a:lnTo>
                <a:lnTo>
                  <a:pt x="19100" y="52130"/>
                </a:lnTo>
                <a:lnTo>
                  <a:pt x="19100" y="52140"/>
                </a:lnTo>
                <a:lnTo>
                  <a:pt x="19090" y="52150"/>
                </a:lnTo>
                <a:lnTo>
                  <a:pt x="19080" y="52150"/>
                </a:lnTo>
                <a:lnTo>
                  <a:pt x="19060" y="52150"/>
                </a:lnTo>
                <a:lnTo>
                  <a:pt x="19050" y="52160"/>
                </a:lnTo>
                <a:lnTo>
                  <a:pt x="19040" y="52160"/>
                </a:lnTo>
                <a:lnTo>
                  <a:pt x="19030" y="52160"/>
                </a:lnTo>
                <a:lnTo>
                  <a:pt x="19020" y="52160"/>
                </a:lnTo>
                <a:lnTo>
                  <a:pt x="19010" y="52160"/>
                </a:lnTo>
                <a:lnTo>
                  <a:pt x="19000" y="52160"/>
                </a:lnTo>
                <a:lnTo>
                  <a:pt x="18980" y="52160"/>
                </a:lnTo>
                <a:lnTo>
                  <a:pt x="18980" y="52150"/>
                </a:lnTo>
                <a:lnTo>
                  <a:pt x="18970" y="52150"/>
                </a:lnTo>
                <a:lnTo>
                  <a:pt x="18960" y="52150"/>
                </a:lnTo>
                <a:lnTo>
                  <a:pt x="18950" y="52150"/>
                </a:lnTo>
                <a:lnTo>
                  <a:pt x="18940" y="52150"/>
                </a:lnTo>
                <a:lnTo>
                  <a:pt x="18940" y="52160"/>
                </a:lnTo>
                <a:lnTo>
                  <a:pt x="18950" y="52180"/>
                </a:lnTo>
                <a:lnTo>
                  <a:pt x="18950" y="52190"/>
                </a:lnTo>
                <a:lnTo>
                  <a:pt x="18950" y="52200"/>
                </a:lnTo>
                <a:lnTo>
                  <a:pt x="18950" y="52210"/>
                </a:lnTo>
                <a:lnTo>
                  <a:pt x="18950" y="52220"/>
                </a:lnTo>
                <a:lnTo>
                  <a:pt x="18960" y="52220"/>
                </a:lnTo>
                <a:lnTo>
                  <a:pt x="18990" y="52220"/>
                </a:lnTo>
                <a:lnTo>
                  <a:pt x="19000" y="52220"/>
                </a:lnTo>
                <a:lnTo>
                  <a:pt x="19010" y="52220"/>
                </a:lnTo>
                <a:lnTo>
                  <a:pt x="19020" y="52230"/>
                </a:lnTo>
                <a:lnTo>
                  <a:pt x="19040" y="52240"/>
                </a:lnTo>
                <a:lnTo>
                  <a:pt x="19050" y="52240"/>
                </a:lnTo>
                <a:lnTo>
                  <a:pt x="19060" y="52250"/>
                </a:lnTo>
                <a:lnTo>
                  <a:pt x="19080" y="52250"/>
                </a:lnTo>
                <a:lnTo>
                  <a:pt x="19090" y="52250"/>
                </a:lnTo>
                <a:lnTo>
                  <a:pt x="19100" y="52260"/>
                </a:lnTo>
                <a:lnTo>
                  <a:pt x="19110" y="52260"/>
                </a:lnTo>
                <a:lnTo>
                  <a:pt x="19120" y="52270"/>
                </a:lnTo>
                <a:lnTo>
                  <a:pt x="19130" y="52270"/>
                </a:lnTo>
                <a:lnTo>
                  <a:pt x="19130" y="52280"/>
                </a:lnTo>
                <a:lnTo>
                  <a:pt x="19140" y="52280"/>
                </a:lnTo>
                <a:lnTo>
                  <a:pt x="19140" y="52300"/>
                </a:lnTo>
                <a:lnTo>
                  <a:pt x="19140" y="52310"/>
                </a:lnTo>
                <a:lnTo>
                  <a:pt x="19130" y="52310"/>
                </a:lnTo>
                <a:lnTo>
                  <a:pt x="19120" y="52310"/>
                </a:lnTo>
                <a:lnTo>
                  <a:pt x="19110" y="52310"/>
                </a:lnTo>
                <a:lnTo>
                  <a:pt x="19100" y="52310"/>
                </a:lnTo>
                <a:lnTo>
                  <a:pt x="19100" y="52320"/>
                </a:lnTo>
                <a:lnTo>
                  <a:pt x="19100" y="52340"/>
                </a:lnTo>
                <a:lnTo>
                  <a:pt x="19100" y="52350"/>
                </a:lnTo>
                <a:lnTo>
                  <a:pt x="19100" y="52360"/>
                </a:lnTo>
                <a:lnTo>
                  <a:pt x="19100" y="52370"/>
                </a:lnTo>
                <a:lnTo>
                  <a:pt x="19100" y="52380"/>
                </a:lnTo>
                <a:lnTo>
                  <a:pt x="19100" y="52390"/>
                </a:lnTo>
                <a:lnTo>
                  <a:pt x="19100" y="52400"/>
                </a:lnTo>
                <a:lnTo>
                  <a:pt x="19110" y="52400"/>
                </a:lnTo>
                <a:lnTo>
                  <a:pt x="19120" y="52390"/>
                </a:lnTo>
                <a:lnTo>
                  <a:pt x="19130" y="52380"/>
                </a:lnTo>
                <a:lnTo>
                  <a:pt x="19140" y="52380"/>
                </a:lnTo>
                <a:lnTo>
                  <a:pt x="19150" y="52380"/>
                </a:lnTo>
                <a:lnTo>
                  <a:pt x="19160" y="52380"/>
                </a:lnTo>
                <a:lnTo>
                  <a:pt x="19180" y="52390"/>
                </a:lnTo>
                <a:lnTo>
                  <a:pt x="19190" y="52390"/>
                </a:lnTo>
                <a:lnTo>
                  <a:pt x="19200" y="52390"/>
                </a:lnTo>
                <a:lnTo>
                  <a:pt x="19210" y="52390"/>
                </a:lnTo>
                <a:lnTo>
                  <a:pt x="19220" y="52390"/>
                </a:lnTo>
                <a:lnTo>
                  <a:pt x="19230" y="52390"/>
                </a:lnTo>
                <a:lnTo>
                  <a:pt x="19240" y="52390"/>
                </a:lnTo>
                <a:lnTo>
                  <a:pt x="19240" y="52400"/>
                </a:lnTo>
                <a:lnTo>
                  <a:pt x="19260" y="52400"/>
                </a:lnTo>
                <a:lnTo>
                  <a:pt x="19270" y="52410"/>
                </a:lnTo>
                <a:lnTo>
                  <a:pt x="19280" y="52410"/>
                </a:lnTo>
                <a:lnTo>
                  <a:pt x="19290" y="52400"/>
                </a:lnTo>
                <a:lnTo>
                  <a:pt x="19290" y="52390"/>
                </a:lnTo>
                <a:lnTo>
                  <a:pt x="19300" y="52370"/>
                </a:lnTo>
                <a:lnTo>
                  <a:pt x="19300" y="52360"/>
                </a:lnTo>
                <a:lnTo>
                  <a:pt x="19300" y="52350"/>
                </a:lnTo>
                <a:lnTo>
                  <a:pt x="19300" y="52340"/>
                </a:lnTo>
                <a:lnTo>
                  <a:pt x="19310" y="52330"/>
                </a:lnTo>
                <a:lnTo>
                  <a:pt x="19320" y="52320"/>
                </a:lnTo>
                <a:lnTo>
                  <a:pt x="19330" y="52320"/>
                </a:lnTo>
                <a:lnTo>
                  <a:pt x="19340" y="52310"/>
                </a:lnTo>
                <a:lnTo>
                  <a:pt x="19350" y="52300"/>
                </a:lnTo>
                <a:lnTo>
                  <a:pt x="19360" y="52300"/>
                </a:lnTo>
                <a:lnTo>
                  <a:pt x="19360" y="52290"/>
                </a:lnTo>
                <a:lnTo>
                  <a:pt x="19350" y="52280"/>
                </a:lnTo>
                <a:lnTo>
                  <a:pt x="19350" y="52270"/>
                </a:lnTo>
                <a:lnTo>
                  <a:pt x="19340" y="52260"/>
                </a:lnTo>
                <a:lnTo>
                  <a:pt x="19330" y="52250"/>
                </a:lnTo>
                <a:lnTo>
                  <a:pt x="19320" y="52250"/>
                </a:lnTo>
                <a:lnTo>
                  <a:pt x="19310" y="52240"/>
                </a:lnTo>
                <a:lnTo>
                  <a:pt x="19300" y="52230"/>
                </a:lnTo>
                <a:lnTo>
                  <a:pt x="19310" y="52230"/>
                </a:lnTo>
                <a:lnTo>
                  <a:pt x="19310" y="52220"/>
                </a:lnTo>
                <a:lnTo>
                  <a:pt x="19320" y="52220"/>
                </a:lnTo>
                <a:lnTo>
                  <a:pt x="19320" y="52230"/>
                </a:lnTo>
                <a:lnTo>
                  <a:pt x="19330" y="52230"/>
                </a:lnTo>
                <a:lnTo>
                  <a:pt x="19330" y="52210"/>
                </a:lnTo>
                <a:lnTo>
                  <a:pt x="19330" y="52200"/>
                </a:lnTo>
                <a:lnTo>
                  <a:pt x="19340" y="52190"/>
                </a:lnTo>
                <a:lnTo>
                  <a:pt x="19340" y="52200"/>
                </a:lnTo>
                <a:lnTo>
                  <a:pt x="19350" y="52210"/>
                </a:lnTo>
                <a:lnTo>
                  <a:pt x="19360" y="52220"/>
                </a:lnTo>
                <a:lnTo>
                  <a:pt x="19370" y="52230"/>
                </a:lnTo>
                <a:lnTo>
                  <a:pt x="19370" y="52240"/>
                </a:lnTo>
                <a:lnTo>
                  <a:pt x="19380" y="52250"/>
                </a:lnTo>
                <a:lnTo>
                  <a:pt x="19390" y="52260"/>
                </a:lnTo>
                <a:lnTo>
                  <a:pt x="19410" y="52270"/>
                </a:lnTo>
                <a:lnTo>
                  <a:pt x="19420" y="52260"/>
                </a:lnTo>
                <a:lnTo>
                  <a:pt x="19430" y="52250"/>
                </a:lnTo>
                <a:lnTo>
                  <a:pt x="19440" y="52240"/>
                </a:lnTo>
                <a:lnTo>
                  <a:pt x="19440" y="52230"/>
                </a:lnTo>
                <a:lnTo>
                  <a:pt x="19440" y="52220"/>
                </a:lnTo>
                <a:lnTo>
                  <a:pt x="19450" y="52210"/>
                </a:lnTo>
                <a:lnTo>
                  <a:pt x="19450" y="52200"/>
                </a:lnTo>
                <a:lnTo>
                  <a:pt x="19450" y="52190"/>
                </a:lnTo>
                <a:lnTo>
                  <a:pt x="19450" y="52180"/>
                </a:lnTo>
                <a:lnTo>
                  <a:pt x="19460" y="52180"/>
                </a:lnTo>
                <a:lnTo>
                  <a:pt x="19470" y="52180"/>
                </a:lnTo>
                <a:lnTo>
                  <a:pt x="19480" y="52180"/>
                </a:lnTo>
                <a:lnTo>
                  <a:pt x="19490" y="52190"/>
                </a:lnTo>
                <a:lnTo>
                  <a:pt x="19500" y="52190"/>
                </a:lnTo>
                <a:lnTo>
                  <a:pt x="19500" y="52200"/>
                </a:lnTo>
                <a:lnTo>
                  <a:pt x="19510" y="52200"/>
                </a:lnTo>
                <a:lnTo>
                  <a:pt x="19530" y="52200"/>
                </a:lnTo>
                <a:lnTo>
                  <a:pt x="19540" y="52200"/>
                </a:lnTo>
                <a:lnTo>
                  <a:pt x="19550" y="52200"/>
                </a:lnTo>
                <a:lnTo>
                  <a:pt x="19560" y="52200"/>
                </a:lnTo>
                <a:lnTo>
                  <a:pt x="19570" y="52200"/>
                </a:lnTo>
                <a:lnTo>
                  <a:pt x="19580" y="52190"/>
                </a:lnTo>
                <a:lnTo>
                  <a:pt x="19590" y="52190"/>
                </a:lnTo>
                <a:lnTo>
                  <a:pt x="19600" y="52180"/>
                </a:lnTo>
                <a:lnTo>
                  <a:pt x="19600" y="52170"/>
                </a:lnTo>
                <a:lnTo>
                  <a:pt x="19610" y="52160"/>
                </a:lnTo>
                <a:lnTo>
                  <a:pt x="19610" y="52150"/>
                </a:lnTo>
                <a:lnTo>
                  <a:pt x="19620" y="52140"/>
                </a:lnTo>
                <a:lnTo>
                  <a:pt x="19620" y="52130"/>
                </a:lnTo>
                <a:lnTo>
                  <a:pt x="19620" y="52120"/>
                </a:lnTo>
                <a:lnTo>
                  <a:pt x="19630" y="52110"/>
                </a:lnTo>
                <a:lnTo>
                  <a:pt x="19640" y="52100"/>
                </a:lnTo>
                <a:lnTo>
                  <a:pt x="19650" y="52100"/>
                </a:lnTo>
                <a:lnTo>
                  <a:pt x="19660" y="52100"/>
                </a:lnTo>
                <a:lnTo>
                  <a:pt x="19670" y="52090"/>
                </a:lnTo>
                <a:lnTo>
                  <a:pt x="19680" y="52090"/>
                </a:lnTo>
                <a:lnTo>
                  <a:pt x="19690" y="52090"/>
                </a:lnTo>
                <a:lnTo>
                  <a:pt x="19700" y="52080"/>
                </a:lnTo>
                <a:lnTo>
                  <a:pt x="19710" y="52080"/>
                </a:lnTo>
                <a:lnTo>
                  <a:pt x="19730" y="52080"/>
                </a:lnTo>
                <a:lnTo>
                  <a:pt x="19740" y="52080"/>
                </a:lnTo>
                <a:lnTo>
                  <a:pt x="19740" y="52090"/>
                </a:lnTo>
                <a:lnTo>
                  <a:pt x="19750" y="52100"/>
                </a:lnTo>
                <a:lnTo>
                  <a:pt x="19760" y="52100"/>
                </a:lnTo>
                <a:lnTo>
                  <a:pt x="19760" y="52110"/>
                </a:lnTo>
                <a:lnTo>
                  <a:pt x="19760" y="52120"/>
                </a:lnTo>
                <a:lnTo>
                  <a:pt x="19770" y="52130"/>
                </a:lnTo>
                <a:lnTo>
                  <a:pt x="19770" y="52140"/>
                </a:lnTo>
                <a:lnTo>
                  <a:pt x="19780" y="52140"/>
                </a:lnTo>
                <a:lnTo>
                  <a:pt x="19790" y="52150"/>
                </a:lnTo>
                <a:lnTo>
                  <a:pt x="19800" y="52160"/>
                </a:lnTo>
                <a:lnTo>
                  <a:pt x="19810" y="52160"/>
                </a:lnTo>
                <a:lnTo>
                  <a:pt x="19820" y="52160"/>
                </a:lnTo>
                <a:lnTo>
                  <a:pt x="19820" y="52170"/>
                </a:lnTo>
                <a:lnTo>
                  <a:pt x="19830" y="52180"/>
                </a:lnTo>
                <a:lnTo>
                  <a:pt x="19820" y="52190"/>
                </a:lnTo>
                <a:lnTo>
                  <a:pt x="19820" y="52200"/>
                </a:lnTo>
                <a:lnTo>
                  <a:pt x="19820" y="52210"/>
                </a:lnTo>
                <a:lnTo>
                  <a:pt x="19810" y="52220"/>
                </a:lnTo>
                <a:lnTo>
                  <a:pt x="19800" y="52230"/>
                </a:lnTo>
                <a:lnTo>
                  <a:pt x="19800" y="52240"/>
                </a:lnTo>
                <a:lnTo>
                  <a:pt x="19800" y="52250"/>
                </a:lnTo>
                <a:lnTo>
                  <a:pt x="19810" y="52260"/>
                </a:lnTo>
                <a:lnTo>
                  <a:pt x="19800" y="52260"/>
                </a:lnTo>
                <a:lnTo>
                  <a:pt x="19800" y="52270"/>
                </a:lnTo>
                <a:lnTo>
                  <a:pt x="19790" y="52260"/>
                </a:lnTo>
                <a:lnTo>
                  <a:pt x="19780" y="52270"/>
                </a:lnTo>
                <a:lnTo>
                  <a:pt x="19770" y="52270"/>
                </a:lnTo>
                <a:lnTo>
                  <a:pt x="19760" y="52270"/>
                </a:lnTo>
                <a:lnTo>
                  <a:pt x="19760" y="52280"/>
                </a:lnTo>
                <a:lnTo>
                  <a:pt x="19750" y="52280"/>
                </a:lnTo>
                <a:lnTo>
                  <a:pt x="19740" y="52290"/>
                </a:lnTo>
                <a:lnTo>
                  <a:pt x="19730" y="52300"/>
                </a:lnTo>
                <a:lnTo>
                  <a:pt x="19740" y="52300"/>
                </a:lnTo>
                <a:lnTo>
                  <a:pt x="19750" y="52300"/>
                </a:lnTo>
                <a:lnTo>
                  <a:pt x="19760" y="52300"/>
                </a:lnTo>
                <a:lnTo>
                  <a:pt x="19770" y="52300"/>
                </a:lnTo>
                <a:lnTo>
                  <a:pt x="19780" y="52300"/>
                </a:lnTo>
                <a:lnTo>
                  <a:pt x="19790" y="52310"/>
                </a:lnTo>
                <a:lnTo>
                  <a:pt x="19800" y="52310"/>
                </a:lnTo>
                <a:lnTo>
                  <a:pt x="19800" y="52320"/>
                </a:lnTo>
                <a:lnTo>
                  <a:pt x="19810" y="52330"/>
                </a:lnTo>
                <a:lnTo>
                  <a:pt x="19810" y="52340"/>
                </a:lnTo>
                <a:lnTo>
                  <a:pt x="19830" y="52350"/>
                </a:lnTo>
                <a:lnTo>
                  <a:pt x="19840" y="52350"/>
                </a:lnTo>
                <a:lnTo>
                  <a:pt x="19850" y="52350"/>
                </a:lnTo>
                <a:lnTo>
                  <a:pt x="19860" y="52350"/>
                </a:lnTo>
                <a:lnTo>
                  <a:pt x="19860" y="52370"/>
                </a:lnTo>
                <a:lnTo>
                  <a:pt x="19850" y="52380"/>
                </a:lnTo>
                <a:lnTo>
                  <a:pt x="19840" y="52400"/>
                </a:lnTo>
                <a:lnTo>
                  <a:pt x="19830" y="52410"/>
                </a:lnTo>
                <a:lnTo>
                  <a:pt x="19830" y="52420"/>
                </a:lnTo>
                <a:lnTo>
                  <a:pt x="19830" y="52430"/>
                </a:lnTo>
                <a:lnTo>
                  <a:pt x="19830" y="52440"/>
                </a:lnTo>
                <a:lnTo>
                  <a:pt x="19830" y="52450"/>
                </a:lnTo>
                <a:lnTo>
                  <a:pt x="19840" y="52460"/>
                </a:lnTo>
                <a:lnTo>
                  <a:pt x="19840" y="52470"/>
                </a:lnTo>
                <a:lnTo>
                  <a:pt x="19840" y="52480"/>
                </a:lnTo>
                <a:lnTo>
                  <a:pt x="19840" y="52490"/>
                </a:lnTo>
                <a:lnTo>
                  <a:pt x="19850" y="52500"/>
                </a:lnTo>
                <a:lnTo>
                  <a:pt x="19840" y="52510"/>
                </a:lnTo>
                <a:lnTo>
                  <a:pt x="19830" y="52510"/>
                </a:lnTo>
                <a:lnTo>
                  <a:pt x="19830" y="52520"/>
                </a:lnTo>
                <a:lnTo>
                  <a:pt x="19820" y="52530"/>
                </a:lnTo>
                <a:lnTo>
                  <a:pt x="19820" y="52540"/>
                </a:lnTo>
                <a:lnTo>
                  <a:pt x="19830" y="52550"/>
                </a:lnTo>
                <a:lnTo>
                  <a:pt x="19830" y="52560"/>
                </a:lnTo>
                <a:lnTo>
                  <a:pt x="19840" y="52570"/>
                </a:lnTo>
                <a:lnTo>
                  <a:pt x="19840" y="52580"/>
                </a:lnTo>
                <a:lnTo>
                  <a:pt x="19850" y="52590"/>
                </a:lnTo>
                <a:lnTo>
                  <a:pt x="19850" y="52600"/>
                </a:lnTo>
                <a:lnTo>
                  <a:pt x="19850" y="52610"/>
                </a:lnTo>
                <a:lnTo>
                  <a:pt x="19850" y="52620"/>
                </a:lnTo>
                <a:lnTo>
                  <a:pt x="19850" y="52630"/>
                </a:lnTo>
                <a:lnTo>
                  <a:pt x="19850" y="52640"/>
                </a:lnTo>
                <a:lnTo>
                  <a:pt x="19860" y="52650"/>
                </a:lnTo>
                <a:lnTo>
                  <a:pt x="19860" y="52660"/>
                </a:lnTo>
                <a:lnTo>
                  <a:pt x="19860" y="52680"/>
                </a:lnTo>
                <a:lnTo>
                  <a:pt x="19860" y="52700"/>
                </a:lnTo>
                <a:lnTo>
                  <a:pt x="19860" y="52730"/>
                </a:lnTo>
                <a:lnTo>
                  <a:pt x="19860" y="52740"/>
                </a:lnTo>
                <a:lnTo>
                  <a:pt x="19860" y="52760"/>
                </a:lnTo>
                <a:lnTo>
                  <a:pt x="19860" y="52770"/>
                </a:lnTo>
                <a:lnTo>
                  <a:pt x="19850" y="52780"/>
                </a:lnTo>
                <a:lnTo>
                  <a:pt x="19850" y="52790"/>
                </a:lnTo>
                <a:lnTo>
                  <a:pt x="19850" y="52800"/>
                </a:lnTo>
                <a:lnTo>
                  <a:pt x="19850" y="52810"/>
                </a:lnTo>
                <a:lnTo>
                  <a:pt x="19850" y="52820"/>
                </a:lnTo>
                <a:lnTo>
                  <a:pt x="19850" y="52830"/>
                </a:lnTo>
                <a:lnTo>
                  <a:pt x="19850" y="52850"/>
                </a:lnTo>
                <a:lnTo>
                  <a:pt x="19860" y="52850"/>
                </a:lnTo>
                <a:lnTo>
                  <a:pt x="19860" y="52860"/>
                </a:lnTo>
                <a:lnTo>
                  <a:pt x="19860" y="52870"/>
                </a:lnTo>
                <a:lnTo>
                  <a:pt x="19870" y="52880"/>
                </a:lnTo>
                <a:lnTo>
                  <a:pt x="19870" y="52890"/>
                </a:lnTo>
                <a:lnTo>
                  <a:pt x="19870" y="52900"/>
                </a:lnTo>
                <a:lnTo>
                  <a:pt x="19860" y="52900"/>
                </a:lnTo>
                <a:lnTo>
                  <a:pt x="19850" y="52890"/>
                </a:lnTo>
                <a:lnTo>
                  <a:pt x="19840" y="52900"/>
                </a:lnTo>
                <a:lnTo>
                  <a:pt x="19830" y="52910"/>
                </a:lnTo>
                <a:lnTo>
                  <a:pt x="19820" y="52920"/>
                </a:lnTo>
                <a:lnTo>
                  <a:pt x="19810" y="52930"/>
                </a:lnTo>
                <a:lnTo>
                  <a:pt x="19810" y="52940"/>
                </a:lnTo>
                <a:lnTo>
                  <a:pt x="19810" y="52950"/>
                </a:lnTo>
                <a:lnTo>
                  <a:pt x="19800" y="52950"/>
                </a:lnTo>
                <a:lnTo>
                  <a:pt x="19810" y="52960"/>
                </a:lnTo>
                <a:lnTo>
                  <a:pt x="19810" y="52970"/>
                </a:lnTo>
                <a:lnTo>
                  <a:pt x="19810" y="52980"/>
                </a:lnTo>
                <a:lnTo>
                  <a:pt x="19810" y="52990"/>
                </a:lnTo>
                <a:lnTo>
                  <a:pt x="19800" y="53000"/>
                </a:lnTo>
                <a:lnTo>
                  <a:pt x="19790" y="53010"/>
                </a:lnTo>
                <a:lnTo>
                  <a:pt x="19780" y="53000"/>
                </a:lnTo>
                <a:lnTo>
                  <a:pt x="19780" y="53010"/>
                </a:lnTo>
                <a:lnTo>
                  <a:pt x="19780" y="53030"/>
                </a:lnTo>
                <a:lnTo>
                  <a:pt x="19780" y="53040"/>
                </a:lnTo>
                <a:lnTo>
                  <a:pt x="19780" y="53050"/>
                </a:lnTo>
                <a:lnTo>
                  <a:pt x="19780" y="53060"/>
                </a:lnTo>
                <a:lnTo>
                  <a:pt x="19780" y="53080"/>
                </a:lnTo>
                <a:lnTo>
                  <a:pt x="19780" y="53090"/>
                </a:lnTo>
                <a:lnTo>
                  <a:pt x="19780" y="53100"/>
                </a:lnTo>
                <a:lnTo>
                  <a:pt x="19780" y="53110"/>
                </a:lnTo>
                <a:lnTo>
                  <a:pt x="19770" y="53120"/>
                </a:lnTo>
                <a:lnTo>
                  <a:pt x="19770" y="53130"/>
                </a:lnTo>
                <a:lnTo>
                  <a:pt x="19770" y="53140"/>
                </a:lnTo>
                <a:lnTo>
                  <a:pt x="19770" y="53150"/>
                </a:lnTo>
                <a:lnTo>
                  <a:pt x="19760" y="53160"/>
                </a:lnTo>
                <a:lnTo>
                  <a:pt x="19750" y="53170"/>
                </a:lnTo>
                <a:lnTo>
                  <a:pt x="19750" y="53180"/>
                </a:lnTo>
                <a:lnTo>
                  <a:pt x="19740" y="53180"/>
                </a:lnTo>
                <a:lnTo>
                  <a:pt x="19730" y="53180"/>
                </a:lnTo>
                <a:lnTo>
                  <a:pt x="19720" y="53190"/>
                </a:lnTo>
                <a:lnTo>
                  <a:pt x="19720" y="53200"/>
                </a:lnTo>
                <a:lnTo>
                  <a:pt x="19730" y="53210"/>
                </a:lnTo>
                <a:lnTo>
                  <a:pt x="19730" y="53230"/>
                </a:lnTo>
                <a:lnTo>
                  <a:pt x="19720" y="53240"/>
                </a:lnTo>
                <a:lnTo>
                  <a:pt x="19710" y="53250"/>
                </a:lnTo>
                <a:lnTo>
                  <a:pt x="19700" y="53250"/>
                </a:lnTo>
                <a:lnTo>
                  <a:pt x="19700" y="53260"/>
                </a:lnTo>
                <a:lnTo>
                  <a:pt x="19690" y="53260"/>
                </a:lnTo>
                <a:lnTo>
                  <a:pt x="19680" y="53270"/>
                </a:lnTo>
                <a:lnTo>
                  <a:pt x="19670" y="53270"/>
                </a:lnTo>
                <a:lnTo>
                  <a:pt x="19660" y="53270"/>
                </a:lnTo>
                <a:lnTo>
                  <a:pt x="19650" y="53280"/>
                </a:lnTo>
                <a:lnTo>
                  <a:pt x="19640" y="53280"/>
                </a:lnTo>
                <a:lnTo>
                  <a:pt x="19640" y="53290"/>
                </a:lnTo>
                <a:lnTo>
                  <a:pt x="19650" y="53300"/>
                </a:lnTo>
                <a:lnTo>
                  <a:pt x="19650" y="53310"/>
                </a:lnTo>
                <a:lnTo>
                  <a:pt x="19660" y="53310"/>
                </a:lnTo>
                <a:lnTo>
                  <a:pt x="19660" y="53320"/>
                </a:lnTo>
                <a:lnTo>
                  <a:pt x="19670" y="53320"/>
                </a:lnTo>
                <a:lnTo>
                  <a:pt x="19680" y="53320"/>
                </a:lnTo>
                <a:lnTo>
                  <a:pt x="19690" y="53330"/>
                </a:lnTo>
                <a:lnTo>
                  <a:pt x="19710" y="53340"/>
                </a:lnTo>
                <a:lnTo>
                  <a:pt x="19710" y="53350"/>
                </a:lnTo>
                <a:lnTo>
                  <a:pt x="19710" y="53360"/>
                </a:lnTo>
                <a:lnTo>
                  <a:pt x="19700" y="53370"/>
                </a:lnTo>
                <a:lnTo>
                  <a:pt x="19700" y="53380"/>
                </a:lnTo>
                <a:lnTo>
                  <a:pt x="19690" y="53380"/>
                </a:lnTo>
                <a:lnTo>
                  <a:pt x="19680" y="53390"/>
                </a:lnTo>
                <a:lnTo>
                  <a:pt x="19670" y="53400"/>
                </a:lnTo>
                <a:lnTo>
                  <a:pt x="19660" y="53410"/>
                </a:lnTo>
                <a:lnTo>
                  <a:pt x="19650" y="53420"/>
                </a:lnTo>
                <a:lnTo>
                  <a:pt x="19650" y="53430"/>
                </a:lnTo>
                <a:lnTo>
                  <a:pt x="19650" y="53440"/>
                </a:lnTo>
                <a:lnTo>
                  <a:pt x="19640" y="53450"/>
                </a:lnTo>
                <a:lnTo>
                  <a:pt x="19630" y="53460"/>
                </a:lnTo>
                <a:lnTo>
                  <a:pt x="19620" y="53460"/>
                </a:lnTo>
                <a:lnTo>
                  <a:pt x="19620" y="53470"/>
                </a:lnTo>
                <a:lnTo>
                  <a:pt x="19610" y="53470"/>
                </a:lnTo>
                <a:lnTo>
                  <a:pt x="19610" y="53480"/>
                </a:lnTo>
                <a:lnTo>
                  <a:pt x="19600" y="53490"/>
                </a:lnTo>
                <a:lnTo>
                  <a:pt x="19600" y="53500"/>
                </a:lnTo>
                <a:lnTo>
                  <a:pt x="19590" y="53500"/>
                </a:lnTo>
                <a:lnTo>
                  <a:pt x="19580" y="53500"/>
                </a:lnTo>
                <a:lnTo>
                  <a:pt x="19570" y="53500"/>
                </a:lnTo>
                <a:lnTo>
                  <a:pt x="19560" y="53510"/>
                </a:lnTo>
                <a:lnTo>
                  <a:pt x="19540" y="53510"/>
                </a:lnTo>
                <a:lnTo>
                  <a:pt x="19540" y="53520"/>
                </a:lnTo>
                <a:lnTo>
                  <a:pt x="19530" y="53520"/>
                </a:lnTo>
                <a:lnTo>
                  <a:pt x="19510" y="53530"/>
                </a:lnTo>
                <a:lnTo>
                  <a:pt x="19490" y="53530"/>
                </a:lnTo>
                <a:lnTo>
                  <a:pt x="19480" y="53540"/>
                </a:lnTo>
                <a:lnTo>
                  <a:pt x="19470" y="53540"/>
                </a:lnTo>
                <a:lnTo>
                  <a:pt x="19440" y="53550"/>
                </a:lnTo>
                <a:lnTo>
                  <a:pt x="19430" y="53550"/>
                </a:lnTo>
                <a:lnTo>
                  <a:pt x="19420" y="53560"/>
                </a:lnTo>
                <a:lnTo>
                  <a:pt x="19400" y="53560"/>
                </a:lnTo>
                <a:lnTo>
                  <a:pt x="19390" y="53570"/>
                </a:lnTo>
                <a:lnTo>
                  <a:pt x="19380" y="53570"/>
                </a:lnTo>
                <a:lnTo>
                  <a:pt x="19360" y="53570"/>
                </a:lnTo>
                <a:lnTo>
                  <a:pt x="19340" y="53580"/>
                </a:lnTo>
                <a:lnTo>
                  <a:pt x="19330" y="53580"/>
                </a:lnTo>
                <a:lnTo>
                  <a:pt x="19320" y="53580"/>
                </a:lnTo>
                <a:lnTo>
                  <a:pt x="19260" y="53590"/>
                </a:lnTo>
                <a:lnTo>
                  <a:pt x="19250" y="53590"/>
                </a:lnTo>
                <a:lnTo>
                  <a:pt x="19200" y="53610"/>
                </a:lnTo>
                <a:lnTo>
                  <a:pt x="19190" y="53610"/>
                </a:lnTo>
                <a:lnTo>
                  <a:pt x="19180" y="53620"/>
                </a:lnTo>
                <a:lnTo>
                  <a:pt x="19170" y="53630"/>
                </a:lnTo>
                <a:lnTo>
                  <a:pt x="19160" y="53630"/>
                </a:lnTo>
                <a:lnTo>
                  <a:pt x="19150" y="53640"/>
                </a:lnTo>
                <a:lnTo>
                  <a:pt x="19140" y="53650"/>
                </a:lnTo>
                <a:lnTo>
                  <a:pt x="19130" y="53650"/>
                </a:lnTo>
                <a:lnTo>
                  <a:pt x="19120" y="53660"/>
                </a:lnTo>
                <a:lnTo>
                  <a:pt x="19110" y="53670"/>
                </a:lnTo>
                <a:lnTo>
                  <a:pt x="19100" y="53670"/>
                </a:lnTo>
                <a:lnTo>
                  <a:pt x="19090" y="53680"/>
                </a:lnTo>
                <a:lnTo>
                  <a:pt x="19080" y="53680"/>
                </a:lnTo>
                <a:lnTo>
                  <a:pt x="19070" y="53690"/>
                </a:lnTo>
                <a:lnTo>
                  <a:pt x="19060" y="53690"/>
                </a:lnTo>
                <a:lnTo>
                  <a:pt x="19060" y="53700"/>
                </a:lnTo>
                <a:lnTo>
                  <a:pt x="19050" y="53700"/>
                </a:lnTo>
                <a:lnTo>
                  <a:pt x="19040" y="53700"/>
                </a:lnTo>
                <a:lnTo>
                  <a:pt x="19030" y="53700"/>
                </a:lnTo>
                <a:lnTo>
                  <a:pt x="19020" y="53700"/>
                </a:lnTo>
                <a:lnTo>
                  <a:pt x="19010" y="53710"/>
                </a:lnTo>
                <a:lnTo>
                  <a:pt x="19000" y="53710"/>
                </a:lnTo>
                <a:lnTo>
                  <a:pt x="18990" y="53710"/>
                </a:lnTo>
                <a:lnTo>
                  <a:pt x="18980" y="53720"/>
                </a:lnTo>
                <a:lnTo>
                  <a:pt x="18970" y="53720"/>
                </a:lnTo>
                <a:lnTo>
                  <a:pt x="18970" y="53730"/>
                </a:lnTo>
                <a:lnTo>
                  <a:pt x="18960" y="53730"/>
                </a:lnTo>
                <a:lnTo>
                  <a:pt x="18950" y="53740"/>
                </a:lnTo>
                <a:lnTo>
                  <a:pt x="18940" y="53750"/>
                </a:lnTo>
                <a:lnTo>
                  <a:pt x="18930" y="53740"/>
                </a:lnTo>
                <a:lnTo>
                  <a:pt x="18920" y="53750"/>
                </a:lnTo>
                <a:lnTo>
                  <a:pt x="18910" y="53760"/>
                </a:lnTo>
                <a:lnTo>
                  <a:pt x="18900" y="53770"/>
                </a:lnTo>
                <a:lnTo>
                  <a:pt x="18890" y="53780"/>
                </a:lnTo>
                <a:lnTo>
                  <a:pt x="18880" y="53780"/>
                </a:lnTo>
                <a:lnTo>
                  <a:pt x="18870" y="53790"/>
                </a:lnTo>
                <a:lnTo>
                  <a:pt x="18850" y="53800"/>
                </a:lnTo>
                <a:lnTo>
                  <a:pt x="18850" y="53810"/>
                </a:lnTo>
                <a:lnTo>
                  <a:pt x="18840" y="53820"/>
                </a:lnTo>
                <a:lnTo>
                  <a:pt x="18830" y="53820"/>
                </a:lnTo>
                <a:lnTo>
                  <a:pt x="18820" y="53830"/>
                </a:lnTo>
                <a:lnTo>
                  <a:pt x="18810" y="53830"/>
                </a:lnTo>
                <a:lnTo>
                  <a:pt x="18800" y="53840"/>
                </a:lnTo>
                <a:lnTo>
                  <a:pt x="18800" y="53850"/>
                </a:lnTo>
                <a:lnTo>
                  <a:pt x="18790" y="53850"/>
                </a:lnTo>
                <a:lnTo>
                  <a:pt x="18780" y="53850"/>
                </a:lnTo>
                <a:lnTo>
                  <a:pt x="18770" y="53860"/>
                </a:lnTo>
                <a:lnTo>
                  <a:pt x="18760" y="53860"/>
                </a:lnTo>
                <a:lnTo>
                  <a:pt x="18720" y="53880"/>
                </a:lnTo>
                <a:lnTo>
                  <a:pt x="18720" y="53890"/>
                </a:lnTo>
                <a:lnTo>
                  <a:pt x="18710" y="53900"/>
                </a:lnTo>
                <a:lnTo>
                  <a:pt x="18690" y="53910"/>
                </a:lnTo>
                <a:lnTo>
                  <a:pt x="18660" y="53930"/>
                </a:lnTo>
                <a:lnTo>
                  <a:pt x="18660" y="53940"/>
                </a:lnTo>
                <a:lnTo>
                  <a:pt x="18650" y="53950"/>
                </a:lnTo>
                <a:lnTo>
                  <a:pt x="18640" y="53960"/>
                </a:lnTo>
                <a:lnTo>
                  <a:pt x="18640" y="53970"/>
                </a:lnTo>
                <a:lnTo>
                  <a:pt x="18630" y="53980"/>
                </a:lnTo>
                <a:lnTo>
                  <a:pt x="18620" y="53980"/>
                </a:lnTo>
                <a:lnTo>
                  <a:pt x="18620" y="53990"/>
                </a:lnTo>
                <a:lnTo>
                  <a:pt x="18610" y="54000"/>
                </a:lnTo>
                <a:lnTo>
                  <a:pt x="18600" y="54010"/>
                </a:lnTo>
                <a:lnTo>
                  <a:pt x="18590" y="54020"/>
                </a:lnTo>
                <a:lnTo>
                  <a:pt x="18580" y="54040"/>
                </a:lnTo>
                <a:lnTo>
                  <a:pt x="18580" y="54050"/>
                </a:lnTo>
                <a:lnTo>
                  <a:pt x="18580" y="54060"/>
                </a:lnTo>
                <a:lnTo>
                  <a:pt x="18580" y="54070"/>
                </a:lnTo>
                <a:lnTo>
                  <a:pt x="18580" y="54080"/>
                </a:lnTo>
                <a:lnTo>
                  <a:pt x="18580" y="54090"/>
                </a:lnTo>
                <a:lnTo>
                  <a:pt x="18580" y="54100"/>
                </a:lnTo>
                <a:lnTo>
                  <a:pt x="18580" y="54110"/>
                </a:lnTo>
                <a:lnTo>
                  <a:pt x="18580" y="54120"/>
                </a:lnTo>
                <a:lnTo>
                  <a:pt x="18580" y="54130"/>
                </a:lnTo>
                <a:lnTo>
                  <a:pt x="18580" y="54140"/>
                </a:lnTo>
                <a:lnTo>
                  <a:pt x="18580" y="54150"/>
                </a:lnTo>
                <a:lnTo>
                  <a:pt x="18570" y="54160"/>
                </a:lnTo>
                <a:lnTo>
                  <a:pt x="18570" y="54170"/>
                </a:lnTo>
                <a:lnTo>
                  <a:pt x="18570" y="54180"/>
                </a:lnTo>
                <a:lnTo>
                  <a:pt x="18650" y="54380"/>
                </a:lnTo>
                <a:lnTo>
                  <a:pt x="18650" y="54390"/>
                </a:lnTo>
                <a:lnTo>
                  <a:pt x="18660" y="54400"/>
                </a:lnTo>
                <a:lnTo>
                  <a:pt x="18660" y="54410"/>
                </a:lnTo>
                <a:lnTo>
                  <a:pt x="18670" y="54420"/>
                </a:lnTo>
                <a:lnTo>
                  <a:pt x="18670" y="54430"/>
                </a:lnTo>
                <a:lnTo>
                  <a:pt x="18670" y="54440"/>
                </a:lnTo>
                <a:lnTo>
                  <a:pt x="18670" y="54450"/>
                </a:lnTo>
                <a:lnTo>
                  <a:pt x="18680" y="54460"/>
                </a:lnTo>
                <a:lnTo>
                  <a:pt x="18680" y="54470"/>
                </a:lnTo>
                <a:lnTo>
                  <a:pt x="18680" y="54480"/>
                </a:lnTo>
                <a:lnTo>
                  <a:pt x="18690" y="54490"/>
                </a:lnTo>
                <a:lnTo>
                  <a:pt x="18690" y="54500"/>
                </a:lnTo>
                <a:lnTo>
                  <a:pt x="18690" y="54520"/>
                </a:lnTo>
                <a:lnTo>
                  <a:pt x="18690" y="54530"/>
                </a:lnTo>
                <a:lnTo>
                  <a:pt x="18690" y="54540"/>
                </a:lnTo>
                <a:lnTo>
                  <a:pt x="18690" y="54550"/>
                </a:lnTo>
                <a:lnTo>
                  <a:pt x="18720" y="54620"/>
                </a:lnTo>
                <a:lnTo>
                  <a:pt x="18720" y="54630"/>
                </a:lnTo>
                <a:lnTo>
                  <a:pt x="18730" y="54670"/>
                </a:lnTo>
                <a:lnTo>
                  <a:pt x="18750" y="54720"/>
                </a:lnTo>
                <a:lnTo>
                  <a:pt x="18770" y="54770"/>
                </a:lnTo>
                <a:lnTo>
                  <a:pt x="18780" y="54810"/>
                </a:lnTo>
                <a:lnTo>
                  <a:pt x="18810" y="54910"/>
                </a:lnTo>
                <a:lnTo>
                  <a:pt x="18910" y="55200"/>
                </a:lnTo>
                <a:lnTo>
                  <a:pt x="18930" y="55250"/>
                </a:lnTo>
                <a:lnTo>
                  <a:pt x="18960" y="55350"/>
                </a:lnTo>
                <a:lnTo>
                  <a:pt x="18990" y="55430"/>
                </a:lnTo>
                <a:lnTo>
                  <a:pt x="19010" y="55500"/>
                </a:lnTo>
                <a:lnTo>
                  <a:pt x="19040" y="55580"/>
                </a:lnTo>
                <a:lnTo>
                  <a:pt x="19060" y="55650"/>
                </a:lnTo>
                <a:lnTo>
                  <a:pt x="19160" y="55940"/>
                </a:lnTo>
                <a:lnTo>
                  <a:pt x="19180" y="56020"/>
                </a:lnTo>
                <a:lnTo>
                  <a:pt x="18920" y="56170"/>
                </a:lnTo>
                <a:lnTo>
                  <a:pt x="18860" y="56210"/>
                </a:lnTo>
                <a:lnTo>
                  <a:pt x="18630" y="56340"/>
                </a:lnTo>
                <a:lnTo>
                  <a:pt x="18410" y="56530"/>
                </a:lnTo>
                <a:lnTo>
                  <a:pt x="18370" y="56560"/>
                </a:lnTo>
                <a:lnTo>
                  <a:pt x="18310" y="56610"/>
                </a:lnTo>
                <a:lnTo>
                  <a:pt x="18220" y="56690"/>
                </a:lnTo>
                <a:lnTo>
                  <a:pt x="18110" y="56780"/>
                </a:lnTo>
                <a:lnTo>
                  <a:pt x="18050" y="56830"/>
                </a:lnTo>
                <a:lnTo>
                  <a:pt x="17980" y="56890"/>
                </a:lnTo>
                <a:lnTo>
                  <a:pt x="17830" y="57010"/>
                </a:lnTo>
                <a:lnTo>
                  <a:pt x="17790" y="57050"/>
                </a:lnTo>
                <a:lnTo>
                  <a:pt x="17710" y="57110"/>
                </a:lnTo>
                <a:lnTo>
                  <a:pt x="17700" y="57130"/>
                </a:lnTo>
                <a:lnTo>
                  <a:pt x="17680" y="57140"/>
                </a:lnTo>
                <a:lnTo>
                  <a:pt x="17650" y="57150"/>
                </a:lnTo>
                <a:lnTo>
                  <a:pt x="17630" y="57160"/>
                </a:lnTo>
                <a:lnTo>
                  <a:pt x="17620" y="57160"/>
                </a:lnTo>
                <a:lnTo>
                  <a:pt x="17600" y="57170"/>
                </a:lnTo>
                <a:lnTo>
                  <a:pt x="17590" y="57170"/>
                </a:lnTo>
                <a:lnTo>
                  <a:pt x="17580" y="57180"/>
                </a:lnTo>
                <a:lnTo>
                  <a:pt x="17570" y="57180"/>
                </a:lnTo>
                <a:lnTo>
                  <a:pt x="17540" y="57180"/>
                </a:lnTo>
                <a:lnTo>
                  <a:pt x="17510" y="57180"/>
                </a:lnTo>
                <a:lnTo>
                  <a:pt x="17470" y="57180"/>
                </a:lnTo>
                <a:lnTo>
                  <a:pt x="17460" y="57180"/>
                </a:lnTo>
                <a:lnTo>
                  <a:pt x="17450" y="57180"/>
                </a:lnTo>
                <a:lnTo>
                  <a:pt x="17430" y="57170"/>
                </a:lnTo>
                <a:lnTo>
                  <a:pt x="17410" y="57170"/>
                </a:lnTo>
                <a:lnTo>
                  <a:pt x="17390" y="57160"/>
                </a:lnTo>
                <a:lnTo>
                  <a:pt x="17360" y="57150"/>
                </a:lnTo>
                <a:lnTo>
                  <a:pt x="17340" y="57130"/>
                </a:lnTo>
                <a:lnTo>
                  <a:pt x="17320" y="57110"/>
                </a:lnTo>
                <a:lnTo>
                  <a:pt x="17300" y="57100"/>
                </a:lnTo>
                <a:lnTo>
                  <a:pt x="17290" y="57090"/>
                </a:lnTo>
                <a:lnTo>
                  <a:pt x="17270" y="57070"/>
                </a:lnTo>
                <a:lnTo>
                  <a:pt x="17260" y="57040"/>
                </a:lnTo>
                <a:lnTo>
                  <a:pt x="17240" y="57020"/>
                </a:lnTo>
                <a:lnTo>
                  <a:pt x="17200" y="56900"/>
                </a:lnTo>
                <a:lnTo>
                  <a:pt x="17180" y="56860"/>
                </a:lnTo>
                <a:lnTo>
                  <a:pt x="17160" y="56800"/>
                </a:lnTo>
                <a:lnTo>
                  <a:pt x="17140" y="56740"/>
                </a:lnTo>
                <a:lnTo>
                  <a:pt x="17090" y="56610"/>
                </a:lnTo>
                <a:lnTo>
                  <a:pt x="17070" y="56550"/>
                </a:lnTo>
                <a:lnTo>
                  <a:pt x="17060" y="56540"/>
                </a:lnTo>
                <a:lnTo>
                  <a:pt x="17060" y="56530"/>
                </a:lnTo>
                <a:lnTo>
                  <a:pt x="17050" y="56510"/>
                </a:lnTo>
                <a:lnTo>
                  <a:pt x="17040" y="56490"/>
                </a:lnTo>
                <a:lnTo>
                  <a:pt x="17040" y="56470"/>
                </a:lnTo>
                <a:lnTo>
                  <a:pt x="17030" y="56450"/>
                </a:lnTo>
                <a:lnTo>
                  <a:pt x="17020" y="56440"/>
                </a:lnTo>
                <a:lnTo>
                  <a:pt x="17010" y="56420"/>
                </a:lnTo>
                <a:lnTo>
                  <a:pt x="17010" y="56400"/>
                </a:lnTo>
                <a:lnTo>
                  <a:pt x="17000" y="56390"/>
                </a:lnTo>
                <a:lnTo>
                  <a:pt x="17000" y="56370"/>
                </a:lnTo>
                <a:lnTo>
                  <a:pt x="16730" y="56370"/>
                </a:lnTo>
                <a:lnTo>
                  <a:pt x="16190" y="56370"/>
                </a:lnTo>
                <a:lnTo>
                  <a:pt x="16130" y="56370"/>
                </a:lnTo>
                <a:lnTo>
                  <a:pt x="16080" y="56370"/>
                </a:lnTo>
                <a:lnTo>
                  <a:pt x="15850" y="56370"/>
                </a:lnTo>
                <a:lnTo>
                  <a:pt x="15670" y="56370"/>
                </a:lnTo>
                <a:lnTo>
                  <a:pt x="15220" y="56370"/>
                </a:lnTo>
                <a:lnTo>
                  <a:pt x="14650" y="56370"/>
                </a:lnTo>
                <a:lnTo>
                  <a:pt x="14440" y="56370"/>
                </a:lnTo>
                <a:lnTo>
                  <a:pt x="14520" y="55900"/>
                </a:lnTo>
                <a:lnTo>
                  <a:pt x="14580" y="55580"/>
                </a:lnTo>
                <a:lnTo>
                  <a:pt x="14650" y="55140"/>
                </a:lnTo>
                <a:lnTo>
                  <a:pt x="14700" y="54840"/>
                </a:lnTo>
                <a:lnTo>
                  <a:pt x="14720" y="54700"/>
                </a:lnTo>
                <a:lnTo>
                  <a:pt x="14730" y="54510"/>
                </a:lnTo>
                <a:lnTo>
                  <a:pt x="14440" y="53700"/>
                </a:lnTo>
                <a:lnTo>
                  <a:pt x="14400" y="53590"/>
                </a:lnTo>
                <a:lnTo>
                  <a:pt x="14400" y="53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