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Nyeri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Nye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600" y="54670"/>
                </a:moveTo>
                <a:lnTo>
                  <a:pt x="44280" y="55530"/>
                </a:lnTo>
                <a:lnTo>
                  <a:pt x="44070" y="56070"/>
                </a:lnTo>
                <a:lnTo>
                  <a:pt x="43980" y="56310"/>
                </a:lnTo>
                <a:lnTo>
                  <a:pt x="43970" y="56350"/>
                </a:lnTo>
                <a:lnTo>
                  <a:pt x="43870" y="56600"/>
                </a:lnTo>
                <a:lnTo>
                  <a:pt x="43800" y="56790"/>
                </a:lnTo>
                <a:lnTo>
                  <a:pt x="43770" y="56860"/>
                </a:lnTo>
                <a:lnTo>
                  <a:pt x="43670" y="57120"/>
                </a:lnTo>
                <a:lnTo>
                  <a:pt x="43660" y="57140"/>
                </a:lnTo>
                <a:lnTo>
                  <a:pt x="43660" y="57150"/>
                </a:lnTo>
                <a:lnTo>
                  <a:pt x="43650" y="57160"/>
                </a:lnTo>
                <a:lnTo>
                  <a:pt x="43650" y="57170"/>
                </a:lnTo>
                <a:lnTo>
                  <a:pt x="43640" y="57170"/>
                </a:lnTo>
                <a:lnTo>
                  <a:pt x="43630" y="57170"/>
                </a:lnTo>
                <a:lnTo>
                  <a:pt x="43630" y="57180"/>
                </a:lnTo>
                <a:lnTo>
                  <a:pt x="43630" y="57190"/>
                </a:lnTo>
                <a:lnTo>
                  <a:pt x="43620" y="57190"/>
                </a:lnTo>
                <a:lnTo>
                  <a:pt x="43620" y="57200"/>
                </a:lnTo>
                <a:lnTo>
                  <a:pt x="43620" y="57210"/>
                </a:lnTo>
                <a:lnTo>
                  <a:pt x="43620" y="57220"/>
                </a:lnTo>
                <a:lnTo>
                  <a:pt x="43620" y="57230"/>
                </a:lnTo>
                <a:lnTo>
                  <a:pt x="43620" y="57240"/>
                </a:lnTo>
                <a:lnTo>
                  <a:pt x="43620" y="57250"/>
                </a:lnTo>
                <a:lnTo>
                  <a:pt x="43630" y="57260"/>
                </a:lnTo>
                <a:lnTo>
                  <a:pt x="43620" y="57270"/>
                </a:lnTo>
                <a:lnTo>
                  <a:pt x="43620" y="57280"/>
                </a:lnTo>
                <a:lnTo>
                  <a:pt x="43610" y="57280"/>
                </a:lnTo>
                <a:lnTo>
                  <a:pt x="43600" y="57280"/>
                </a:lnTo>
                <a:lnTo>
                  <a:pt x="43590" y="57280"/>
                </a:lnTo>
                <a:lnTo>
                  <a:pt x="43580" y="57280"/>
                </a:lnTo>
                <a:lnTo>
                  <a:pt x="43570" y="57290"/>
                </a:lnTo>
                <a:lnTo>
                  <a:pt x="43560" y="57290"/>
                </a:lnTo>
                <a:lnTo>
                  <a:pt x="43550" y="57290"/>
                </a:lnTo>
                <a:lnTo>
                  <a:pt x="43540" y="57290"/>
                </a:lnTo>
                <a:lnTo>
                  <a:pt x="43530" y="57290"/>
                </a:lnTo>
                <a:lnTo>
                  <a:pt x="43520" y="57300"/>
                </a:lnTo>
                <a:lnTo>
                  <a:pt x="43510" y="57300"/>
                </a:lnTo>
                <a:lnTo>
                  <a:pt x="43510" y="57290"/>
                </a:lnTo>
                <a:lnTo>
                  <a:pt x="43500" y="57290"/>
                </a:lnTo>
                <a:lnTo>
                  <a:pt x="43490" y="57280"/>
                </a:lnTo>
                <a:lnTo>
                  <a:pt x="43490" y="57270"/>
                </a:lnTo>
                <a:lnTo>
                  <a:pt x="43480" y="57270"/>
                </a:lnTo>
                <a:lnTo>
                  <a:pt x="43470" y="57270"/>
                </a:lnTo>
                <a:lnTo>
                  <a:pt x="43450" y="57270"/>
                </a:lnTo>
                <a:lnTo>
                  <a:pt x="43440" y="57270"/>
                </a:lnTo>
                <a:lnTo>
                  <a:pt x="43440" y="57280"/>
                </a:lnTo>
                <a:lnTo>
                  <a:pt x="43430" y="57280"/>
                </a:lnTo>
                <a:lnTo>
                  <a:pt x="43420" y="57280"/>
                </a:lnTo>
                <a:lnTo>
                  <a:pt x="43410" y="57290"/>
                </a:lnTo>
                <a:lnTo>
                  <a:pt x="43410" y="57300"/>
                </a:lnTo>
                <a:lnTo>
                  <a:pt x="43410" y="57310"/>
                </a:lnTo>
                <a:lnTo>
                  <a:pt x="43410" y="57320"/>
                </a:lnTo>
                <a:lnTo>
                  <a:pt x="43400" y="57330"/>
                </a:lnTo>
                <a:lnTo>
                  <a:pt x="43400" y="57340"/>
                </a:lnTo>
                <a:lnTo>
                  <a:pt x="43400" y="57350"/>
                </a:lnTo>
                <a:lnTo>
                  <a:pt x="43410" y="57360"/>
                </a:lnTo>
                <a:lnTo>
                  <a:pt x="43410" y="57370"/>
                </a:lnTo>
                <a:lnTo>
                  <a:pt x="43410" y="57380"/>
                </a:lnTo>
                <a:lnTo>
                  <a:pt x="43410" y="57390"/>
                </a:lnTo>
                <a:lnTo>
                  <a:pt x="43410" y="57400"/>
                </a:lnTo>
                <a:lnTo>
                  <a:pt x="43410" y="57410"/>
                </a:lnTo>
                <a:lnTo>
                  <a:pt x="43410" y="57420"/>
                </a:lnTo>
                <a:lnTo>
                  <a:pt x="43410" y="57430"/>
                </a:lnTo>
                <a:lnTo>
                  <a:pt x="43410" y="57440"/>
                </a:lnTo>
                <a:lnTo>
                  <a:pt x="43410" y="57450"/>
                </a:lnTo>
                <a:lnTo>
                  <a:pt x="43410" y="57460"/>
                </a:lnTo>
                <a:lnTo>
                  <a:pt x="43410" y="57470"/>
                </a:lnTo>
                <a:lnTo>
                  <a:pt x="43410" y="57480"/>
                </a:lnTo>
                <a:lnTo>
                  <a:pt x="43410" y="57490"/>
                </a:lnTo>
                <a:lnTo>
                  <a:pt x="43420" y="57500"/>
                </a:lnTo>
                <a:lnTo>
                  <a:pt x="43420" y="57510"/>
                </a:lnTo>
                <a:lnTo>
                  <a:pt x="43420" y="57520"/>
                </a:lnTo>
                <a:lnTo>
                  <a:pt x="43420" y="57530"/>
                </a:lnTo>
                <a:lnTo>
                  <a:pt x="43420" y="57540"/>
                </a:lnTo>
                <a:lnTo>
                  <a:pt x="43410" y="57550"/>
                </a:lnTo>
                <a:lnTo>
                  <a:pt x="43410" y="57560"/>
                </a:lnTo>
                <a:lnTo>
                  <a:pt x="43410" y="57570"/>
                </a:lnTo>
                <a:lnTo>
                  <a:pt x="43410" y="57580"/>
                </a:lnTo>
                <a:lnTo>
                  <a:pt x="43410" y="57590"/>
                </a:lnTo>
                <a:lnTo>
                  <a:pt x="43420" y="57600"/>
                </a:lnTo>
                <a:lnTo>
                  <a:pt x="43420" y="57610"/>
                </a:lnTo>
                <a:lnTo>
                  <a:pt x="43410" y="57620"/>
                </a:lnTo>
                <a:lnTo>
                  <a:pt x="43420" y="57630"/>
                </a:lnTo>
                <a:lnTo>
                  <a:pt x="43420" y="57640"/>
                </a:lnTo>
                <a:lnTo>
                  <a:pt x="43420" y="57650"/>
                </a:lnTo>
                <a:lnTo>
                  <a:pt x="43420" y="57660"/>
                </a:lnTo>
                <a:lnTo>
                  <a:pt x="43410" y="57660"/>
                </a:lnTo>
                <a:lnTo>
                  <a:pt x="43400" y="57670"/>
                </a:lnTo>
                <a:lnTo>
                  <a:pt x="43390" y="57670"/>
                </a:lnTo>
                <a:lnTo>
                  <a:pt x="43380" y="57680"/>
                </a:lnTo>
                <a:lnTo>
                  <a:pt x="43370" y="57680"/>
                </a:lnTo>
                <a:lnTo>
                  <a:pt x="43360" y="57690"/>
                </a:lnTo>
                <a:lnTo>
                  <a:pt x="43350" y="57700"/>
                </a:lnTo>
                <a:lnTo>
                  <a:pt x="43340" y="57700"/>
                </a:lnTo>
                <a:lnTo>
                  <a:pt x="43330" y="57700"/>
                </a:lnTo>
                <a:lnTo>
                  <a:pt x="43320" y="57700"/>
                </a:lnTo>
                <a:lnTo>
                  <a:pt x="43320" y="57710"/>
                </a:lnTo>
                <a:lnTo>
                  <a:pt x="43310" y="57710"/>
                </a:lnTo>
                <a:lnTo>
                  <a:pt x="43300" y="57720"/>
                </a:lnTo>
                <a:lnTo>
                  <a:pt x="43300" y="57730"/>
                </a:lnTo>
                <a:lnTo>
                  <a:pt x="43290" y="57740"/>
                </a:lnTo>
                <a:lnTo>
                  <a:pt x="43280" y="57760"/>
                </a:lnTo>
                <a:lnTo>
                  <a:pt x="43280" y="57770"/>
                </a:lnTo>
                <a:lnTo>
                  <a:pt x="43290" y="57770"/>
                </a:lnTo>
                <a:lnTo>
                  <a:pt x="43300" y="57770"/>
                </a:lnTo>
                <a:lnTo>
                  <a:pt x="43310" y="57770"/>
                </a:lnTo>
                <a:lnTo>
                  <a:pt x="43310" y="57780"/>
                </a:lnTo>
                <a:lnTo>
                  <a:pt x="43320" y="57790"/>
                </a:lnTo>
                <a:lnTo>
                  <a:pt x="43310" y="57800"/>
                </a:lnTo>
                <a:lnTo>
                  <a:pt x="43300" y="57800"/>
                </a:lnTo>
                <a:lnTo>
                  <a:pt x="43300" y="57810"/>
                </a:lnTo>
                <a:lnTo>
                  <a:pt x="43310" y="57820"/>
                </a:lnTo>
                <a:lnTo>
                  <a:pt x="43310" y="57830"/>
                </a:lnTo>
                <a:lnTo>
                  <a:pt x="43320" y="57830"/>
                </a:lnTo>
                <a:lnTo>
                  <a:pt x="43330" y="57830"/>
                </a:lnTo>
                <a:lnTo>
                  <a:pt x="43340" y="57840"/>
                </a:lnTo>
                <a:lnTo>
                  <a:pt x="43350" y="57850"/>
                </a:lnTo>
                <a:lnTo>
                  <a:pt x="43350" y="57860"/>
                </a:lnTo>
                <a:lnTo>
                  <a:pt x="43350" y="57870"/>
                </a:lnTo>
                <a:lnTo>
                  <a:pt x="43350" y="57880"/>
                </a:lnTo>
                <a:lnTo>
                  <a:pt x="43360" y="57890"/>
                </a:lnTo>
                <a:lnTo>
                  <a:pt x="43360" y="57900"/>
                </a:lnTo>
                <a:lnTo>
                  <a:pt x="43360" y="57910"/>
                </a:lnTo>
                <a:lnTo>
                  <a:pt x="43350" y="57920"/>
                </a:lnTo>
                <a:lnTo>
                  <a:pt x="43350" y="57930"/>
                </a:lnTo>
                <a:lnTo>
                  <a:pt x="43350" y="57940"/>
                </a:lnTo>
                <a:lnTo>
                  <a:pt x="43340" y="57950"/>
                </a:lnTo>
                <a:lnTo>
                  <a:pt x="43330" y="57960"/>
                </a:lnTo>
                <a:lnTo>
                  <a:pt x="43310" y="57970"/>
                </a:lnTo>
                <a:lnTo>
                  <a:pt x="43300" y="57970"/>
                </a:lnTo>
                <a:lnTo>
                  <a:pt x="43290" y="57990"/>
                </a:lnTo>
                <a:lnTo>
                  <a:pt x="43280" y="57990"/>
                </a:lnTo>
                <a:lnTo>
                  <a:pt x="43290" y="58000"/>
                </a:lnTo>
                <a:lnTo>
                  <a:pt x="43300" y="58000"/>
                </a:lnTo>
                <a:lnTo>
                  <a:pt x="43310" y="57990"/>
                </a:lnTo>
                <a:lnTo>
                  <a:pt x="43310" y="58010"/>
                </a:lnTo>
                <a:lnTo>
                  <a:pt x="43300" y="58020"/>
                </a:lnTo>
                <a:lnTo>
                  <a:pt x="43290" y="58030"/>
                </a:lnTo>
                <a:lnTo>
                  <a:pt x="43280" y="58030"/>
                </a:lnTo>
                <a:lnTo>
                  <a:pt x="43260" y="58020"/>
                </a:lnTo>
                <a:lnTo>
                  <a:pt x="43250" y="58010"/>
                </a:lnTo>
                <a:lnTo>
                  <a:pt x="43240" y="58010"/>
                </a:lnTo>
                <a:lnTo>
                  <a:pt x="43230" y="58000"/>
                </a:lnTo>
                <a:lnTo>
                  <a:pt x="43220" y="58000"/>
                </a:lnTo>
                <a:lnTo>
                  <a:pt x="43220" y="58010"/>
                </a:lnTo>
                <a:lnTo>
                  <a:pt x="43220" y="58020"/>
                </a:lnTo>
                <a:lnTo>
                  <a:pt x="43220" y="58030"/>
                </a:lnTo>
                <a:lnTo>
                  <a:pt x="43220" y="58040"/>
                </a:lnTo>
                <a:lnTo>
                  <a:pt x="43210" y="58040"/>
                </a:lnTo>
                <a:lnTo>
                  <a:pt x="43200" y="58040"/>
                </a:lnTo>
                <a:lnTo>
                  <a:pt x="43190" y="58030"/>
                </a:lnTo>
                <a:lnTo>
                  <a:pt x="43180" y="58030"/>
                </a:lnTo>
                <a:lnTo>
                  <a:pt x="43170" y="58020"/>
                </a:lnTo>
                <a:lnTo>
                  <a:pt x="43160" y="58030"/>
                </a:lnTo>
                <a:lnTo>
                  <a:pt x="43160" y="58040"/>
                </a:lnTo>
                <a:lnTo>
                  <a:pt x="43150" y="58050"/>
                </a:lnTo>
                <a:lnTo>
                  <a:pt x="43140" y="58060"/>
                </a:lnTo>
                <a:lnTo>
                  <a:pt x="43130" y="58060"/>
                </a:lnTo>
                <a:lnTo>
                  <a:pt x="43140" y="58070"/>
                </a:lnTo>
                <a:lnTo>
                  <a:pt x="43140" y="58080"/>
                </a:lnTo>
                <a:lnTo>
                  <a:pt x="43140" y="58090"/>
                </a:lnTo>
                <a:lnTo>
                  <a:pt x="43140" y="58100"/>
                </a:lnTo>
                <a:lnTo>
                  <a:pt x="43140" y="58110"/>
                </a:lnTo>
                <a:lnTo>
                  <a:pt x="43150" y="58130"/>
                </a:lnTo>
                <a:lnTo>
                  <a:pt x="43150" y="58140"/>
                </a:lnTo>
                <a:lnTo>
                  <a:pt x="43150" y="58150"/>
                </a:lnTo>
                <a:lnTo>
                  <a:pt x="43160" y="58160"/>
                </a:lnTo>
                <a:lnTo>
                  <a:pt x="43160" y="58170"/>
                </a:lnTo>
                <a:lnTo>
                  <a:pt x="43160" y="58180"/>
                </a:lnTo>
                <a:lnTo>
                  <a:pt x="43150" y="58190"/>
                </a:lnTo>
                <a:lnTo>
                  <a:pt x="43140" y="58190"/>
                </a:lnTo>
                <a:lnTo>
                  <a:pt x="43140" y="58200"/>
                </a:lnTo>
                <a:lnTo>
                  <a:pt x="43140" y="58210"/>
                </a:lnTo>
                <a:lnTo>
                  <a:pt x="43140" y="58220"/>
                </a:lnTo>
                <a:lnTo>
                  <a:pt x="43150" y="58230"/>
                </a:lnTo>
                <a:lnTo>
                  <a:pt x="43150" y="58240"/>
                </a:lnTo>
                <a:lnTo>
                  <a:pt x="43160" y="58250"/>
                </a:lnTo>
                <a:lnTo>
                  <a:pt x="43160" y="58260"/>
                </a:lnTo>
                <a:lnTo>
                  <a:pt x="43170" y="58270"/>
                </a:lnTo>
                <a:lnTo>
                  <a:pt x="43170" y="58280"/>
                </a:lnTo>
                <a:lnTo>
                  <a:pt x="43170" y="58290"/>
                </a:lnTo>
                <a:lnTo>
                  <a:pt x="43170" y="58300"/>
                </a:lnTo>
                <a:lnTo>
                  <a:pt x="43170" y="58310"/>
                </a:lnTo>
                <a:lnTo>
                  <a:pt x="43170" y="58320"/>
                </a:lnTo>
                <a:lnTo>
                  <a:pt x="43170" y="58330"/>
                </a:lnTo>
                <a:lnTo>
                  <a:pt x="43160" y="58340"/>
                </a:lnTo>
                <a:lnTo>
                  <a:pt x="43160" y="58350"/>
                </a:lnTo>
                <a:lnTo>
                  <a:pt x="43160" y="58360"/>
                </a:lnTo>
                <a:lnTo>
                  <a:pt x="43160" y="58370"/>
                </a:lnTo>
                <a:lnTo>
                  <a:pt x="43160" y="58380"/>
                </a:lnTo>
                <a:lnTo>
                  <a:pt x="43160" y="58390"/>
                </a:lnTo>
                <a:lnTo>
                  <a:pt x="43150" y="58390"/>
                </a:lnTo>
                <a:lnTo>
                  <a:pt x="43140" y="58390"/>
                </a:lnTo>
                <a:lnTo>
                  <a:pt x="43140" y="58380"/>
                </a:lnTo>
                <a:lnTo>
                  <a:pt x="43130" y="58370"/>
                </a:lnTo>
                <a:lnTo>
                  <a:pt x="43130" y="58380"/>
                </a:lnTo>
                <a:lnTo>
                  <a:pt x="43120" y="58390"/>
                </a:lnTo>
                <a:lnTo>
                  <a:pt x="43120" y="58400"/>
                </a:lnTo>
                <a:lnTo>
                  <a:pt x="43120" y="58410"/>
                </a:lnTo>
                <a:lnTo>
                  <a:pt x="43120" y="58420"/>
                </a:lnTo>
                <a:lnTo>
                  <a:pt x="43120" y="58430"/>
                </a:lnTo>
                <a:lnTo>
                  <a:pt x="43120" y="58440"/>
                </a:lnTo>
                <a:lnTo>
                  <a:pt x="43130" y="58450"/>
                </a:lnTo>
                <a:lnTo>
                  <a:pt x="43130" y="58460"/>
                </a:lnTo>
                <a:lnTo>
                  <a:pt x="43140" y="58460"/>
                </a:lnTo>
                <a:lnTo>
                  <a:pt x="43150" y="58460"/>
                </a:lnTo>
                <a:lnTo>
                  <a:pt x="43160" y="58460"/>
                </a:lnTo>
                <a:lnTo>
                  <a:pt x="43170" y="58470"/>
                </a:lnTo>
                <a:lnTo>
                  <a:pt x="43170" y="58480"/>
                </a:lnTo>
                <a:lnTo>
                  <a:pt x="43180" y="58490"/>
                </a:lnTo>
                <a:lnTo>
                  <a:pt x="43180" y="58500"/>
                </a:lnTo>
                <a:lnTo>
                  <a:pt x="43180" y="58510"/>
                </a:lnTo>
                <a:lnTo>
                  <a:pt x="43170" y="58520"/>
                </a:lnTo>
                <a:lnTo>
                  <a:pt x="43170" y="58530"/>
                </a:lnTo>
                <a:lnTo>
                  <a:pt x="43180" y="58540"/>
                </a:lnTo>
                <a:lnTo>
                  <a:pt x="43180" y="58550"/>
                </a:lnTo>
                <a:lnTo>
                  <a:pt x="43190" y="58560"/>
                </a:lnTo>
                <a:lnTo>
                  <a:pt x="43200" y="58570"/>
                </a:lnTo>
                <a:lnTo>
                  <a:pt x="43210" y="58570"/>
                </a:lnTo>
                <a:lnTo>
                  <a:pt x="43210" y="58580"/>
                </a:lnTo>
                <a:lnTo>
                  <a:pt x="43220" y="58590"/>
                </a:lnTo>
                <a:lnTo>
                  <a:pt x="43230" y="58590"/>
                </a:lnTo>
                <a:lnTo>
                  <a:pt x="43230" y="58600"/>
                </a:lnTo>
                <a:lnTo>
                  <a:pt x="43240" y="58610"/>
                </a:lnTo>
                <a:lnTo>
                  <a:pt x="43250" y="58620"/>
                </a:lnTo>
                <a:lnTo>
                  <a:pt x="43260" y="58630"/>
                </a:lnTo>
                <a:lnTo>
                  <a:pt x="43260" y="58640"/>
                </a:lnTo>
                <a:lnTo>
                  <a:pt x="43270" y="58650"/>
                </a:lnTo>
                <a:lnTo>
                  <a:pt x="43280" y="58650"/>
                </a:lnTo>
                <a:lnTo>
                  <a:pt x="43290" y="58650"/>
                </a:lnTo>
                <a:lnTo>
                  <a:pt x="43300" y="58650"/>
                </a:lnTo>
                <a:lnTo>
                  <a:pt x="43310" y="58650"/>
                </a:lnTo>
                <a:lnTo>
                  <a:pt x="43310" y="58660"/>
                </a:lnTo>
                <a:lnTo>
                  <a:pt x="43320" y="58660"/>
                </a:lnTo>
                <a:lnTo>
                  <a:pt x="43330" y="58650"/>
                </a:lnTo>
                <a:lnTo>
                  <a:pt x="43330" y="58640"/>
                </a:lnTo>
                <a:lnTo>
                  <a:pt x="43340" y="58640"/>
                </a:lnTo>
                <a:lnTo>
                  <a:pt x="43340" y="58650"/>
                </a:lnTo>
                <a:lnTo>
                  <a:pt x="43340" y="58660"/>
                </a:lnTo>
                <a:lnTo>
                  <a:pt x="43340" y="58680"/>
                </a:lnTo>
                <a:lnTo>
                  <a:pt x="43350" y="58690"/>
                </a:lnTo>
                <a:lnTo>
                  <a:pt x="43360" y="58700"/>
                </a:lnTo>
                <a:lnTo>
                  <a:pt x="43370" y="58710"/>
                </a:lnTo>
                <a:lnTo>
                  <a:pt x="43380" y="58710"/>
                </a:lnTo>
                <a:lnTo>
                  <a:pt x="43390" y="58710"/>
                </a:lnTo>
                <a:lnTo>
                  <a:pt x="43400" y="58710"/>
                </a:lnTo>
                <a:lnTo>
                  <a:pt x="43410" y="58720"/>
                </a:lnTo>
                <a:lnTo>
                  <a:pt x="43420" y="58720"/>
                </a:lnTo>
                <a:lnTo>
                  <a:pt x="43430" y="58720"/>
                </a:lnTo>
                <a:lnTo>
                  <a:pt x="43430" y="58730"/>
                </a:lnTo>
                <a:lnTo>
                  <a:pt x="43430" y="58740"/>
                </a:lnTo>
                <a:lnTo>
                  <a:pt x="43430" y="58750"/>
                </a:lnTo>
                <a:lnTo>
                  <a:pt x="43440" y="58760"/>
                </a:lnTo>
                <a:lnTo>
                  <a:pt x="43440" y="58770"/>
                </a:lnTo>
                <a:lnTo>
                  <a:pt x="43440" y="58780"/>
                </a:lnTo>
                <a:lnTo>
                  <a:pt x="43440" y="58790"/>
                </a:lnTo>
                <a:lnTo>
                  <a:pt x="43440" y="58800"/>
                </a:lnTo>
                <a:lnTo>
                  <a:pt x="43440" y="58810"/>
                </a:lnTo>
                <a:lnTo>
                  <a:pt x="43440" y="58820"/>
                </a:lnTo>
                <a:lnTo>
                  <a:pt x="43430" y="58830"/>
                </a:lnTo>
                <a:lnTo>
                  <a:pt x="43430" y="58840"/>
                </a:lnTo>
                <a:lnTo>
                  <a:pt x="43430" y="58850"/>
                </a:lnTo>
                <a:lnTo>
                  <a:pt x="43430" y="58860"/>
                </a:lnTo>
                <a:lnTo>
                  <a:pt x="43420" y="58850"/>
                </a:lnTo>
                <a:lnTo>
                  <a:pt x="43410" y="58850"/>
                </a:lnTo>
                <a:lnTo>
                  <a:pt x="43400" y="58860"/>
                </a:lnTo>
                <a:lnTo>
                  <a:pt x="43390" y="58870"/>
                </a:lnTo>
                <a:lnTo>
                  <a:pt x="43390" y="58880"/>
                </a:lnTo>
                <a:lnTo>
                  <a:pt x="43400" y="58890"/>
                </a:lnTo>
                <a:lnTo>
                  <a:pt x="43410" y="58890"/>
                </a:lnTo>
                <a:lnTo>
                  <a:pt x="43410" y="58900"/>
                </a:lnTo>
                <a:lnTo>
                  <a:pt x="43400" y="58910"/>
                </a:lnTo>
                <a:lnTo>
                  <a:pt x="43390" y="58910"/>
                </a:lnTo>
                <a:lnTo>
                  <a:pt x="43380" y="58910"/>
                </a:lnTo>
                <a:lnTo>
                  <a:pt x="43380" y="58920"/>
                </a:lnTo>
                <a:lnTo>
                  <a:pt x="43380" y="58930"/>
                </a:lnTo>
                <a:lnTo>
                  <a:pt x="43380" y="58940"/>
                </a:lnTo>
                <a:lnTo>
                  <a:pt x="43380" y="58950"/>
                </a:lnTo>
                <a:lnTo>
                  <a:pt x="43380" y="58960"/>
                </a:lnTo>
                <a:lnTo>
                  <a:pt x="43370" y="58970"/>
                </a:lnTo>
                <a:lnTo>
                  <a:pt x="43380" y="58980"/>
                </a:lnTo>
                <a:lnTo>
                  <a:pt x="43390" y="58990"/>
                </a:lnTo>
                <a:lnTo>
                  <a:pt x="43400" y="58990"/>
                </a:lnTo>
                <a:lnTo>
                  <a:pt x="43400" y="59000"/>
                </a:lnTo>
                <a:lnTo>
                  <a:pt x="43390" y="59010"/>
                </a:lnTo>
                <a:lnTo>
                  <a:pt x="43380" y="59010"/>
                </a:lnTo>
                <a:lnTo>
                  <a:pt x="43370" y="59000"/>
                </a:lnTo>
                <a:lnTo>
                  <a:pt x="43360" y="59000"/>
                </a:lnTo>
                <a:lnTo>
                  <a:pt x="43360" y="59010"/>
                </a:lnTo>
                <a:lnTo>
                  <a:pt x="43350" y="59020"/>
                </a:lnTo>
                <a:lnTo>
                  <a:pt x="43350" y="59030"/>
                </a:lnTo>
                <a:lnTo>
                  <a:pt x="43350" y="59040"/>
                </a:lnTo>
                <a:lnTo>
                  <a:pt x="43340" y="59040"/>
                </a:lnTo>
                <a:lnTo>
                  <a:pt x="43330" y="59030"/>
                </a:lnTo>
                <a:lnTo>
                  <a:pt x="43320" y="59040"/>
                </a:lnTo>
                <a:lnTo>
                  <a:pt x="43310" y="59040"/>
                </a:lnTo>
                <a:lnTo>
                  <a:pt x="43300" y="59040"/>
                </a:lnTo>
                <a:lnTo>
                  <a:pt x="43290" y="59050"/>
                </a:lnTo>
                <a:lnTo>
                  <a:pt x="43290" y="59040"/>
                </a:lnTo>
                <a:lnTo>
                  <a:pt x="43280" y="59040"/>
                </a:lnTo>
                <a:lnTo>
                  <a:pt x="43270" y="59050"/>
                </a:lnTo>
                <a:lnTo>
                  <a:pt x="43260" y="59050"/>
                </a:lnTo>
                <a:lnTo>
                  <a:pt x="43250" y="59050"/>
                </a:lnTo>
                <a:lnTo>
                  <a:pt x="43240" y="59050"/>
                </a:lnTo>
                <a:lnTo>
                  <a:pt x="43230" y="59050"/>
                </a:lnTo>
                <a:lnTo>
                  <a:pt x="43220" y="59050"/>
                </a:lnTo>
                <a:lnTo>
                  <a:pt x="43210" y="59060"/>
                </a:lnTo>
                <a:lnTo>
                  <a:pt x="43210" y="59070"/>
                </a:lnTo>
                <a:lnTo>
                  <a:pt x="43210" y="59080"/>
                </a:lnTo>
                <a:lnTo>
                  <a:pt x="43200" y="59090"/>
                </a:lnTo>
                <a:lnTo>
                  <a:pt x="43190" y="59080"/>
                </a:lnTo>
                <a:lnTo>
                  <a:pt x="43180" y="59070"/>
                </a:lnTo>
                <a:lnTo>
                  <a:pt x="43170" y="59070"/>
                </a:lnTo>
                <a:lnTo>
                  <a:pt x="43160" y="59070"/>
                </a:lnTo>
                <a:lnTo>
                  <a:pt x="43150" y="59060"/>
                </a:lnTo>
                <a:lnTo>
                  <a:pt x="43140" y="59060"/>
                </a:lnTo>
                <a:lnTo>
                  <a:pt x="43130" y="59060"/>
                </a:lnTo>
                <a:lnTo>
                  <a:pt x="43120" y="59060"/>
                </a:lnTo>
                <a:lnTo>
                  <a:pt x="43110" y="59060"/>
                </a:lnTo>
                <a:lnTo>
                  <a:pt x="43100" y="59060"/>
                </a:lnTo>
                <a:lnTo>
                  <a:pt x="43090" y="59060"/>
                </a:lnTo>
                <a:lnTo>
                  <a:pt x="43080" y="59060"/>
                </a:lnTo>
                <a:lnTo>
                  <a:pt x="43070" y="59070"/>
                </a:lnTo>
                <a:lnTo>
                  <a:pt x="43060" y="59080"/>
                </a:lnTo>
                <a:lnTo>
                  <a:pt x="43050" y="59080"/>
                </a:lnTo>
                <a:lnTo>
                  <a:pt x="43040" y="59080"/>
                </a:lnTo>
                <a:lnTo>
                  <a:pt x="43030" y="59080"/>
                </a:lnTo>
                <a:lnTo>
                  <a:pt x="43030" y="59090"/>
                </a:lnTo>
                <a:lnTo>
                  <a:pt x="43020" y="59090"/>
                </a:lnTo>
                <a:lnTo>
                  <a:pt x="43010" y="59100"/>
                </a:lnTo>
                <a:lnTo>
                  <a:pt x="43000" y="59100"/>
                </a:lnTo>
                <a:lnTo>
                  <a:pt x="42990" y="59110"/>
                </a:lnTo>
                <a:lnTo>
                  <a:pt x="42980" y="59120"/>
                </a:lnTo>
                <a:lnTo>
                  <a:pt x="42960" y="59120"/>
                </a:lnTo>
                <a:lnTo>
                  <a:pt x="42950" y="59130"/>
                </a:lnTo>
                <a:lnTo>
                  <a:pt x="42940" y="59130"/>
                </a:lnTo>
                <a:lnTo>
                  <a:pt x="42930" y="59130"/>
                </a:lnTo>
                <a:lnTo>
                  <a:pt x="42920" y="59130"/>
                </a:lnTo>
                <a:lnTo>
                  <a:pt x="42910" y="59130"/>
                </a:lnTo>
                <a:lnTo>
                  <a:pt x="42900" y="59130"/>
                </a:lnTo>
                <a:lnTo>
                  <a:pt x="42890" y="59120"/>
                </a:lnTo>
                <a:lnTo>
                  <a:pt x="42880" y="59120"/>
                </a:lnTo>
                <a:lnTo>
                  <a:pt x="42880" y="59110"/>
                </a:lnTo>
                <a:lnTo>
                  <a:pt x="42870" y="59100"/>
                </a:lnTo>
                <a:lnTo>
                  <a:pt x="42860" y="59100"/>
                </a:lnTo>
                <a:lnTo>
                  <a:pt x="42850" y="59090"/>
                </a:lnTo>
                <a:lnTo>
                  <a:pt x="42840" y="59090"/>
                </a:lnTo>
                <a:lnTo>
                  <a:pt x="42830" y="59090"/>
                </a:lnTo>
                <a:lnTo>
                  <a:pt x="42820" y="59090"/>
                </a:lnTo>
                <a:lnTo>
                  <a:pt x="42810" y="59090"/>
                </a:lnTo>
                <a:lnTo>
                  <a:pt x="42800" y="59080"/>
                </a:lnTo>
                <a:lnTo>
                  <a:pt x="42790" y="59080"/>
                </a:lnTo>
                <a:lnTo>
                  <a:pt x="42780" y="59070"/>
                </a:lnTo>
                <a:lnTo>
                  <a:pt x="42770" y="59070"/>
                </a:lnTo>
                <a:lnTo>
                  <a:pt x="42760" y="59070"/>
                </a:lnTo>
                <a:lnTo>
                  <a:pt x="42760" y="59060"/>
                </a:lnTo>
                <a:lnTo>
                  <a:pt x="42750" y="59060"/>
                </a:lnTo>
                <a:lnTo>
                  <a:pt x="42740" y="59060"/>
                </a:lnTo>
                <a:lnTo>
                  <a:pt x="42740" y="59050"/>
                </a:lnTo>
                <a:lnTo>
                  <a:pt x="42740" y="59040"/>
                </a:lnTo>
                <a:lnTo>
                  <a:pt x="42730" y="59030"/>
                </a:lnTo>
                <a:lnTo>
                  <a:pt x="42730" y="59010"/>
                </a:lnTo>
                <a:lnTo>
                  <a:pt x="42740" y="59010"/>
                </a:lnTo>
                <a:lnTo>
                  <a:pt x="42750" y="59000"/>
                </a:lnTo>
                <a:lnTo>
                  <a:pt x="42750" y="58990"/>
                </a:lnTo>
                <a:lnTo>
                  <a:pt x="42740" y="58990"/>
                </a:lnTo>
                <a:lnTo>
                  <a:pt x="42740" y="58980"/>
                </a:lnTo>
                <a:lnTo>
                  <a:pt x="42730" y="58970"/>
                </a:lnTo>
                <a:lnTo>
                  <a:pt x="42720" y="58960"/>
                </a:lnTo>
                <a:lnTo>
                  <a:pt x="42710" y="58960"/>
                </a:lnTo>
                <a:lnTo>
                  <a:pt x="42710" y="58970"/>
                </a:lnTo>
                <a:lnTo>
                  <a:pt x="42700" y="58970"/>
                </a:lnTo>
                <a:lnTo>
                  <a:pt x="42690" y="58960"/>
                </a:lnTo>
                <a:lnTo>
                  <a:pt x="42690" y="58950"/>
                </a:lnTo>
                <a:lnTo>
                  <a:pt x="42680" y="58950"/>
                </a:lnTo>
                <a:lnTo>
                  <a:pt x="42670" y="58940"/>
                </a:lnTo>
                <a:lnTo>
                  <a:pt x="42660" y="58940"/>
                </a:lnTo>
                <a:lnTo>
                  <a:pt x="42650" y="58940"/>
                </a:lnTo>
                <a:lnTo>
                  <a:pt x="42640" y="58940"/>
                </a:lnTo>
                <a:lnTo>
                  <a:pt x="42630" y="58930"/>
                </a:lnTo>
                <a:lnTo>
                  <a:pt x="42620" y="58930"/>
                </a:lnTo>
                <a:lnTo>
                  <a:pt x="42610" y="58930"/>
                </a:lnTo>
                <a:lnTo>
                  <a:pt x="42600" y="58930"/>
                </a:lnTo>
                <a:lnTo>
                  <a:pt x="42590" y="58930"/>
                </a:lnTo>
                <a:lnTo>
                  <a:pt x="42590" y="58920"/>
                </a:lnTo>
                <a:lnTo>
                  <a:pt x="42590" y="58910"/>
                </a:lnTo>
                <a:lnTo>
                  <a:pt x="42580" y="58910"/>
                </a:lnTo>
                <a:lnTo>
                  <a:pt x="42580" y="58900"/>
                </a:lnTo>
                <a:lnTo>
                  <a:pt x="42570" y="58900"/>
                </a:lnTo>
                <a:lnTo>
                  <a:pt x="42560" y="58890"/>
                </a:lnTo>
                <a:lnTo>
                  <a:pt x="42550" y="58900"/>
                </a:lnTo>
                <a:lnTo>
                  <a:pt x="42540" y="58890"/>
                </a:lnTo>
                <a:lnTo>
                  <a:pt x="42540" y="58870"/>
                </a:lnTo>
                <a:lnTo>
                  <a:pt x="42530" y="58860"/>
                </a:lnTo>
                <a:lnTo>
                  <a:pt x="42520" y="58860"/>
                </a:lnTo>
                <a:lnTo>
                  <a:pt x="42510" y="58860"/>
                </a:lnTo>
                <a:lnTo>
                  <a:pt x="42500" y="58850"/>
                </a:lnTo>
                <a:lnTo>
                  <a:pt x="42490" y="58850"/>
                </a:lnTo>
                <a:lnTo>
                  <a:pt x="42480" y="58840"/>
                </a:lnTo>
                <a:lnTo>
                  <a:pt x="42470" y="58840"/>
                </a:lnTo>
                <a:lnTo>
                  <a:pt x="42460" y="58840"/>
                </a:lnTo>
                <a:lnTo>
                  <a:pt x="42460" y="58830"/>
                </a:lnTo>
                <a:lnTo>
                  <a:pt x="42450" y="58830"/>
                </a:lnTo>
                <a:lnTo>
                  <a:pt x="42440" y="58820"/>
                </a:lnTo>
                <a:lnTo>
                  <a:pt x="42430" y="58810"/>
                </a:lnTo>
                <a:lnTo>
                  <a:pt x="42420" y="58820"/>
                </a:lnTo>
                <a:lnTo>
                  <a:pt x="42410" y="58820"/>
                </a:lnTo>
                <a:lnTo>
                  <a:pt x="42400" y="58830"/>
                </a:lnTo>
                <a:lnTo>
                  <a:pt x="42390" y="58830"/>
                </a:lnTo>
                <a:lnTo>
                  <a:pt x="42380" y="58820"/>
                </a:lnTo>
                <a:lnTo>
                  <a:pt x="42370" y="58820"/>
                </a:lnTo>
                <a:lnTo>
                  <a:pt x="42360" y="58820"/>
                </a:lnTo>
                <a:lnTo>
                  <a:pt x="42350" y="58810"/>
                </a:lnTo>
                <a:lnTo>
                  <a:pt x="42350" y="58800"/>
                </a:lnTo>
                <a:lnTo>
                  <a:pt x="42350" y="58790"/>
                </a:lnTo>
                <a:lnTo>
                  <a:pt x="42350" y="58780"/>
                </a:lnTo>
                <a:lnTo>
                  <a:pt x="42340" y="58770"/>
                </a:lnTo>
                <a:lnTo>
                  <a:pt x="42340" y="58760"/>
                </a:lnTo>
                <a:lnTo>
                  <a:pt x="42330" y="58750"/>
                </a:lnTo>
                <a:lnTo>
                  <a:pt x="42330" y="58740"/>
                </a:lnTo>
                <a:lnTo>
                  <a:pt x="42320" y="58740"/>
                </a:lnTo>
                <a:lnTo>
                  <a:pt x="42320" y="58730"/>
                </a:lnTo>
                <a:lnTo>
                  <a:pt x="42310" y="58720"/>
                </a:lnTo>
                <a:lnTo>
                  <a:pt x="42300" y="58710"/>
                </a:lnTo>
                <a:lnTo>
                  <a:pt x="42290" y="58710"/>
                </a:lnTo>
                <a:lnTo>
                  <a:pt x="42290" y="58700"/>
                </a:lnTo>
                <a:lnTo>
                  <a:pt x="42280" y="58690"/>
                </a:lnTo>
                <a:lnTo>
                  <a:pt x="42280" y="58680"/>
                </a:lnTo>
                <a:lnTo>
                  <a:pt x="42270" y="58680"/>
                </a:lnTo>
                <a:lnTo>
                  <a:pt x="42270" y="58670"/>
                </a:lnTo>
                <a:lnTo>
                  <a:pt x="42260" y="58670"/>
                </a:lnTo>
                <a:lnTo>
                  <a:pt x="42250" y="58670"/>
                </a:lnTo>
                <a:lnTo>
                  <a:pt x="42240" y="58670"/>
                </a:lnTo>
                <a:lnTo>
                  <a:pt x="42230" y="58670"/>
                </a:lnTo>
                <a:lnTo>
                  <a:pt x="42220" y="58660"/>
                </a:lnTo>
                <a:lnTo>
                  <a:pt x="42210" y="58660"/>
                </a:lnTo>
                <a:lnTo>
                  <a:pt x="42200" y="58660"/>
                </a:lnTo>
                <a:lnTo>
                  <a:pt x="42190" y="58650"/>
                </a:lnTo>
                <a:lnTo>
                  <a:pt x="42180" y="58650"/>
                </a:lnTo>
                <a:lnTo>
                  <a:pt x="42170" y="58650"/>
                </a:lnTo>
                <a:lnTo>
                  <a:pt x="42160" y="58640"/>
                </a:lnTo>
                <a:lnTo>
                  <a:pt x="42150" y="58640"/>
                </a:lnTo>
                <a:lnTo>
                  <a:pt x="42140" y="58640"/>
                </a:lnTo>
                <a:lnTo>
                  <a:pt x="42130" y="58630"/>
                </a:lnTo>
                <a:lnTo>
                  <a:pt x="42120" y="58640"/>
                </a:lnTo>
                <a:lnTo>
                  <a:pt x="42110" y="58640"/>
                </a:lnTo>
                <a:lnTo>
                  <a:pt x="42100" y="58640"/>
                </a:lnTo>
                <a:lnTo>
                  <a:pt x="42090" y="58630"/>
                </a:lnTo>
                <a:lnTo>
                  <a:pt x="42080" y="58640"/>
                </a:lnTo>
                <a:lnTo>
                  <a:pt x="42070" y="58640"/>
                </a:lnTo>
                <a:lnTo>
                  <a:pt x="42060" y="58640"/>
                </a:lnTo>
                <a:lnTo>
                  <a:pt x="42050" y="58630"/>
                </a:lnTo>
                <a:lnTo>
                  <a:pt x="42040" y="58630"/>
                </a:lnTo>
                <a:lnTo>
                  <a:pt x="42030" y="58630"/>
                </a:lnTo>
                <a:lnTo>
                  <a:pt x="42030" y="58620"/>
                </a:lnTo>
                <a:lnTo>
                  <a:pt x="42020" y="58620"/>
                </a:lnTo>
                <a:lnTo>
                  <a:pt x="42010" y="58620"/>
                </a:lnTo>
                <a:lnTo>
                  <a:pt x="42010" y="58610"/>
                </a:lnTo>
                <a:lnTo>
                  <a:pt x="42000" y="58600"/>
                </a:lnTo>
                <a:lnTo>
                  <a:pt x="41990" y="58600"/>
                </a:lnTo>
                <a:lnTo>
                  <a:pt x="41980" y="58590"/>
                </a:lnTo>
                <a:lnTo>
                  <a:pt x="41980" y="58580"/>
                </a:lnTo>
                <a:lnTo>
                  <a:pt x="41970" y="58580"/>
                </a:lnTo>
                <a:lnTo>
                  <a:pt x="41960" y="58580"/>
                </a:lnTo>
                <a:lnTo>
                  <a:pt x="41950" y="58580"/>
                </a:lnTo>
                <a:lnTo>
                  <a:pt x="41940" y="58590"/>
                </a:lnTo>
                <a:lnTo>
                  <a:pt x="41930" y="58580"/>
                </a:lnTo>
                <a:lnTo>
                  <a:pt x="41920" y="58580"/>
                </a:lnTo>
                <a:lnTo>
                  <a:pt x="41910" y="58580"/>
                </a:lnTo>
                <a:lnTo>
                  <a:pt x="41900" y="58580"/>
                </a:lnTo>
                <a:lnTo>
                  <a:pt x="41890" y="58580"/>
                </a:lnTo>
                <a:lnTo>
                  <a:pt x="41880" y="58580"/>
                </a:lnTo>
                <a:lnTo>
                  <a:pt x="41870" y="58580"/>
                </a:lnTo>
                <a:lnTo>
                  <a:pt x="41860" y="58580"/>
                </a:lnTo>
                <a:lnTo>
                  <a:pt x="41850" y="58580"/>
                </a:lnTo>
                <a:lnTo>
                  <a:pt x="41840" y="58580"/>
                </a:lnTo>
                <a:lnTo>
                  <a:pt x="41830" y="58580"/>
                </a:lnTo>
                <a:lnTo>
                  <a:pt x="41820" y="58580"/>
                </a:lnTo>
                <a:lnTo>
                  <a:pt x="41810" y="58580"/>
                </a:lnTo>
                <a:lnTo>
                  <a:pt x="41800" y="58580"/>
                </a:lnTo>
                <a:lnTo>
                  <a:pt x="41790" y="58570"/>
                </a:lnTo>
                <a:lnTo>
                  <a:pt x="41790" y="58560"/>
                </a:lnTo>
                <a:lnTo>
                  <a:pt x="41790" y="58550"/>
                </a:lnTo>
                <a:lnTo>
                  <a:pt x="41780" y="58550"/>
                </a:lnTo>
                <a:lnTo>
                  <a:pt x="41780" y="58540"/>
                </a:lnTo>
                <a:lnTo>
                  <a:pt x="41780" y="58530"/>
                </a:lnTo>
                <a:lnTo>
                  <a:pt x="41780" y="58520"/>
                </a:lnTo>
                <a:lnTo>
                  <a:pt x="41770" y="58510"/>
                </a:lnTo>
                <a:lnTo>
                  <a:pt x="41760" y="58510"/>
                </a:lnTo>
                <a:lnTo>
                  <a:pt x="41750" y="58510"/>
                </a:lnTo>
                <a:lnTo>
                  <a:pt x="41740" y="58510"/>
                </a:lnTo>
                <a:lnTo>
                  <a:pt x="41730" y="58510"/>
                </a:lnTo>
                <a:lnTo>
                  <a:pt x="41720" y="58500"/>
                </a:lnTo>
                <a:lnTo>
                  <a:pt x="41710" y="58500"/>
                </a:lnTo>
                <a:lnTo>
                  <a:pt x="41710" y="58490"/>
                </a:lnTo>
                <a:lnTo>
                  <a:pt x="41700" y="58500"/>
                </a:lnTo>
                <a:lnTo>
                  <a:pt x="41690" y="58500"/>
                </a:lnTo>
                <a:lnTo>
                  <a:pt x="41680" y="58510"/>
                </a:lnTo>
                <a:lnTo>
                  <a:pt x="41680" y="58520"/>
                </a:lnTo>
                <a:lnTo>
                  <a:pt x="41670" y="58520"/>
                </a:lnTo>
                <a:lnTo>
                  <a:pt x="41670" y="58530"/>
                </a:lnTo>
                <a:lnTo>
                  <a:pt x="41660" y="58530"/>
                </a:lnTo>
                <a:lnTo>
                  <a:pt x="41650" y="58530"/>
                </a:lnTo>
                <a:lnTo>
                  <a:pt x="41640" y="58530"/>
                </a:lnTo>
                <a:lnTo>
                  <a:pt x="41630" y="58530"/>
                </a:lnTo>
                <a:lnTo>
                  <a:pt x="41620" y="58530"/>
                </a:lnTo>
                <a:lnTo>
                  <a:pt x="41610" y="58540"/>
                </a:lnTo>
                <a:lnTo>
                  <a:pt x="41600" y="58550"/>
                </a:lnTo>
                <a:lnTo>
                  <a:pt x="41590" y="58550"/>
                </a:lnTo>
                <a:lnTo>
                  <a:pt x="41580" y="58550"/>
                </a:lnTo>
                <a:lnTo>
                  <a:pt x="41570" y="58560"/>
                </a:lnTo>
                <a:lnTo>
                  <a:pt x="41560" y="58560"/>
                </a:lnTo>
                <a:lnTo>
                  <a:pt x="41550" y="58570"/>
                </a:lnTo>
                <a:lnTo>
                  <a:pt x="41550" y="58580"/>
                </a:lnTo>
                <a:lnTo>
                  <a:pt x="41540" y="58580"/>
                </a:lnTo>
                <a:lnTo>
                  <a:pt x="41540" y="58590"/>
                </a:lnTo>
                <a:lnTo>
                  <a:pt x="41530" y="58600"/>
                </a:lnTo>
                <a:lnTo>
                  <a:pt x="41520" y="58600"/>
                </a:lnTo>
                <a:lnTo>
                  <a:pt x="41510" y="58600"/>
                </a:lnTo>
                <a:lnTo>
                  <a:pt x="41500" y="58600"/>
                </a:lnTo>
                <a:lnTo>
                  <a:pt x="41490" y="58600"/>
                </a:lnTo>
                <a:lnTo>
                  <a:pt x="41480" y="58610"/>
                </a:lnTo>
                <a:lnTo>
                  <a:pt x="41470" y="58610"/>
                </a:lnTo>
                <a:lnTo>
                  <a:pt x="41460" y="58610"/>
                </a:lnTo>
                <a:lnTo>
                  <a:pt x="41450" y="58610"/>
                </a:lnTo>
                <a:lnTo>
                  <a:pt x="41440" y="58610"/>
                </a:lnTo>
                <a:lnTo>
                  <a:pt x="41430" y="58610"/>
                </a:lnTo>
                <a:lnTo>
                  <a:pt x="41430" y="58620"/>
                </a:lnTo>
                <a:lnTo>
                  <a:pt x="41420" y="58620"/>
                </a:lnTo>
                <a:lnTo>
                  <a:pt x="41410" y="58630"/>
                </a:lnTo>
                <a:lnTo>
                  <a:pt x="41400" y="58630"/>
                </a:lnTo>
                <a:lnTo>
                  <a:pt x="41400" y="58640"/>
                </a:lnTo>
                <a:lnTo>
                  <a:pt x="41400" y="58650"/>
                </a:lnTo>
                <a:lnTo>
                  <a:pt x="41390" y="58650"/>
                </a:lnTo>
                <a:lnTo>
                  <a:pt x="41380" y="58660"/>
                </a:lnTo>
                <a:lnTo>
                  <a:pt x="41370" y="58670"/>
                </a:lnTo>
                <a:lnTo>
                  <a:pt x="41360" y="58670"/>
                </a:lnTo>
                <a:lnTo>
                  <a:pt x="41350" y="58670"/>
                </a:lnTo>
                <a:lnTo>
                  <a:pt x="41340" y="58670"/>
                </a:lnTo>
                <a:lnTo>
                  <a:pt x="41330" y="58670"/>
                </a:lnTo>
                <a:lnTo>
                  <a:pt x="41320" y="58680"/>
                </a:lnTo>
                <a:lnTo>
                  <a:pt x="41310" y="58690"/>
                </a:lnTo>
                <a:lnTo>
                  <a:pt x="41300" y="58690"/>
                </a:lnTo>
                <a:lnTo>
                  <a:pt x="41290" y="58690"/>
                </a:lnTo>
                <a:lnTo>
                  <a:pt x="41280" y="58690"/>
                </a:lnTo>
                <a:lnTo>
                  <a:pt x="41270" y="58690"/>
                </a:lnTo>
                <a:lnTo>
                  <a:pt x="41260" y="58700"/>
                </a:lnTo>
                <a:lnTo>
                  <a:pt x="41250" y="58700"/>
                </a:lnTo>
                <a:lnTo>
                  <a:pt x="41240" y="58710"/>
                </a:lnTo>
                <a:lnTo>
                  <a:pt x="41230" y="58710"/>
                </a:lnTo>
                <a:lnTo>
                  <a:pt x="41220" y="58710"/>
                </a:lnTo>
                <a:lnTo>
                  <a:pt x="41220" y="58720"/>
                </a:lnTo>
                <a:lnTo>
                  <a:pt x="41210" y="58720"/>
                </a:lnTo>
                <a:lnTo>
                  <a:pt x="41200" y="58730"/>
                </a:lnTo>
                <a:lnTo>
                  <a:pt x="41190" y="58730"/>
                </a:lnTo>
                <a:lnTo>
                  <a:pt x="41180" y="58730"/>
                </a:lnTo>
                <a:lnTo>
                  <a:pt x="41170" y="58740"/>
                </a:lnTo>
                <a:lnTo>
                  <a:pt x="41160" y="58740"/>
                </a:lnTo>
                <a:lnTo>
                  <a:pt x="41160" y="58750"/>
                </a:lnTo>
                <a:lnTo>
                  <a:pt x="41150" y="58750"/>
                </a:lnTo>
                <a:lnTo>
                  <a:pt x="41140" y="58760"/>
                </a:lnTo>
                <a:lnTo>
                  <a:pt x="41130" y="58760"/>
                </a:lnTo>
                <a:lnTo>
                  <a:pt x="41130" y="58750"/>
                </a:lnTo>
                <a:lnTo>
                  <a:pt x="41120" y="58750"/>
                </a:lnTo>
                <a:lnTo>
                  <a:pt x="41110" y="58750"/>
                </a:lnTo>
                <a:lnTo>
                  <a:pt x="41100" y="58750"/>
                </a:lnTo>
                <a:lnTo>
                  <a:pt x="41090" y="58760"/>
                </a:lnTo>
                <a:lnTo>
                  <a:pt x="41090" y="58770"/>
                </a:lnTo>
                <a:lnTo>
                  <a:pt x="41080" y="58770"/>
                </a:lnTo>
                <a:lnTo>
                  <a:pt x="41080" y="58780"/>
                </a:lnTo>
                <a:lnTo>
                  <a:pt x="41070" y="58790"/>
                </a:lnTo>
                <a:lnTo>
                  <a:pt x="41060" y="58800"/>
                </a:lnTo>
                <a:lnTo>
                  <a:pt x="41050" y="58800"/>
                </a:lnTo>
                <a:lnTo>
                  <a:pt x="41040" y="58800"/>
                </a:lnTo>
                <a:lnTo>
                  <a:pt x="41030" y="58800"/>
                </a:lnTo>
                <a:lnTo>
                  <a:pt x="41020" y="58790"/>
                </a:lnTo>
                <a:lnTo>
                  <a:pt x="41010" y="58800"/>
                </a:lnTo>
                <a:lnTo>
                  <a:pt x="41000" y="58790"/>
                </a:lnTo>
                <a:lnTo>
                  <a:pt x="40990" y="58790"/>
                </a:lnTo>
                <a:lnTo>
                  <a:pt x="40980" y="58800"/>
                </a:lnTo>
                <a:lnTo>
                  <a:pt x="40970" y="58800"/>
                </a:lnTo>
                <a:lnTo>
                  <a:pt x="40960" y="58790"/>
                </a:lnTo>
                <a:lnTo>
                  <a:pt x="40950" y="58800"/>
                </a:lnTo>
                <a:lnTo>
                  <a:pt x="40940" y="58800"/>
                </a:lnTo>
                <a:lnTo>
                  <a:pt x="40930" y="58800"/>
                </a:lnTo>
                <a:lnTo>
                  <a:pt x="40930" y="58790"/>
                </a:lnTo>
                <a:lnTo>
                  <a:pt x="40920" y="58790"/>
                </a:lnTo>
                <a:lnTo>
                  <a:pt x="40910" y="58790"/>
                </a:lnTo>
                <a:lnTo>
                  <a:pt x="40900" y="58790"/>
                </a:lnTo>
                <a:lnTo>
                  <a:pt x="40890" y="58790"/>
                </a:lnTo>
                <a:lnTo>
                  <a:pt x="40880" y="58790"/>
                </a:lnTo>
                <a:lnTo>
                  <a:pt x="40870" y="58790"/>
                </a:lnTo>
                <a:lnTo>
                  <a:pt x="40860" y="58790"/>
                </a:lnTo>
                <a:lnTo>
                  <a:pt x="40860" y="58800"/>
                </a:lnTo>
                <a:lnTo>
                  <a:pt x="40850" y="58800"/>
                </a:lnTo>
                <a:lnTo>
                  <a:pt x="40840" y="58800"/>
                </a:lnTo>
                <a:lnTo>
                  <a:pt x="40830" y="58800"/>
                </a:lnTo>
                <a:lnTo>
                  <a:pt x="40820" y="58800"/>
                </a:lnTo>
                <a:lnTo>
                  <a:pt x="40810" y="58810"/>
                </a:lnTo>
                <a:lnTo>
                  <a:pt x="40800" y="58810"/>
                </a:lnTo>
                <a:lnTo>
                  <a:pt x="40790" y="58810"/>
                </a:lnTo>
                <a:lnTo>
                  <a:pt x="40780" y="58810"/>
                </a:lnTo>
                <a:lnTo>
                  <a:pt x="40770" y="58800"/>
                </a:lnTo>
                <a:lnTo>
                  <a:pt x="40770" y="58790"/>
                </a:lnTo>
                <a:lnTo>
                  <a:pt x="40760" y="58780"/>
                </a:lnTo>
                <a:lnTo>
                  <a:pt x="40750" y="58780"/>
                </a:lnTo>
                <a:lnTo>
                  <a:pt x="40740" y="58780"/>
                </a:lnTo>
                <a:lnTo>
                  <a:pt x="40730" y="58770"/>
                </a:lnTo>
                <a:lnTo>
                  <a:pt x="40720" y="58770"/>
                </a:lnTo>
                <a:lnTo>
                  <a:pt x="40700" y="58770"/>
                </a:lnTo>
                <a:lnTo>
                  <a:pt x="40690" y="58770"/>
                </a:lnTo>
                <a:lnTo>
                  <a:pt x="40680" y="58770"/>
                </a:lnTo>
                <a:lnTo>
                  <a:pt x="40670" y="58770"/>
                </a:lnTo>
                <a:lnTo>
                  <a:pt x="40660" y="58760"/>
                </a:lnTo>
                <a:lnTo>
                  <a:pt x="40650" y="58760"/>
                </a:lnTo>
                <a:lnTo>
                  <a:pt x="40640" y="58760"/>
                </a:lnTo>
                <a:lnTo>
                  <a:pt x="40630" y="58760"/>
                </a:lnTo>
                <a:lnTo>
                  <a:pt x="40620" y="58760"/>
                </a:lnTo>
                <a:lnTo>
                  <a:pt x="40610" y="58770"/>
                </a:lnTo>
                <a:lnTo>
                  <a:pt x="40600" y="58770"/>
                </a:lnTo>
                <a:lnTo>
                  <a:pt x="40590" y="58770"/>
                </a:lnTo>
                <a:lnTo>
                  <a:pt x="40580" y="58770"/>
                </a:lnTo>
                <a:lnTo>
                  <a:pt x="40560" y="58760"/>
                </a:lnTo>
                <a:lnTo>
                  <a:pt x="40550" y="58750"/>
                </a:lnTo>
                <a:lnTo>
                  <a:pt x="40540" y="58740"/>
                </a:lnTo>
                <a:lnTo>
                  <a:pt x="40520" y="58720"/>
                </a:lnTo>
                <a:lnTo>
                  <a:pt x="40510" y="58720"/>
                </a:lnTo>
                <a:lnTo>
                  <a:pt x="40500" y="58700"/>
                </a:lnTo>
                <a:lnTo>
                  <a:pt x="40480" y="58690"/>
                </a:lnTo>
                <a:lnTo>
                  <a:pt x="40470" y="58680"/>
                </a:lnTo>
                <a:lnTo>
                  <a:pt x="40450" y="58670"/>
                </a:lnTo>
                <a:lnTo>
                  <a:pt x="40450" y="58660"/>
                </a:lnTo>
                <a:lnTo>
                  <a:pt x="40440" y="58660"/>
                </a:lnTo>
                <a:lnTo>
                  <a:pt x="40430" y="58660"/>
                </a:lnTo>
                <a:lnTo>
                  <a:pt x="40420" y="58660"/>
                </a:lnTo>
                <a:lnTo>
                  <a:pt x="40410" y="58660"/>
                </a:lnTo>
                <a:lnTo>
                  <a:pt x="40400" y="58660"/>
                </a:lnTo>
                <a:lnTo>
                  <a:pt x="40380" y="58660"/>
                </a:lnTo>
                <a:lnTo>
                  <a:pt x="40370" y="58660"/>
                </a:lnTo>
                <a:lnTo>
                  <a:pt x="40360" y="58660"/>
                </a:lnTo>
                <a:lnTo>
                  <a:pt x="40350" y="58650"/>
                </a:lnTo>
                <a:lnTo>
                  <a:pt x="40340" y="58640"/>
                </a:lnTo>
                <a:lnTo>
                  <a:pt x="40330" y="58640"/>
                </a:lnTo>
                <a:lnTo>
                  <a:pt x="40320" y="58630"/>
                </a:lnTo>
                <a:lnTo>
                  <a:pt x="40300" y="58620"/>
                </a:lnTo>
                <a:lnTo>
                  <a:pt x="40290" y="58610"/>
                </a:lnTo>
                <a:lnTo>
                  <a:pt x="40280" y="58610"/>
                </a:lnTo>
                <a:lnTo>
                  <a:pt x="40260" y="58590"/>
                </a:lnTo>
                <a:lnTo>
                  <a:pt x="40250" y="58580"/>
                </a:lnTo>
                <a:lnTo>
                  <a:pt x="40240" y="58570"/>
                </a:lnTo>
                <a:lnTo>
                  <a:pt x="40230" y="58560"/>
                </a:lnTo>
                <a:lnTo>
                  <a:pt x="40220" y="58560"/>
                </a:lnTo>
                <a:lnTo>
                  <a:pt x="40210" y="58560"/>
                </a:lnTo>
                <a:lnTo>
                  <a:pt x="40200" y="58560"/>
                </a:lnTo>
                <a:lnTo>
                  <a:pt x="40190" y="58560"/>
                </a:lnTo>
                <a:lnTo>
                  <a:pt x="40180" y="58550"/>
                </a:lnTo>
                <a:lnTo>
                  <a:pt x="40170" y="58550"/>
                </a:lnTo>
                <a:lnTo>
                  <a:pt x="40150" y="58550"/>
                </a:lnTo>
                <a:lnTo>
                  <a:pt x="40140" y="58540"/>
                </a:lnTo>
                <a:lnTo>
                  <a:pt x="40130" y="58540"/>
                </a:lnTo>
                <a:lnTo>
                  <a:pt x="40120" y="58530"/>
                </a:lnTo>
                <a:lnTo>
                  <a:pt x="40120" y="58520"/>
                </a:lnTo>
                <a:lnTo>
                  <a:pt x="40110" y="58500"/>
                </a:lnTo>
                <a:lnTo>
                  <a:pt x="40110" y="58490"/>
                </a:lnTo>
                <a:lnTo>
                  <a:pt x="40110" y="58480"/>
                </a:lnTo>
                <a:lnTo>
                  <a:pt x="40110" y="58470"/>
                </a:lnTo>
                <a:lnTo>
                  <a:pt x="40110" y="58460"/>
                </a:lnTo>
                <a:lnTo>
                  <a:pt x="40110" y="58450"/>
                </a:lnTo>
                <a:lnTo>
                  <a:pt x="40100" y="58450"/>
                </a:lnTo>
                <a:lnTo>
                  <a:pt x="40090" y="58450"/>
                </a:lnTo>
                <a:lnTo>
                  <a:pt x="40080" y="58440"/>
                </a:lnTo>
                <a:lnTo>
                  <a:pt x="40070" y="58440"/>
                </a:lnTo>
                <a:lnTo>
                  <a:pt x="40050" y="58430"/>
                </a:lnTo>
                <a:lnTo>
                  <a:pt x="40040" y="58430"/>
                </a:lnTo>
                <a:lnTo>
                  <a:pt x="40030" y="58430"/>
                </a:lnTo>
                <a:lnTo>
                  <a:pt x="40020" y="58430"/>
                </a:lnTo>
                <a:lnTo>
                  <a:pt x="40010" y="58440"/>
                </a:lnTo>
                <a:lnTo>
                  <a:pt x="40000" y="58440"/>
                </a:lnTo>
                <a:lnTo>
                  <a:pt x="39990" y="58450"/>
                </a:lnTo>
                <a:lnTo>
                  <a:pt x="39980" y="58450"/>
                </a:lnTo>
                <a:lnTo>
                  <a:pt x="39970" y="58450"/>
                </a:lnTo>
                <a:lnTo>
                  <a:pt x="39960" y="58450"/>
                </a:lnTo>
                <a:lnTo>
                  <a:pt x="39940" y="58440"/>
                </a:lnTo>
                <a:lnTo>
                  <a:pt x="39930" y="58440"/>
                </a:lnTo>
                <a:lnTo>
                  <a:pt x="39910" y="58430"/>
                </a:lnTo>
                <a:lnTo>
                  <a:pt x="39890" y="58420"/>
                </a:lnTo>
                <a:lnTo>
                  <a:pt x="39880" y="58420"/>
                </a:lnTo>
                <a:lnTo>
                  <a:pt x="39870" y="58420"/>
                </a:lnTo>
                <a:lnTo>
                  <a:pt x="39860" y="58410"/>
                </a:lnTo>
                <a:lnTo>
                  <a:pt x="39850" y="58410"/>
                </a:lnTo>
                <a:lnTo>
                  <a:pt x="39830" y="58410"/>
                </a:lnTo>
                <a:lnTo>
                  <a:pt x="39820" y="58410"/>
                </a:lnTo>
                <a:lnTo>
                  <a:pt x="39800" y="58410"/>
                </a:lnTo>
                <a:lnTo>
                  <a:pt x="39780" y="58420"/>
                </a:lnTo>
                <a:lnTo>
                  <a:pt x="39770" y="58420"/>
                </a:lnTo>
                <a:lnTo>
                  <a:pt x="39750" y="58420"/>
                </a:lnTo>
                <a:lnTo>
                  <a:pt x="39740" y="58420"/>
                </a:lnTo>
                <a:lnTo>
                  <a:pt x="39730" y="58420"/>
                </a:lnTo>
                <a:lnTo>
                  <a:pt x="39720" y="58420"/>
                </a:lnTo>
                <a:lnTo>
                  <a:pt x="39700" y="58430"/>
                </a:lnTo>
                <a:lnTo>
                  <a:pt x="39690" y="58430"/>
                </a:lnTo>
                <a:lnTo>
                  <a:pt x="39680" y="58430"/>
                </a:lnTo>
                <a:lnTo>
                  <a:pt x="39670" y="58430"/>
                </a:lnTo>
                <a:lnTo>
                  <a:pt x="39660" y="58420"/>
                </a:lnTo>
                <a:lnTo>
                  <a:pt x="39650" y="58420"/>
                </a:lnTo>
                <a:lnTo>
                  <a:pt x="39650" y="58430"/>
                </a:lnTo>
                <a:lnTo>
                  <a:pt x="39630" y="58430"/>
                </a:lnTo>
                <a:lnTo>
                  <a:pt x="39620" y="58440"/>
                </a:lnTo>
                <a:lnTo>
                  <a:pt x="39610" y="58440"/>
                </a:lnTo>
                <a:lnTo>
                  <a:pt x="39600" y="58440"/>
                </a:lnTo>
                <a:lnTo>
                  <a:pt x="39580" y="58450"/>
                </a:lnTo>
                <a:lnTo>
                  <a:pt x="39570" y="58450"/>
                </a:lnTo>
                <a:lnTo>
                  <a:pt x="39560" y="58440"/>
                </a:lnTo>
                <a:lnTo>
                  <a:pt x="39550" y="58440"/>
                </a:lnTo>
                <a:lnTo>
                  <a:pt x="39540" y="58430"/>
                </a:lnTo>
                <a:lnTo>
                  <a:pt x="39520" y="58430"/>
                </a:lnTo>
                <a:lnTo>
                  <a:pt x="39510" y="58430"/>
                </a:lnTo>
                <a:lnTo>
                  <a:pt x="39500" y="58430"/>
                </a:lnTo>
                <a:lnTo>
                  <a:pt x="39490" y="58430"/>
                </a:lnTo>
                <a:lnTo>
                  <a:pt x="39480" y="58420"/>
                </a:lnTo>
                <a:lnTo>
                  <a:pt x="39470" y="58420"/>
                </a:lnTo>
                <a:lnTo>
                  <a:pt x="39460" y="58410"/>
                </a:lnTo>
                <a:lnTo>
                  <a:pt x="39450" y="58410"/>
                </a:lnTo>
                <a:lnTo>
                  <a:pt x="39440" y="58410"/>
                </a:lnTo>
                <a:lnTo>
                  <a:pt x="39430" y="58410"/>
                </a:lnTo>
                <a:lnTo>
                  <a:pt x="39420" y="58410"/>
                </a:lnTo>
                <a:lnTo>
                  <a:pt x="39410" y="58420"/>
                </a:lnTo>
                <a:lnTo>
                  <a:pt x="39400" y="58420"/>
                </a:lnTo>
                <a:lnTo>
                  <a:pt x="39390" y="58430"/>
                </a:lnTo>
                <a:lnTo>
                  <a:pt x="39380" y="58430"/>
                </a:lnTo>
                <a:lnTo>
                  <a:pt x="39370" y="58440"/>
                </a:lnTo>
                <a:lnTo>
                  <a:pt x="39360" y="58440"/>
                </a:lnTo>
                <a:lnTo>
                  <a:pt x="39350" y="58440"/>
                </a:lnTo>
                <a:lnTo>
                  <a:pt x="39350" y="58450"/>
                </a:lnTo>
                <a:lnTo>
                  <a:pt x="39340" y="58450"/>
                </a:lnTo>
                <a:lnTo>
                  <a:pt x="39340" y="58460"/>
                </a:lnTo>
                <a:lnTo>
                  <a:pt x="39340" y="58470"/>
                </a:lnTo>
                <a:lnTo>
                  <a:pt x="39330" y="58480"/>
                </a:lnTo>
                <a:lnTo>
                  <a:pt x="39330" y="58490"/>
                </a:lnTo>
                <a:lnTo>
                  <a:pt x="39320" y="58490"/>
                </a:lnTo>
                <a:lnTo>
                  <a:pt x="39310" y="58490"/>
                </a:lnTo>
                <a:lnTo>
                  <a:pt x="39300" y="58500"/>
                </a:lnTo>
                <a:lnTo>
                  <a:pt x="39290" y="58500"/>
                </a:lnTo>
                <a:lnTo>
                  <a:pt x="39280" y="58510"/>
                </a:lnTo>
                <a:lnTo>
                  <a:pt x="39270" y="58520"/>
                </a:lnTo>
                <a:lnTo>
                  <a:pt x="39270" y="58530"/>
                </a:lnTo>
                <a:lnTo>
                  <a:pt x="39260" y="58530"/>
                </a:lnTo>
                <a:lnTo>
                  <a:pt x="39260" y="58540"/>
                </a:lnTo>
                <a:lnTo>
                  <a:pt x="39250" y="58550"/>
                </a:lnTo>
                <a:lnTo>
                  <a:pt x="39250" y="58560"/>
                </a:lnTo>
                <a:lnTo>
                  <a:pt x="39240" y="58560"/>
                </a:lnTo>
                <a:lnTo>
                  <a:pt x="39230" y="58570"/>
                </a:lnTo>
                <a:lnTo>
                  <a:pt x="39220" y="58570"/>
                </a:lnTo>
                <a:lnTo>
                  <a:pt x="39210" y="58580"/>
                </a:lnTo>
                <a:lnTo>
                  <a:pt x="39200" y="58580"/>
                </a:lnTo>
                <a:lnTo>
                  <a:pt x="39200" y="58590"/>
                </a:lnTo>
                <a:lnTo>
                  <a:pt x="39200" y="58600"/>
                </a:lnTo>
                <a:lnTo>
                  <a:pt x="39200" y="58610"/>
                </a:lnTo>
                <a:lnTo>
                  <a:pt x="39200" y="58620"/>
                </a:lnTo>
                <a:lnTo>
                  <a:pt x="39200" y="58630"/>
                </a:lnTo>
                <a:lnTo>
                  <a:pt x="39210" y="58630"/>
                </a:lnTo>
                <a:lnTo>
                  <a:pt x="39210" y="58640"/>
                </a:lnTo>
                <a:lnTo>
                  <a:pt x="39210" y="58650"/>
                </a:lnTo>
                <a:lnTo>
                  <a:pt x="39220" y="58660"/>
                </a:lnTo>
                <a:lnTo>
                  <a:pt x="39220" y="58670"/>
                </a:lnTo>
                <a:lnTo>
                  <a:pt x="39220" y="58680"/>
                </a:lnTo>
                <a:lnTo>
                  <a:pt x="39210" y="58680"/>
                </a:lnTo>
                <a:lnTo>
                  <a:pt x="39210" y="58690"/>
                </a:lnTo>
                <a:lnTo>
                  <a:pt x="39210" y="58700"/>
                </a:lnTo>
                <a:lnTo>
                  <a:pt x="39210" y="58710"/>
                </a:lnTo>
                <a:lnTo>
                  <a:pt x="39210" y="58720"/>
                </a:lnTo>
                <a:lnTo>
                  <a:pt x="39210" y="58730"/>
                </a:lnTo>
                <a:lnTo>
                  <a:pt x="39210" y="58740"/>
                </a:lnTo>
                <a:lnTo>
                  <a:pt x="39220" y="58740"/>
                </a:lnTo>
                <a:lnTo>
                  <a:pt x="39220" y="58750"/>
                </a:lnTo>
                <a:lnTo>
                  <a:pt x="39230" y="58760"/>
                </a:lnTo>
                <a:lnTo>
                  <a:pt x="39230" y="58770"/>
                </a:lnTo>
                <a:lnTo>
                  <a:pt x="39230" y="58780"/>
                </a:lnTo>
                <a:lnTo>
                  <a:pt x="39230" y="58790"/>
                </a:lnTo>
                <a:lnTo>
                  <a:pt x="39220" y="58800"/>
                </a:lnTo>
                <a:lnTo>
                  <a:pt x="39210" y="58810"/>
                </a:lnTo>
                <a:lnTo>
                  <a:pt x="39210" y="58820"/>
                </a:lnTo>
                <a:lnTo>
                  <a:pt x="39210" y="58830"/>
                </a:lnTo>
                <a:lnTo>
                  <a:pt x="39210" y="58840"/>
                </a:lnTo>
                <a:lnTo>
                  <a:pt x="39210" y="58850"/>
                </a:lnTo>
                <a:lnTo>
                  <a:pt x="39220" y="58860"/>
                </a:lnTo>
                <a:lnTo>
                  <a:pt x="39220" y="58870"/>
                </a:lnTo>
                <a:lnTo>
                  <a:pt x="39220" y="58880"/>
                </a:lnTo>
                <a:lnTo>
                  <a:pt x="39220" y="58890"/>
                </a:lnTo>
                <a:lnTo>
                  <a:pt x="39220" y="58900"/>
                </a:lnTo>
                <a:lnTo>
                  <a:pt x="39220" y="58910"/>
                </a:lnTo>
                <a:lnTo>
                  <a:pt x="39210" y="58920"/>
                </a:lnTo>
                <a:lnTo>
                  <a:pt x="39210" y="58930"/>
                </a:lnTo>
                <a:lnTo>
                  <a:pt x="39210" y="58940"/>
                </a:lnTo>
                <a:lnTo>
                  <a:pt x="39200" y="58950"/>
                </a:lnTo>
                <a:lnTo>
                  <a:pt x="39190" y="58950"/>
                </a:lnTo>
                <a:lnTo>
                  <a:pt x="39180" y="58940"/>
                </a:lnTo>
                <a:lnTo>
                  <a:pt x="39160" y="58930"/>
                </a:lnTo>
                <a:lnTo>
                  <a:pt x="39150" y="58920"/>
                </a:lnTo>
                <a:lnTo>
                  <a:pt x="39140" y="58910"/>
                </a:lnTo>
                <a:lnTo>
                  <a:pt x="39130" y="58900"/>
                </a:lnTo>
                <a:lnTo>
                  <a:pt x="39110" y="58870"/>
                </a:lnTo>
                <a:lnTo>
                  <a:pt x="39090" y="58840"/>
                </a:lnTo>
                <a:lnTo>
                  <a:pt x="39060" y="58800"/>
                </a:lnTo>
                <a:lnTo>
                  <a:pt x="39050" y="58790"/>
                </a:lnTo>
                <a:lnTo>
                  <a:pt x="39040" y="58770"/>
                </a:lnTo>
                <a:lnTo>
                  <a:pt x="39040" y="58760"/>
                </a:lnTo>
                <a:lnTo>
                  <a:pt x="39040" y="58750"/>
                </a:lnTo>
                <a:lnTo>
                  <a:pt x="39030" y="58740"/>
                </a:lnTo>
                <a:lnTo>
                  <a:pt x="39000" y="58710"/>
                </a:lnTo>
                <a:lnTo>
                  <a:pt x="38990" y="58710"/>
                </a:lnTo>
                <a:lnTo>
                  <a:pt x="38990" y="58690"/>
                </a:lnTo>
                <a:lnTo>
                  <a:pt x="38980" y="58670"/>
                </a:lnTo>
                <a:lnTo>
                  <a:pt x="38970" y="58660"/>
                </a:lnTo>
                <a:lnTo>
                  <a:pt x="38970" y="58650"/>
                </a:lnTo>
                <a:lnTo>
                  <a:pt x="38960" y="58630"/>
                </a:lnTo>
                <a:lnTo>
                  <a:pt x="38950" y="58620"/>
                </a:lnTo>
                <a:lnTo>
                  <a:pt x="38950" y="58600"/>
                </a:lnTo>
                <a:lnTo>
                  <a:pt x="38940" y="58580"/>
                </a:lnTo>
                <a:lnTo>
                  <a:pt x="38950" y="58560"/>
                </a:lnTo>
                <a:lnTo>
                  <a:pt x="38950" y="58550"/>
                </a:lnTo>
                <a:lnTo>
                  <a:pt x="38950" y="58530"/>
                </a:lnTo>
                <a:lnTo>
                  <a:pt x="38950" y="58520"/>
                </a:lnTo>
                <a:lnTo>
                  <a:pt x="38940" y="58520"/>
                </a:lnTo>
                <a:lnTo>
                  <a:pt x="38930" y="58510"/>
                </a:lnTo>
                <a:lnTo>
                  <a:pt x="38910" y="58500"/>
                </a:lnTo>
                <a:lnTo>
                  <a:pt x="38900" y="58500"/>
                </a:lnTo>
                <a:lnTo>
                  <a:pt x="38880" y="58490"/>
                </a:lnTo>
                <a:lnTo>
                  <a:pt x="38870" y="58480"/>
                </a:lnTo>
                <a:lnTo>
                  <a:pt x="38860" y="58480"/>
                </a:lnTo>
                <a:lnTo>
                  <a:pt x="38860" y="58470"/>
                </a:lnTo>
                <a:lnTo>
                  <a:pt x="38860" y="58450"/>
                </a:lnTo>
                <a:lnTo>
                  <a:pt x="38860" y="58430"/>
                </a:lnTo>
                <a:lnTo>
                  <a:pt x="38860" y="58420"/>
                </a:lnTo>
                <a:lnTo>
                  <a:pt x="38860" y="58400"/>
                </a:lnTo>
                <a:lnTo>
                  <a:pt x="38860" y="58380"/>
                </a:lnTo>
                <a:lnTo>
                  <a:pt x="38850" y="58360"/>
                </a:lnTo>
                <a:lnTo>
                  <a:pt x="38850" y="58350"/>
                </a:lnTo>
                <a:lnTo>
                  <a:pt x="38850" y="58340"/>
                </a:lnTo>
                <a:lnTo>
                  <a:pt x="38850" y="58330"/>
                </a:lnTo>
                <a:lnTo>
                  <a:pt x="38850" y="58320"/>
                </a:lnTo>
                <a:lnTo>
                  <a:pt x="38850" y="58300"/>
                </a:lnTo>
                <a:lnTo>
                  <a:pt x="38860" y="58280"/>
                </a:lnTo>
                <a:lnTo>
                  <a:pt x="38860" y="58270"/>
                </a:lnTo>
                <a:lnTo>
                  <a:pt x="38860" y="58260"/>
                </a:lnTo>
                <a:lnTo>
                  <a:pt x="38860" y="58250"/>
                </a:lnTo>
                <a:lnTo>
                  <a:pt x="38850" y="58230"/>
                </a:lnTo>
                <a:lnTo>
                  <a:pt x="38850" y="58220"/>
                </a:lnTo>
                <a:lnTo>
                  <a:pt x="38850" y="58200"/>
                </a:lnTo>
                <a:lnTo>
                  <a:pt x="38840" y="58190"/>
                </a:lnTo>
                <a:lnTo>
                  <a:pt x="38840" y="58180"/>
                </a:lnTo>
                <a:lnTo>
                  <a:pt x="38830" y="58170"/>
                </a:lnTo>
                <a:lnTo>
                  <a:pt x="38820" y="58160"/>
                </a:lnTo>
                <a:lnTo>
                  <a:pt x="38810" y="58140"/>
                </a:lnTo>
                <a:lnTo>
                  <a:pt x="38800" y="58130"/>
                </a:lnTo>
                <a:lnTo>
                  <a:pt x="38800" y="58120"/>
                </a:lnTo>
                <a:lnTo>
                  <a:pt x="38800" y="58110"/>
                </a:lnTo>
                <a:lnTo>
                  <a:pt x="38800" y="58100"/>
                </a:lnTo>
                <a:lnTo>
                  <a:pt x="38810" y="58090"/>
                </a:lnTo>
                <a:lnTo>
                  <a:pt x="38810" y="58080"/>
                </a:lnTo>
                <a:lnTo>
                  <a:pt x="38810" y="58070"/>
                </a:lnTo>
                <a:lnTo>
                  <a:pt x="38810" y="58060"/>
                </a:lnTo>
                <a:lnTo>
                  <a:pt x="38800" y="58050"/>
                </a:lnTo>
                <a:lnTo>
                  <a:pt x="38800" y="58040"/>
                </a:lnTo>
                <a:lnTo>
                  <a:pt x="38800" y="58030"/>
                </a:lnTo>
                <a:lnTo>
                  <a:pt x="38790" y="58010"/>
                </a:lnTo>
                <a:lnTo>
                  <a:pt x="38780" y="58000"/>
                </a:lnTo>
                <a:lnTo>
                  <a:pt x="38770" y="57990"/>
                </a:lnTo>
                <a:lnTo>
                  <a:pt x="38770" y="57980"/>
                </a:lnTo>
                <a:lnTo>
                  <a:pt x="38760" y="57980"/>
                </a:lnTo>
                <a:lnTo>
                  <a:pt x="38760" y="57970"/>
                </a:lnTo>
                <a:lnTo>
                  <a:pt x="38760" y="57960"/>
                </a:lnTo>
                <a:lnTo>
                  <a:pt x="38750" y="57950"/>
                </a:lnTo>
                <a:lnTo>
                  <a:pt x="38750" y="57930"/>
                </a:lnTo>
                <a:lnTo>
                  <a:pt x="38750" y="57920"/>
                </a:lnTo>
                <a:lnTo>
                  <a:pt x="38750" y="57910"/>
                </a:lnTo>
                <a:lnTo>
                  <a:pt x="38750" y="57900"/>
                </a:lnTo>
                <a:lnTo>
                  <a:pt x="38750" y="57880"/>
                </a:lnTo>
                <a:lnTo>
                  <a:pt x="38750" y="57870"/>
                </a:lnTo>
                <a:lnTo>
                  <a:pt x="38760" y="57850"/>
                </a:lnTo>
                <a:lnTo>
                  <a:pt x="38780" y="57840"/>
                </a:lnTo>
                <a:lnTo>
                  <a:pt x="38790" y="57830"/>
                </a:lnTo>
                <a:lnTo>
                  <a:pt x="38780" y="57820"/>
                </a:lnTo>
                <a:lnTo>
                  <a:pt x="38770" y="57800"/>
                </a:lnTo>
                <a:lnTo>
                  <a:pt x="38770" y="57770"/>
                </a:lnTo>
                <a:lnTo>
                  <a:pt x="38770" y="57750"/>
                </a:lnTo>
                <a:lnTo>
                  <a:pt x="38770" y="57740"/>
                </a:lnTo>
                <a:lnTo>
                  <a:pt x="38780" y="57730"/>
                </a:lnTo>
                <a:lnTo>
                  <a:pt x="38780" y="57720"/>
                </a:lnTo>
                <a:lnTo>
                  <a:pt x="38790" y="57700"/>
                </a:lnTo>
                <a:lnTo>
                  <a:pt x="38800" y="57690"/>
                </a:lnTo>
                <a:lnTo>
                  <a:pt x="38810" y="57680"/>
                </a:lnTo>
                <a:lnTo>
                  <a:pt x="38820" y="57670"/>
                </a:lnTo>
                <a:lnTo>
                  <a:pt x="38820" y="57660"/>
                </a:lnTo>
                <a:lnTo>
                  <a:pt x="38830" y="57650"/>
                </a:lnTo>
                <a:lnTo>
                  <a:pt x="38830" y="57640"/>
                </a:lnTo>
                <a:lnTo>
                  <a:pt x="38830" y="57630"/>
                </a:lnTo>
                <a:lnTo>
                  <a:pt x="38830" y="57620"/>
                </a:lnTo>
                <a:lnTo>
                  <a:pt x="38830" y="57610"/>
                </a:lnTo>
                <a:lnTo>
                  <a:pt x="38830" y="57600"/>
                </a:lnTo>
                <a:lnTo>
                  <a:pt x="38830" y="57590"/>
                </a:lnTo>
                <a:lnTo>
                  <a:pt x="38830" y="57580"/>
                </a:lnTo>
                <a:lnTo>
                  <a:pt x="38830" y="57570"/>
                </a:lnTo>
                <a:lnTo>
                  <a:pt x="38830" y="57560"/>
                </a:lnTo>
                <a:lnTo>
                  <a:pt x="38820" y="57560"/>
                </a:lnTo>
                <a:lnTo>
                  <a:pt x="38820" y="57550"/>
                </a:lnTo>
                <a:lnTo>
                  <a:pt x="38820" y="57530"/>
                </a:lnTo>
                <a:lnTo>
                  <a:pt x="38810" y="57520"/>
                </a:lnTo>
                <a:lnTo>
                  <a:pt x="38810" y="57510"/>
                </a:lnTo>
                <a:lnTo>
                  <a:pt x="38800" y="57500"/>
                </a:lnTo>
                <a:lnTo>
                  <a:pt x="38800" y="57490"/>
                </a:lnTo>
                <a:lnTo>
                  <a:pt x="38790" y="57480"/>
                </a:lnTo>
                <a:lnTo>
                  <a:pt x="38780" y="57470"/>
                </a:lnTo>
                <a:lnTo>
                  <a:pt x="38770" y="57460"/>
                </a:lnTo>
                <a:lnTo>
                  <a:pt x="38760" y="57460"/>
                </a:lnTo>
                <a:lnTo>
                  <a:pt x="38750" y="57460"/>
                </a:lnTo>
                <a:lnTo>
                  <a:pt x="38740" y="57450"/>
                </a:lnTo>
                <a:lnTo>
                  <a:pt x="38730" y="57450"/>
                </a:lnTo>
                <a:lnTo>
                  <a:pt x="38720" y="57450"/>
                </a:lnTo>
                <a:lnTo>
                  <a:pt x="38710" y="57460"/>
                </a:lnTo>
                <a:lnTo>
                  <a:pt x="38700" y="57450"/>
                </a:lnTo>
                <a:lnTo>
                  <a:pt x="38690" y="57450"/>
                </a:lnTo>
                <a:lnTo>
                  <a:pt x="38690" y="57440"/>
                </a:lnTo>
                <a:lnTo>
                  <a:pt x="38690" y="57430"/>
                </a:lnTo>
                <a:lnTo>
                  <a:pt x="38690" y="57420"/>
                </a:lnTo>
                <a:lnTo>
                  <a:pt x="38690" y="57410"/>
                </a:lnTo>
                <a:lnTo>
                  <a:pt x="38690" y="57390"/>
                </a:lnTo>
                <a:lnTo>
                  <a:pt x="38690" y="57350"/>
                </a:lnTo>
                <a:lnTo>
                  <a:pt x="38680" y="57290"/>
                </a:lnTo>
                <a:lnTo>
                  <a:pt x="38690" y="57260"/>
                </a:lnTo>
                <a:lnTo>
                  <a:pt x="38690" y="57240"/>
                </a:lnTo>
                <a:lnTo>
                  <a:pt x="38690" y="57230"/>
                </a:lnTo>
                <a:lnTo>
                  <a:pt x="38680" y="57230"/>
                </a:lnTo>
                <a:lnTo>
                  <a:pt x="38680" y="57220"/>
                </a:lnTo>
                <a:lnTo>
                  <a:pt x="38680" y="57210"/>
                </a:lnTo>
                <a:lnTo>
                  <a:pt x="38670" y="57200"/>
                </a:lnTo>
                <a:lnTo>
                  <a:pt x="38660" y="57180"/>
                </a:lnTo>
                <a:lnTo>
                  <a:pt x="38610" y="57130"/>
                </a:lnTo>
                <a:lnTo>
                  <a:pt x="38580" y="57090"/>
                </a:lnTo>
                <a:lnTo>
                  <a:pt x="38570" y="57080"/>
                </a:lnTo>
                <a:lnTo>
                  <a:pt x="38560" y="57060"/>
                </a:lnTo>
                <a:lnTo>
                  <a:pt x="38560" y="57050"/>
                </a:lnTo>
                <a:lnTo>
                  <a:pt x="38550" y="57040"/>
                </a:lnTo>
                <a:lnTo>
                  <a:pt x="38550" y="57030"/>
                </a:lnTo>
                <a:lnTo>
                  <a:pt x="38530" y="57020"/>
                </a:lnTo>
                <a:lnTo>
                  <a:pt x="38500" y="56980"/>
                </a:lnTo>
                <a:lnTo>
                  <a:pt x="38450" y="56940"/>
                </a:lnTo>
                <a:lnTo>
                  <a:pt x="38440" y="56930"/>
                </a:lnTo>
                <a:lnTo>
                  <a:pt x="38440" y="56920"/>
                </a:lnTo>
                <a:lnTo>
                  <a:pt x="38440" y="56910"/>
                </a:lnTo>
                <a:lnTo>
                  <a:pt x="38450" y="56900"/>
                </a:lnTo>
                <a:lnTo>
                  <a:pt x="38460" y="56880"/>
                </a:lnTo>
                <a:lnTo>
                  <a:pt x="38510" y="56820"/>
                </a:lnTo>
                <a:lnTo>
                  <a:pt x="38520" y="56800"/>
                </a:lnTo>
                <a:lnTo>
                  <a:pt x="38510" y="56790"/>
                </a:lnTo>
                <a:lnTo>
                  <a:pt x="38500" y="56790"/>
                </a:lnTo>
                <a:lnTo>
                  <a:pt x="38490" y="56780"/>
                </a:lnTo>
                <a:lnTo>
                  <a:pt x="38470" y="56770"/>
                </a:lnTo>
                <a:lnTo>
                  <a:pt x="38460" y="56760"/>
                </a:lnTo>
                <a:lnTo>
                  <a:pt x="38450" y="56760"/>
                </a:lnTo>
                <a:lnTo>
                  <a:pt x="38440" y="56750"/>
                </a:lnTo>
                <a:lnTo>
                  <a:pt x="38430" y="56750"/>
                </a:lnTo>
                <a:lnTo>
                  <a:pt x="38420" y="56750"/>
                </a:lnTo>
                <a:lnTo>
                  <a:pt x="38410" y="56740"/>
                </a:lnTo>
                <a:lnTo>
                  <a:pt x="38400" y="56730"/>
                </a:lnTo>
                <a:lnTo>
                  <a:pt x="38390" y="56720"/>
                </a:lnTo>
                <a:lnTo>
                  <a:pt x="38380" y="56720"/>
                </a:lnTo>
                <a:lnTo>
                  <a:pt x="38360" y="56710"/>
                </a:lnTo>
                <a:lnTo>
                  <a:pt x="38340" y="56710"/>
                </a:lnTo>
                <a:lnTo>
                  <a:pt x="38330" y="56700"/>
                </a:lnTo>
                <a:lnTo>
                  <a:pt x="38320" y="56700"/>
                </a:lnTo>
                <a:lnTo>
                  <a:pt x="38310" y="56700"/>
                </a:lnTo>
                <a:lnTo>
                  <a:pt x="38300" y="56700"/>
                </a:lnTo>
                <a:lnTo>
                  <a:pt x="38290" y="56700"/>
                </a:lnTo>
                <a:lnTo>
                  <a:pt x="38280" y="56690"/>
                </a:lnTo>
                <a:lnTo>
                  <a:pt x="38270" y="56680"/>
                </a:lnTo>
                <a:lnTo>
                  <a:pt x="38270" y="56670"/>
                </a:lnTo>
                <a:lnTo>
                  <a:pt x="38260" y="56660"/>
                </a:lnTo>
                <a:lnTo>
                  <a:pt x="38260" y="56650"/>
                </a:lnTo>
                <a:lnTo>
                  <a:pt x="38260" y="56640"/>
                </a:lnTo>
                <a:lnTo>
                  <a:pt x="38270" y="56620"/>
                </a:lnTo>
                <a:lnTo>
                  <a:pt x="38270" y="56610"/>
                </a:lnTo>
                <a:lnTo>
                  <a:pt x="38280" y="56590"/>
                </a:lnTo>
                <a:lnTo>
                  <a:pt x="38290" y="56590"/>
                </a:lnTo>
                <a:lnTo>
                  <a:pt x="38290" y="56580"/>
                </a:lnTo>
                <a:lnTo>
                  <a:pt x="38310" y="56570"/>
                </a:lnTo>
                <a:lnTo>
                  <a:pt x="38320" y="56560"/>
                </a:lnTo>
                <a:lnTo>
                  <a:pt x="38330" y="56550"/>
                </a:lnTo>
                <a:lnTo>
                  <a:pt x="38340" y="56540"/>
                </a:lnTo>
                <a:lnTo>
                  <a:pt x="38360" y="56530"/>
                </a:lnTo>
                <a:lnTo>
                  <a:pt x="38370" y="56520"/>
                </a:lnTo>
                <a:lnTo>
                  <a:pt x="38380" y="56510"/>
                </a:lnTo>
                <a:lnTo>
                  <a:pt x="38380" y="56500"/>
                </a:lnTo>
                <a:lnTo>
                  <a:pt x="38370" y="56490"/>
                </a:lnTo>
                <a:lnTo>
                  <a:pt x="38360" y="56480"/>
                </a:lnTo>
                <a:lnTo>
                  <a:pt x="38350" y="56460"/>
                </a:lnTo>
                <a:lnTo>
                  <a:pt x="38350" y="56450"/>
                </a:lnTo>
                <a:lnTo>
                  <a:pt x="38340" y="56430"/>
                </a:lnTo>
                <a:lnTo>
                  <a:pt x="38330" y="56430"/>
                </a:lnTo>
                <a:lnTo>
                  <a:pt x="38330" y="56420"/>
                </a:lnTo>
                <a:lnTo>
                  <a:pt x="38320" y="56410"/>
                </a:lnTo>
                <a:lnTo>
                  <a:pt x="38320" y="56390"/>
                </a:lnTo>
                <a:lnTo>
                  <a:pt x="38320" y="56380"/>
                </a:lnTo>
                <a:lnTo>
                  <a:pt x="38320" y="56360"/>
                </a:lnTo>
                <a:lnTo>
                  <a:pt x="38310" y="56330"/>
                </a:lnTo>
                <a:lnTo>
                  <a:pt x="38310" y="56320"/>
                </a:lnTo>
                <a:lnTo>
                  <a:pt x="38310" y="56310"/>
                </a:lnTo>
                <a:lnTo>
                  <a:pt x="38310" y="56300"/>
                </a:lnTo>
                <a:lnTo>
                  <a:pt x="38320" y="56280"/>
                </a:lnTo>
                <a:lnTo>
                  <a:pt x="38320" y="56270"/>
                </a:lnTo>
                <a:lnTo>
                  <a:pt x="38320" y="56260"/>
                </a:lnTo>
                <a:lnTo>
                  <a:pt x="38320" y="56250"/>
                </a:lnTo>
                <a:lnTo>
                  <a:pt x="38330" y="56240"/>
                </a:lnTo>
                <a:lnTo>
                  <a:pt x="38330" y="56230"/>
                </a:lnTo>
                <a:lnTo>
                  <a:pt x="38340" y="56220"/>
                </a:lnTo>
                <a:lnTo>
                  <a:pt x="38340" y="56210"/>
                </a:lnTo>
                <a:lnTo>
                  <a:pt x="38350" y="56200"/>
                </a:lnTo>
                <a:lnTo>
                  <a:pt x="38360" y="56190"/>
                </a:lnTo>
                <a:lnTo>
                  <a:pt x="38360" y="56180"/>
                </a:lnTo>
                <a:lnTo>
                  <a:pt x="38360" y="56170"/>
                </a:lnTo>
                <a:lnTo>
                  <a:pt x="38360" y="56160"/>
                </a:lnTo>
                <a:lnTo>
                  <a:pt x="38360" y="56150"/>
                </a:lnTo>
                <a:lnTo>
                  <a:pt x="38360" y="56140"/>
                </a:lnTo>
                <a:lnTo>
                  <a:pt x="38360" y="56130"/>
                </a:lnTo>
                <a:lnTo>
                  <a:pt x="38360" y="56120"/>
                </a:lnTo>
                <a:lnTo>
                  <a:pt x="38360" y="56110"/>
                </a:lnTo>
                <a:lnTo>
                  <a:pt x="38360" y="56100"/>
                </a:lnTo>
                <a:lnTo>
                  <a:pt x="38370" y="56090"/>
                </a:lnTo>
                <a:lnTo>
                  <a:pt x="38370" y="56080"/>
                </a:lnTo>
                <a:lnTo>
                  <a:pt x="38380" y="56070"/>
                </a:lnTo>
                <a:lnTo>
                  <a:pt x="38390" y="56050"/>
                </a:lnTo>
                <a:lnTo>
                  <a:pt x="38400" y="56040"/>
                </a:lnTo>
                <a:lnTo>
                  <a:pt x="38400" y="56030"/>
                </a:lnTo>
                <a:lnTo>
                  <a:pt x="38420" y="56000"/>
                </a:lnTo>
                <a:lnTo>
                  <a:pt x="38430" y="55980"/>
                </a:lnTo>
                <a:lnTo>
                  <a:pt x="38440" y="55950"/>
                </a:lnTo>
                <a:lnTo>
                  <a:pt x="38470" y="55910"/>
                </a:lnTo>
                <a:lnTo>
                  <a:pt x="38480" y="55890"/>
                </a:lnTo>
                <a:lnTo>
                  <a:pt x="38490" y="55870"/>
                </a:lnTo>
                <a:lnTo>
                  <a:pt x="38500" y="55860"/>
                </a:lnTo>
                <a:lnTo>
                  <a:pt x="38500" y="55840"/>
                </a:lnTo>
                <a:lnTo>
                  <a:pt x="38510" y="55830"/>
                </a:lnTo>
                <a:lnTo>
                  <a:pt x="38520" y="55820"/>
                </a:lnTo>
                <a:lnTo>
                  <a:pt x="38530" y="55790"/>
                </a:lnTo>
                <a:lnTo>
                  <a:pt x="38540" y="55780"/>
                </a:lnTo>
                <a:lnTo>
                  <a:pt x="38600" y="55680"/>
                </a:lnTo>
                <a:lnTo>
                  <a:pt x="38630" y="55620"/>
                </a:lnTo>
                <a:lnTo>
                  <a:pt x="38640" y="55600"/>
                </a:lnTo>
                <a:lnTo>
                  <a:pt x="38650" y="55580"/>
                </a:lnTo>
                <a:lnTo>
                  <a:pt x="38660" y="55570"/>
                </a:lnTo>
                <a:lnTo>
                  <a:pt x="38670" y="55550"/>
                </a:lnTo>
                <a:lnTo>
                  <a:pt x="38680" y="55530"/>
                </a:lnTo>
                <a:lnTo>
                  <a:pt x="38690" y="55510"/>
                </a:lnTo>
                <a:lnTo>
                  <a:pt x="38690" y="55500"/>
                </a:lnTo>
                <a:lnTo>
                  <a:pt x="38700" y="55490"/>
                </a:lnTo>
                <a:lnTo>
                  <a:pt x="38720" y="55460"/>
                </a:lnTo>
                <a:lnTo>
                  <a:pt x="38740" y="55430"/>
                </a:lnTo>
                <a:lnTo>
                  <a:pt x="38770" y="55370"/>
                </a:lnTo>
                <a:lnTo>
                  <a:pt x="38780" y="55340"/>
                </a:lnTo>
                <a:lnTo>
                  <a:pt x="38800" y="55300"/>
                </a:lnTo>
                <a:lnTo>
                  <a:pt x="38810" y="55280"/>
                </a:lnTo>
                <a:lnTo>
                  <a:pt x="38820" y="55280"/>
                </a:lnTo>
                <a:lnTo>
                  <a:pt x="38820" y="55270"/>
                </a:lnTo>
                <a:lnTo>
                  <a:pt x="38830" y="55260"/>
                </a:lnTo>
                <a:lnTo>
                  <a:pt x="38840" y="55240"/>
                </a:lnTo>
                <a:lnTo>
                  <a:pt x="38850" y="55220"/>
                </a:lnTo>
                <a:lnTo>
                  <a:pt x="38860" y="55200"/>
                </a:lnTo>
                <a:lnTo>
                  <a:pt x="38870" y="55190"/>
                </a:lnTo>
                <a:lnTo>
                  <a:pt x="38900" y="55130"/>
                </a:lnTo>
                <a:lnTo>
                  <a:pt x="38930" y="55060"/>
                </a:lnTo>
                <a:lnTo>
                  <a:pt x="38980" y="54980"/>
                </a:lnTo>
                <a:lnTo>
                  <a:pt x="38990" y="54970"/>
                </a:lnTo>
                <a:lnTo>
                  <a:pt x="38990" y="54960"/>
                </a:lnTo>
                <a:lnTo>
                  <a:pt x="38980" y="54950"/>
                </a:lnTo>
                <a:lnTo>
                  <a:pt x="38980" y="54930"/>
                </a:lnTo>
                <a:lnTo>
                  <a:pt x="38970" y="54910"/>
                </a:lnTo>
                <a:lnTo>
                  <a:pt x="38970" y="54890"/>
                </a:lnTo>
                <a:lnTo>
                  <a:pt x="38970" y="54880"/>
                </a:lnTo>
                <a:lnTo>
                  <a:pt x="39040" y="54870"/>
                </a:lnTo>
                <a:lnTo>
                  <a:pt x="38980" y="54830"/>
                </a:lnTo>
                <a:lnTo>
                  <a:pt x="38760" y="54680"/>
                </a:lnTo>
                <a:lnTo>
                  <a:pt x="38910" y="54630"/>
                </a:lnTo>
                <a:lnTo>
                  <a:pt x="38940" y="54620"/>
                </a:lnTo>
                <a:lnTo>
                  <a:pt x="39030" y="54590"/>
                </a:lnTo>
                <a:lnTo>
                  <a:pt x="39120" y="54560"/>
                </a:lnTo>
                <a:lnTo>
                  <a:pt x="39170" y="54550"/>
                </a:lnTo>
                <a:lnTo>
                  <a:pt x="39210" y="54530"/>
                </a:lnTo>
                <a:lnTo>
                  <a:pt x="39230" y="54530"/>
                </a:lnTo>
                <a:lnTo>
                  <a:pt x="39280" y="54470"/>
                </a:lnTo>
                <a:lnTo>
                  <a:pt x="39400" y="54440"/>
                </a:lnTo>
                <a:lnTo>
                  <a:pt x="39430" y="54430"/>
                </a:lnTo>
                <a:lnTo>
                  <a:pt x="39470" y="54420"/>
                </a:lnTo>
                <a:lnTo>
                  <a:pt x="39510" y="54410"/>
                </a:lnTo>
                <a:lnTo>
                  <a:pt x="39560" y="54400"/>
                </a:lnTo>
                <a:lnTo>
                  <a:pt x="39570" y="54390"/>
                </a:lnTo>
                <a:lnTo>
                  <a:pt x="39580" y="54390"/>
                </a:lnTo>
                <a:lnTo>
                  <a:pt x="39590" y="54390"/>
                </a:lnTo>
                <a:lnTo>
                  <a:pt x="39600" y="54390"/>
                </a:lnTo>
                <a:lnTo>
                  <a:pt x="39660" y="54340"/>
                </a:lnTo>
                <a:lnTo>
                  <a:pt x="39720" y="54290"/>
                </a:lnTo>
                <a:lnTo>
                  <a:pt x="39740" y="54330"/>
                </a:lnTo>
                <a:lnTo>
                  <a:pt x="39790" y="54320"/>
                </a:lnTo>
                <a:lnTo>
                  <a:pt x="39830" y="54310"/>
                </a:lnTo>
                <a:lnTo>
                  <a:pt x="39870" y="54300"/>
                </a:lnTo>
                <a:lnTo>
                  <a:pt x="39920" y="54290"/>
                </a:lnTo>
                <a:lnTo>
                  <a:pt x="39920" y="54280"/>
                </a:lnTo>
                <a:lnTo>
                  <a:pt x="39950" y="54280"/>
                </a:lnTo>
                <a:lnTo>
                  <a:pt x="39970" y="54270"/>
                </a:lnTo>
                <a:lnTo>
                  <a:pt x="39990" y="54270"/>
                </a:lnTo>
                <a:lnTo>
                  <a:pt x="40080" y="54260"/>
                </a:lnTo>
                <a:lnTo>
                  <a:pt x="40090" y="54260"/>
                </a:lnTo>
                <a:lnTo>
                  <a:pt x="40100" y="54260"/>
                </a:lnTo>
                <a:lnTo>
                  <a:pt x="40120" y="54260"/>
                </a:lnTo>
                <a:lnTo>
                  <a:pt x="40130" y="54260"/>
                </a:lnTo>
                <a:lnTo>
                  <a:pt x="40140" y="54260"/>
                </a:lnTo>
                <a:lnTo>
                  <a:pt x="40150" y="54260"/>
                </a:lnTo>
                <a:lnTo>
                  <a:pt x="40160" y="54260"/>
                </a:lnTo>
                <a:lnTo>
                  <a:pt x="40190" y="54250"/>
                </a:lnTo>
                <a:lnTo>
                  <a:pt x="40200" y="54250"/>
                </a:lnTo>
                <a:lnTo>
                  <a:pt x="40210" y="54250"/>
                </a:lnTo>
                <a:lnTo>
                  <a:pt x="40250" y="54250"/>
                </a:lnTo>
                <a:lnTo>
                  <a:pt x="40280" y="54250"/>
                </a:lnTo>
                <a:lnTo>
                  <a:pt x="40290" y="54250"/>
                </a:lnTo>
                <a:lnTo>
                  <a:pt x="40300" y="54240"/>
                </a:lnTo>
                <a:lnTo>
                  <a:pt x="40310" y="54240"/>
                </a:lnTo>
                <a:lnTo>
                  <a:pt x="40310" y="54390"/>
                </a:lnTo>
                <a:lnTo>
                  <a:pt x="40310" y="54480"/>
                </a:lnTo>
                <a:lnTo>
                  <a:pt x="40310" y="54520"/>
                </a:lnTo>
                <a:lnTo>
                  <a:pt x="40340" y="54520"/>
                </a:lnTo>
                <a:lnTo>
                  <a:pt x="40390" y="54530"/>
                </a:lnTo>
                <a:lnTo>
                  <a:pt x="40400" y="54530"/>
                </a:lnTo>
                <a:lnTo>
                  <a:pt x="40410" y="54530"/>
                </a:lnTo>
                <a:lnTo>
                  <a:pt x="40420" y="54540"/>
                </a:lnTo>
                <a:lnTo>
                  <a:pt x="40430" y="54540"/>
                </a:lnTo>
                <a:lnTo>
                  <a:pt x="40450" y="54540"/>
                </a:lnTo>
                <a:lnTo>
                  <a:pt x="40460" y="54540"/>
                </a:lnTo>
                <a:lnTo>
                  <a:pt x="40470" y="54550"/>
                </a:lnTo>
                <a:lnTo>
                  <a:pt x="40480" y="54550"/>
                </a:lnTo>
                <a:lnTo>
                  <a:pt x="40490" y="54560"/>
                </a:lnTo>
                <a:lnTo>
                  <a:pt x="40520" y="54570"/>
                </a:lnTo>
                <a:lnTo>
                  <a:pt x="40570" y="54600"/>
                </a:lnTo>
                <a:lnTo>
                  <a:pt x="40570" y="54610"/>
                </a:lnTo>
                <a:lnTo>
                  <a:pt x="40580" y="54610"/>
                </a:lnTo>
                <a:lnTo>
                  <a:pt x="40580" y="54620"/>
                </a:lnTo>
                <a:lnTo>
                  <a:pt x="40580" y="54630"/>
                </a:lnTo>
                <a:lnTo>
                  <a:pt x="40570" y="54630"/>
                </a:lnTo>
                <a:lnTo>
                  <a:pt x="40570" y="54640"/>
                </a:lnTo>
                <a:lnTo>
                  <a:pt x="40560" y="54650"/>
                </a:lnTo>
                <a:lnTo>
                  <a:pt x="40560" y="54670"/>
                </a:lnTo>
                <a:lnTo>
                  <a:pt x="40560" y="54680"/>
                </a:lnTo>
                <a:lnTo>
                  <a:pt x="40560" y="54690"/>
                </a:lnTo>
                <a:lnTo>
                  <a:pt x="40560" y="54700"/>
                </a:lnTo>
                <a:lnTo>
                  <a:pt x="40570" y="54700"/>
                </a:lnTo>
                <a:lnTo>
                  <a:pt x="40580" y="54710"/>
                </a:lnTo>
                <a:lnTo>
                  <a:pt x="40590" y="54720"/>
                </a:lnTo>
                <a:lnTo>
                  <a:pt x="40600" y="54730"/>
                </a:lnTo>
                <a:lnTo>
                  <a:pt x="40600" y="54740"/>
                </a:lnTo>
                <a:lnTo>
                  <a:pt x="40600" y="54750"/>
                </a:lnTo>
                <a:lnTo>
                  <a:pt x="40610" y="54760"/>
                </a:lnTo>
                <a:lnTo>
                  <a:pt x="40610" y="54770"/>
                </a:lnTo>
                <a:lnTo>
                  <a:pt x="40610" y="54790"/>
                </a:lnTo>
                <a:lnTo>
                  <a:pt x="40610" y="54800"/>
                </a:lnTo>
                <a:lnTo>
                  <a:pt x="40610" y="54810"/>
                </a:lnTo>
                <a:lnTo>
                  <a:pt x="40620" y="54820"/>
                </a:lnTo>
                <a:lnTo>
                  <a:pt x="40630" y="54820"/>
                </a:lnTo>
                <a:lnTo>
                  <a:pt x="40630" y="54830"/>
                </a:lnTo>
                <a:lnTo>
                  <a:pt x="40640" y="54840"/>
                </a:lnTo>
                <a:lnTo>
                  <a:pt x="40650" y="54840"/>
                </a:lnTo>
                <a:lnTo>
                  <a:pt x="40650" y="54850"/>
                </a:lnTo>
                <a:lnTo>
                  <a:pt x="40660" y="54860"/>
                </a:lnTo>
                <a:lnTo>
                  <a:pt x="40660" y="54870"/>
                </a:lnTo>
                <a:lnTo>
                  <a:pt x="40670" y="54880"/>
                </a:lnTo>
                <a:lnTo>
                  <a:pt x="40670" y="54890"/>
                </a:lnTo>
                <a:lnTo>
                  <a:pt x="40670" y="54900"/>
                </a:lnTo>
                <a:lnTo>
                  <a:pt x="40660" y="54910"/>
                </a:lnTo>
                <a:lnTo>
                  <a:pt x="40660" y="54920"/>
                </a:lnTo>
                <a:lnTo>
                  <a:pt x="40650" y="54930"/>
                </a:lnTo>
                <a:lnTo>
                  <a:pt x="40650" y="54940"/>
                </a:lnTo>
                <a:lnTo>
                  <a:pt x="40640" y="54940"/>
                </a:lnTo>
                <a:lnTo>
                  <a:pt x="40630" y="54930"/>
                </a:lnTo>
                <a:lnTo>
                  <a:pt x="40620" y="54930"/>
                </a:lnTo>
                <a:lnTo>
                  <a:pt x="40620" y="54940"/>
                </a:lnTo>
                <a:lnTo>
                  <a:pt x="40620" y="54950"/>
                </a:lnTo>
                <a:lnTo>
                  <a:pt x="40620" y="54960"/>
                </a:lnTo>
                <a:lnTo>
                  <a:pt x="40620" y="54970"/>
                </a:lnTo>
                <a:lnTo>
                  <a:pt x="40620" y="54980"/>
                </a:lnTo>
                <a:lnTo>
                  <a:pt x="40620" y="54990"/>
                </a:lnTo>
                <a:lnTo>
                  <a:pt x="40600" y="54990"/>
                </a:lnTo>
                <a:lnTo>
                  <a:pt x="40600" y="55000"/>
                </a:lnTo>
                <a:lnTo>
                  <a:pt x="40590" y="55000"/>
                </a:lnTo>
                <a:lnTo>
                  <a:pt x="40580" y="55000"/>
                </a:lnTo>
                <a:lnTo>
                  <a:pt x="40570" y="55010"/>
                </a:lnTo>
                <a:lnTo>
                  <a:pt x="40570" y="55000"/>
                </a:lnTo>
                <a:lnTo>
                  <a:pt x="40560" y="55010"/>
                </a:lnTo>
                <a:lnTo>
                  <a:pt x="40550" y="55020"/>
                </a:lnTo>
                <a:lnTo>
                  <a:pt x="40540" y="55030"/>
                </a:lnTo>
                <a:lnTo>
                  <a:pt x="40530" y="55030"/>
                </a:lnTo>
                <a:lnTo>
                  <a:pt x="40520" y="55040"/>
                </a:lnTo>
                <a:lnTo>
                  <a:pt x="40520" y="55060"/>
                </a:lnTo>
                <a:lnTo>
                  <a:pt x="40510" y="55060"/>
                </a:lnTo>
                <a:lnTo>
                  <a:pt x="40500" y="55070"/>
                </a:lnTo>
                <a:lnTo>
                  <a:pt x="40510" y="55080"/>
                </a:lnTo>
                <a:lnTo>
                  <a:pt x="40490" y="55080"/>
                </a:lnTo>
                <a:lnTo>
                  <a:pt x="40480" y="55090"/>
                </a:lnTo>
                <a:lnTo>
                  <a:pt x="40480" y="55080"/>
                </a:lnTo>
                <a:lnTo>
                  <a:pt x="40470" y="55080"/>
                </a:lnTo>
                <a:lnTo>
                  <a:pt x="40460" y="55080"/>
                </a:lnTo>
                <a:lnTo>
                  <a:pt x="40450" y="55070"/>
                </a:lnTo>
                <a:lnTo>
                  <a:pt x="40440" y="55070"/>
                </a:lnTo>
                <a:lnTo>
                  <a:pt x="40430" y="55070"/>
                </a:lnTo>
                <a:lnTo>
                  <a:pt x="40430" y="55080"/>
                </a:lnTo>
                <a:lnTo>
                  <a:pt x="40420" y="55080"/>
                </a:lnTo>
                <a:lnTo>
                  <a:pt x="40410" y="55090"/>
                </a:lnTo>
                <a:lnTo>
                  <a:pt x="40400" y="55090"/>
                </a:lnTo>
                <a:lnTo>
                  <a:pt x="40380" y="55090"/>
                </a:lnTo>
                <a:lnTo>
                  <a:pt x="40390" y="55100"/>
                </a:lnTo>
                <a:lnTo>
                  <a:pt x="40400" y="55150"/>
                </a:lnTo>
                <a:lnTo>
                  <a:pt x="40430" y="55220"/>
                </a:lnTo>
                <a:lnTo>
                  <a:pt x="40400" y="55230"/>
                </a:lnTo>
                <a:lnTo>
                  <a:pt x="40410" y="55280"/>
                </a:lnTo>
                <a:lnTo>
                  <a:pt x="40420" y="55290"/>
                </a:lnTo>
                <a:lnTo>
                  <a:pt x="40430" y="55330"/>
                </a:lnTo>
                <a:lnTo>
                  <a:pt x="40480" y="55450"/>
                </a:lnTo>
                <a:lnTo>
                  <a:pt x="40510" y="55540"/>
                </a:lnTo>
                <a:lnTo>
                  <a:pt x="40520" y="55550"/>
                </a:lnTo>
                <a:lnTo>
                  <a:pt x="40530" y="55570"/>
                </a:lnTo>
                <a:lnTo>
                  <a:pt x="40540" y="55600"/>
                </a:lnTo>
                <a:lnTo>
                  <a:pt x="40640" y="55550"/>
                </a:lnTo>
                <a:lnTo>
                  <a:pt x="40670" y="55530"/>
                </a:lnTo>
                <a:lnTo>
                  <a:pt x="40670" y="55540"/>
                </a:lnTo>
                <a:lnTo>
                  <a:pt x="40670" y="55550"/>
                </a:lnTo>
                <a:lnTo>
                  <a:pt x="40670" y="55560"/>
                </a:lnTo>
                <a:lnTo>
                  <a:pt x="40680" y="55570"/>
                </a:lnTo>
                <a:lnTo>
                  <a:pt x="40680" y="55580"/>
                </a:lnTo>
                <a:lnTo>
                  <a:pt x="40690" y="55590"/>
                </a:lnTo>
                <a:lnTo>
                  <a:pt x="40730" y="55620"/>
                </a:lnTo>
                <a:lnTo>
                  <a:pt x="40730" y="55630"/>
                </a:lnTo>
                <a:lnTo>
                  <a:pt x="40740" y="55630"/>
                </a:lnTo>
                <a:lnTo>
                  <a:pt x="40750" y="55640"/>
                </a:lnTo>
                <a:lnTo>
                  <a:pt x="40820" y="55660"/>
                </a:lnTo>
                <a:lnTo>
                  <a:pt x="40890" y="55680"/>
                </a:lnTo>
                <a:lnTo>
                  <a:pt x="40970" y="55710"/>
                </a:lnTo>
                <a:lnTo>
                  <a:pt x="41000" y="55720"/>
                </a:lnTo>
                <a:lnTo>
                  <a:pt x="41110" y="55750"/>
                </a:lnTo>
                <a:lnTo>
                  <a:pt x="41190" y="55770"/>
                </a:lnTo>
                <a:lnTo>
                  <a:pt x="41270" y="55800"/>
                </a:lnTo>
                <a:lnTo>
                  <a:pt x="41360" y="55820"/>
                </a:lnTo>
                <a:lnTo>
                  <a:pt x="41450" y="55850"/>
                </a:lnTo>
                <a:lnTo>
                  <a:pt x="41490" y="55870"/>
                </a:lnTo>
                <a:lnTo>
                  <a:pt x="41580" y="55910"/>
                </a:lnTo>
                <a:lnTo>
                  <a:pt x="41600" y="55910"/>
                </a:lnTo>
                <a:lnTo>
                  <a:pt x="41620" y="55920"/>
                </a:lnTo>
                <a:lnTo>
                  <a:pt x="41630" y="55930"/>
                </a:lnTo>
                <a:lnTo>
                  <a:pt x="41660" y="55940"/>
                </a:lnTo>
                <a:lnTo>
                  <a:pt x="41710" y="55970"/>
                </a:lnTo>
                <a:lnTo>
                  <a:pt x="41770" y="55850"/>
                </a:lnTo>
                <a:lnTo>
                  <a:pt x="41800" y="55780"/>
                </a:lnTo>
                <a:lnTo>
                  <a:pt x="41810" y="55750"/>
                </a:lnTo>
                <a:lnTo>
                  <a:pt x="41720" y="55620"/>
                </a:lnTo>
                <a:lnTo>
                  <a:pt x="41730" y="55610"/>
                </a:lnTo>
                <a:lnTo>
                  <a:pt x="41740" y="55610"/>
                </a:lnTo>
                <a:lnTo>
                  <a:pt x="41750" y="55610"/>
                </a:lnTo>
                <a:lnTo>
                  <a:pt x="41760" y="55600"/>
                </a:lnTo>
                <a:lnTo>
                  <a:pt x="41770" y="55590"/>
                </a:lnTo>
                <a:lnTo>
                  <a:pt x="41780" y="55590"/>
                </a:lnTo>
                <a:lnTo>
                  <a:pt x="41790" y="55590"/>
                </a:lnTo>
                <a:lnTo>
                  <a:pt x="41800" y="55590"/>
                </a:lnTo>
                <a:lnTo>
                  <a:pt x="41810" y="55590"/>
                </a:lnTo>
                <a:lnTo>
                  <a:pt x="41810" y="55580"/>
                </a:lnTo>
                <a:lnTo>
                  <a:pt x="41820" y="55570"/>
                </a:lnTo>
                <a:lnTo>
                  <a:pt x="41830" y="55560"/>
                </a:lnTo>
                <a:lnTo>
                  <a:pt x="41840" y="55550"/>
                </a:lnTo>
                <a:lnTo>
                  <a:pt x="41850" y="55550"/>
                </a:lnTo>
                <a:lnTo>
                  <a:pt x="41850" y="55540"/>
                </a:lnTo>
                <a:lnTo>
                  <a:pt x="41850" y="55530"/>
                </a:lnTo>
                <a:lnTo>
                  <a:pt x="41860" y="55520"/>
                </a:lnTo>
                <a:lnTo>
                  <a:pt x="41870" y="55520"/>
                </a:lnTo>
                <a:lnTo>
                  <a:pt x="41880" y="55510"/>
                </a:lnTo>
                <a:lnTo>
                  <a:pt x="41890" y="55500"/>
                </a:lnTo>
                <a:lnTo>
                  <a:pt x="41890" y="55490"/>
                </a:lnTo>
                <a:lnTo>
                  <a:pt x="41900" y="55490"/>
                </a:lnTo>
                <a:lnTo>
                  <a:pt x="41910" y="55490"/>
                </a:lnTo>
                <a:lnTo>
                  <a:pt x="41920" y="55490"/>
                </a:lnTo>
                <a:lnTo>
                  <a:pt x="41920" y="55480"/>
                </a:lnTo>
                <a:lnTo>
                  <a:pt x="41930" y="55470"/>
                </a:lnTo>
                <a:lnTo>
                  <a:pt x="41920" y="55460"/>
                </a:lnTo>
                <a:lnTo>
                  <a:pt x="41930" y="55450"/>
                </a:lnTo>
                <a:lnTo>
                  <a:pt x="41930" y="55440"/>
                </a:lnTo>
                <a:lnTo>
                  <a:pt x="41930" y="55430"/>
                </a:lnTo>
                <a:lnTo>
                  <a:pt x="41930" y="55420"/>
                </a:lnTo>
                <a:lnTo>
                  <a:pt x="41940" y="55410"/>
                </a:lnTo>
                <a:lnTo>
                  <a:pt x="41940" y="55400"/>
                </a:lnTo>
                <a:lnTo>
                  <a:pt x="41950" y="55390"/>
                </a:lnTo>
                <a:lnTo>
                  <a:pt x="41940" y="55370"/>
                </a:lnTo>
                <a:lnTo>
                  <a:pt x="41930" y="55360"/>
                </a:lnTo>
                <a:lnTo>
                  <a:pt x="41910" y="55330"/>
                </a:lnTo>
                <a:lnTo>
                  <a:pt x="41900" y="55320"/>
                </a:lnTo>
                <a:lnTo>
                  <a:pt x="41900" y="55310"/>
                </a:lnTo>
                <a:lnTo>
                  <a:pt x="41900" y="55290"/>
                </a:lnTo>
                <a:lnTo>
                  <a:pt x="41910" y="55270"/>
                </a:lnTo>
                <a:lnTo>
                  <a:pt x="41910" y="55260"/>
                </a:lnTo>
                <a:lnTo>
                  <a:pt x="41920" y="55220"/>
                </a:lnTo>
                <a:lnTo>
                  <a:pt x="41930" y="55200"/>
                </a:lnTo>
                <a:lnTo>
                  <a:pt x="41940" y="55160"/>
                </a:lnTo>
                <a:lnTo>
                  <a:pt x="41960" y="55070"/>
                </a:lnTo>
                <a:lnTo>
                  <a:pt x="41960" y="55060"/>
                </a:lnTo>
                <a:lnTo>
                  <a:pt x="41960" y="55040"/>
                </a:lnTo>
                <a:lnTo>
                  <a:pt x="41970" y="55040"/>
                </a:lnTo>
                <a:lnTo>
                  <a:pt x="41970" y="55020"/>
                </a:lnTo>
                <a:lnTo>
                  <a:pt x="41970" y="55010"/>
                </a:lnTo>
                <a:lnTo>
                  <a:pt x="41970" y="55000"/>
                </a:lnTo>
                <a:lnTo>
                  <a:pt x="41980" y="54990"/>
                </a:lnTo>
                <a:lnTo>
                  <a:pt x="41980" y="54980"/>
                </a:lnTo>
                <a:lnTo>
                  <a:pt x="41990" y="54940"/>
                </a:lnTo>
                <a:lnTo>
                  <a:pt x="41990" y="54920"/>
                </a:lnTo>
                <a:lnTo>
                  <a:pt x="42000" y="54910"/>
                </a:lnTo>
                <a:lnTo>
                  <a:pt x="42000" y="54900"/>
                </a:lnTo>
                <a:lnTo>
                  <a:pt x="42000" y="54890"/>
                </a:lnTo>
                <a:lnTo>
                  <a:pt x="42000" y="54880"/>
                </a:lnTo>
                <a:lnTo>
                  <a:pt x="41990" y="54870"/>
                </a:lnTo>
                <a:lnTo>
                  <a:pt x="41980" y="54860"/>
                </a:lnTo>
                <a:lnTo>
                  <a:pt x="41980" y="54850"/>
                </a:lnTo>
                <a:lnTo>
                  <a:pt x="41980" y="54830"/>
                </a:lnTo>
                <a:lnTo>
                  <a:pt x="41970" y="54790"/>
                </a:lnTo>
                <a:lnTo>
                  <a:pt x="41970" y="54780"/>
                </a:lnTo>
                <a:lnTo>
                  <a:pt x="41960" y="54770"/>
                </a:lnTo>
                <a:lnTo>
                  <a:pt x="41960" y="54760"/>
                </a:lnTo>
                <a:lnTo>
                  <a:pt x="41950" y="54760"/>
                </a:lnTo>
                <a:lnTo>
                  <a:pt x="41940" y="54750"/>
                </a:lnTo>
                <a:lnTo>
                  <a:pt x="41940" y="54740"/>
                </a:lnTo>
                <a:lnTo>
                  <a:pt x="41930" y="54740"/>
                </a:lnTo>
                <a:lnTo>
                  <a:pt x="41920" y="54730"/>
                </a:lnTo>
                <a:lnTo>
                  <a:pt x="41910" y="54720"/>
                </a:lnTo>
                <a:lnTo>
                  <a:pt x="41900" y="54710"/>
                </a:lnTo>
                <a:lnTo>
                  <a:pt x="41900" y="54700"/>
                </a:lnTo>
                <a:lnTo>
                  <a:pt x="41900" y="54690"/>
                </a:lnTo>
                <a:lnTo>
                  <a:pt x="41890" y="54680"/>
                </a:lnTo>
                <a:lnTo>
                  <a:pt x="41900" y="54670"/>
                </a:lnTo>
                <a:lnTo>
                  <a:pt x="41900" y="54660"/>
                </a:lnTo>
                <a:lnTo>
                  <a:pt x="41900" y="54650"/>
                </a:lnTo>
                <a:lnTo>
                  <a:pt x="41880" y="54650"/>
                </a:lnTo>
                <a:lnTo>
                  <a:pt x="41870" y="54650"/>
                </a:lnTo>
                <a:lnTo>
                  <a:pt x="41860" y="54640"/>
                </a:lnTo>
                <a:lnTo>
                  <a:pt x="41850" y="54640"/>
                </a:lnTo>
                <a:lnTo>
                  <a:pt x="41840" y="54630"/>
                </a:lnTo>
                <a:lnTo>
                  <a:pt x="41830" y="54620"/>
                </a:lnTo>
                <a:lnTo>
                  <a:pt x="41820" y="54620"/>
                </a:lnTo>
                <a:lnTo>
                  <a:pt x="41810" y="54620"/>
                </a:lnTo>
                <a:lnTo>
                  <a:pt x="41800" y="54620"/>
                </a:lnTo>
                <a:lnTo>
                  <a:pt x="41790" y="54610"/>
                </a:lnTo>
                <a:lnTo>
                  <a:pt x="41780" y="54610"/>
                </a:lnTo>
                <a:lnTo>
                  <a:pt x="41780" y="54600"/>
                </a:lnTo>
                <a:lnTo>
                  <a:pt x="41770" y="54590"/>
                </a:lnTo>
                <a:lnTo>
                  <a:pt x="41770" y="54580"/>
                </a:lnTo>
                <a:lnTo>
                  <a:pt x="41760" y="54580"/>
                </a:lnTo>
                <a:lnTo>
                  <a:pt x="41750" y="54570"/>
                </a:lnTo>
                <a:lnTo>
                  <a:pt x="41750" y="54560"/>
                </a:lnTo>
                <a:lnTo>
                  <a:pt x="41740" y="54560"/>
                </a:lnTo>
                <a:lnTo>
                  <a:pt x="41730" y="54550"/>
                </a:lnTo>
                <a:lnTo>
                  <a:pt x="41700" y="54520"/>
                </a:lnTo>
                <a:lnTo>
                  <a:pt x="41700" y="54510"/>
                </a:lnTo>
                <a:lnTo>
                  <a:pt x="41700" y="54500"/>
                </a:lnTo>
                <a:lnTo>
                  <a:pt x="41700" y="54490"/>
                </a:lnTo>
                <a:lnTo>
                  <a:pt x="41690" y="54480"/>
                </a:lnTo>
                <a:lnTo>
                  <a:pt x="41690" y="54470"/>
                </a:lnTo>
                <a:lnTo>
                  <a:pt x="41690" y="54460"/>
                </a:lnTo>
                <a:lnTo>
                  <a:pt x="41690" y="54410"/>
                </a:lnTo>
                <a:lnTo>
                  <a:pt x="41680" y="54300"/>
                </a:lnTo>
                <a:lnTo>
                  <a:pt x="41670" y="54230"/>
                </a:lnTo>
                <a:lnTo>
                  <a:pt x="41670" y="54210"/>
                </a:lnTo>
                <a:lnTo>
                  <a:pt x="41670" y="54180"/>
                </a:lnTo>
                <a:lnTo>
                  <a:pt x="41670" y="54170"/>
                </a:lnTo>
                <a:lnTo>
                  <a:pt x="41660" y="54160"/>
                </a:lnTo>
                <a:lnTo>
                  <a:pt x="41660" y="54150"/>
                </a:lnTo>
                <a:lnTo>
                  <a:pt x="41630" y="54030"/>
                </a:lnTo>
                <a:lnTo>
                  <a:pt x="41630" y="54020"/>
                </a:lnTo>
                <a:lnTo>
                  <a:pt x="41630" y="54010"/>
                </a:lnTo>
                <a:lnTo>
                  <a:pt x="41630" y="54000"/>
                </a:lnTo>
                <a:lnTo>
                  <a:pt x="41630" y="53990"/>
                </a:lnTo>
                <a:lnTo>
                  <a:pt x="41640" y="53980"/>
                </a:lnTo>
                <a:lnTo>
                  <a:pt x="41630" y="53970"/>
                </a:lnTo>
                <a:lnTo>
                  <a:pt x="41630" y="53960"/>
                </a:lnTo>
                <a:lnTo>
                  <a:pt x="41630" y="53950"/>
                </a:lnTo>
                <a:lnTo>
                  <a:pt x="41630" y="53940"/>
                </a:lnTo>
                <a:lnTo>
                  <a:pt x="41640" y="53930"/>
                </a:lnTo>
                <a:lnTo>
                  <a:pt x="41650" y="53930"/>
                </a:lnTo>
                <a:lnTo>
                  <a:pt x="41660" y="53930"/>
                </a:lnTo>
                <a:lnTo>
                  <a:pt x="41670" y="53930"/>
                </a:lnTo>
                <a:lnTo>
                  <a:pt x="41680" y="53930"/>
                </a:lnTo>
                <a:lnTo>
                  <a:pt x="41690" y="53930"/>
                </a:lnTo>
                <a:lnTo>
                  <a:pt x="41700" y="53930"/>
                </a:lnTo>
                <a:lnTo>
                  <a:pt x="41710" y="53920"/>
                </a:lnTo>
                <a:lnTo>
                  <a:pt x="41720" y="53910"/>
                </a:lnTo>
                <a:lnTo>
                  <a:pt x="41730" y="53910"/>
                </a:lnTo>
                <a:lnTo>
                  <a:pt x="41740" y="53900"/>
                </a:lnTo>
                <a:lnTo>
                  <a:pt x="41750" y="53900"/>
                </a:lnTo>
                <a:lnTo>
                  <a:pt x="41760" y="53900"/>
                </a:lnTo>
                <a:lnTo>
                  <a:pt x="41770" y="53900"/>
                </a:lnTo>
                <a:lnTo>
                  <a:pt x="41780" y="53900"/>
                </a:lnTo>
                <a:lnTo>
                  <a:pt x="41790" y="53890"/>
                </a:lnTo>
                <a:lnTo>
                  <a:pt x="41800" y="53890"/>
                </a:lnTo>
                <a:lnTo>
                  <a:pt x="41820" y="53890"/>
                </a:lnTo>
                <a:lnTo>
                  <a:pt x="41830" y="53880"/>
                </a:lnTo>
                <a:lnTo>
                  <a:pt x="41960" y="53800"/>
                </a:lnTo>
                <a:lnTo>
                  <a:pt x="42020" y="53770"/>
                </a:lnTo>
                <a:lnTo>
                  <a:pt x="42050" y="53750"/>
                </a:lnTo>
                <a:lnTo>
                  <a:pt x="42060" y="53740"/>
                </a:lnTo>
                <a:lnTo>
                  <a:pt x="42070" y="53730"/>
                </a:lnTo>
                <a:lnTo>
                  <a:pt x="42070" y="53720"/>
                </a:lnTo>
                <a:lnTo>
                  <a:pt x="42150" y="53620"/>
                </a:lnTo>
                <a:lnTo>
                  <a:pt x="42220" y="53530"/>
                </a:lnTo>
                <a:lnTo>
                  <a:pt x="42230" y="53520"/>
                </a:lnTo>
                <a:lnTo>
                  <a:pt x="42230" y="53510"/>
                </a:lnTo>
                <a:lnTo>
                  <a:pt x="42260" y="53480"/>
                </a:lnTo>
                <a:lnTo>
                  <a:pt x="42280" y="53450"/>
                </a:lnTo>
                <a:lnTo>
                  <a:pt x="42290" y="53440"/>
                </a:lnTo>
                <a:lnTo>
                  <a:pt x="42290" y="53430"/>
                </a:lnTo>
                <a:lnTo>
                  <a:pt x="42290" y="53420"/>
                </a:lnTo>
                <a:lnTo>
                  <a:pt x="42290" y="53410"/>
                </a:lnTo>
                <a:lnTo>
                  <a:pt x="42290" y="53400"/>
                </a:lnTo>
                <a:lnTo>
                  <a:pt x="42300" y="53390"/>
                </a:lnTo>
                <a:lnTo>
                  <a:pt x="42310" y="53380"/>
                </a:lnTo>
                <a:lnTo>
                  <a:pt x="42320" y="53370"/>
                </a:lnTo>
                <a:lnTo>
                  <a:pt x="42350" y="53330"/>
                </a:lnTo>
                <a:lnTo>
                  <a:pt x="42370" y="53320"/>
                </a:lnTo>
                <a:lnTo>
                  <a:pt x="42380" y="53310"/>
                </a:lnTo>
                <a:lnTo>
                  <a:pt x="42430" y="53330"/>
                </a:lnTo>
                <a:lnTo>
                  <a:pt x="42450" y="53340"/>
                </a:lnTo>
                <a:lnTo>
                  <a:pt x="42450" y="53320"/>
                </a:lnTo>
                <a:lnTo>
                  <a:pt x="42460" y="53310"/>
                </a:lnTo>
                <a:lnTo>
                  <a:pt x="42460" y="53300"/>
                </a:lnTo>
                <a:lnTo>
                  <a:pt x="42460" y="53290"/>
                </a:lnTo>
                <a:lnTo>
                  <a:pt x="42470" y="53280"/>
                </a:lnTo>
                <a:lnTo>
                  <a:pt x="42470" y="53270"/>
                </a:lnTo>
                <a:lnTo>
                  <a:pt x="42480" y="53260"/>
                </a:lnTo>
                <a:lnTo>
                  <a:pt x="42480" y="53250"/>
                </a:lnTo>
                <a:lnTo>
                  <a:pt x="42490" y="53240"/>
                </a:lnTo>
                <a:lnTo>
                  <a:pt x="42530" y="53190"/>
                </a:lnTo>
                <a:lnTo>
                  <a:pt x="42530" y="53200"/>
                </a:lnTo>
                <a:lnTo>
                  <a:pt x="42530" y="53210"/>
                </a:lnTo>
                <a:lnTo>
                  <a:pt x="42530" y="53220"/>
                </a:lnTo>
                <a:lnTo>
                  <a:pt x="42530" y="53230"/>
                </a:lnTo>
                <a:lnTo>
                  <a:pt x="42520" y="53240"/>
                </a:lnTo>
                <a:lnTo>
                  <a:pt x="42520" y="53250"/>
                </a:lnTo>
                <a:lnTo>
                  <a:pt x="42530" y="53260"/>
                </a:lnTo>
                <a:lnTo>
                  <a:pt x="42530" y="53270"/>
                </a:lnTo>
                <a:lnTo>
                  <a:pt x="42540" y="53280"/>
                </a:lnTo>
                <a:lnTo>
                  <a:pt x="42540" y="53290"/>
                </a:lnTo>
                <a:lnTo>
                  <a:pt x="42530" y="53300"/>
                </a:lnTo>
                <a:lnTo>
                  <a:pt x="42530" y="53310"/>
                </a:lnTo>
                <a:lnTo>
                  <a:pt x="42520" y="53320"/>
                </a:lnTo>
                <a:lnTo>
                  <a:pt x="42540" y="53350"/>
                </a:lnTo>
                <a:lnTo>
                  <a:pt x="42550" y="53360"/>
                </a:lnTo>
                <a:lnTo>
                  <a:pt x="42560" y="53370"/>
                </a:lnTo>
                <a:lnTo>
                  <a:pt x="42570" y="53380"/>
                </a:lnTo>
                <a:lnTo>
                  <a:pt x="42570" y="53390"/>
                </a:lnTo>
                <a:lnTo>
                  <a:pt x="42580" y="53400"/>
                </a:lnTo>
                <a:lnTo>
                  <a:pt x="42580" y="53410"/>
                </a:lnTo>
                <a:lnTo>
                  <a:pt x="42590" y="53420"/>
                </a:lnTo>
                <a:lnTo>
                  <a:pt x="42600" y="53430"/>
                </a:lnTo>
                <a:lnTo>
                  <a:pt x="42610" y="53430"/>
                </a:lnTo>
                <a:lnTo>
                  <a:pt x="42610" y="53440"/>
                </a:lnTo>
                <a:lnTo>
                  <a:pt x="42620" y="53450"/>
                </a:lnTo>
                <a:lnTo>
                  <a:pt x="42630" y="53460"/>
                </a:lnTo>
                <a:lnTo>
                  <a:pt x="42640" y="53460"/>
                </a:lnTo>
                <a:lnTo>
                  <a:pt x="42650" y="53460"/>
                </a:lnTo>
                <a:lnTo>
                  <a:pt x="42660" y="53460"/>
                </a:lnTo>
                <a:lnTo>
                  <a:pt x="42670" y="53470"/>
                </a:lnTo>
                <a:lnTo>
                  <a:pt x="42670" y="53480"/>
                </a:lnTo>
                <a:lnTo>
                  <a:pt x="42680" y="53490"/>
                </a:lnTo>
                <a:lnTo>
                  <a:pt x="42700" y="53510"/>
                </a:lnTo>
                <a:lnTo>
                  <a:pt x="42710" y="53520"/>
                </a:lnTo>
                <a:lnTo>
                  <a:pt x="42720" y="53520"/>
                </a:lnTo>
                <a:lnTo>
                  <a:pt x="42720" y="53530"/>
                </a:lnTo>
                <a:lnTo>
                  <a:pt x="42730" y="53540"/>
                </a:lnTo>
                <a:lnTo>
                  <a:pt x="42730" y="53550"/>
                </a:lnTo>
                <a:lnTo>
                  <a:pt x="42730" y="53560"/>
                </a:lnTo>
                <a:lnTo>
                  <a:pt x="42740" y="53570"/>
                </a:lnTo>
                <a:lnTo>
                  <a:pt x="42750" y="53570"/>
                </a:lnTo>
                <a:lnTo>
                  <a:pt x="42760" y="53570"/>
                </a:lnTo>
                <a:lnTo>
                  <a:pt x="42770" y="53580"/>
                </a:lnTo>
                <a:lnTo>
                  <a:pt x="42780" y="53580"/>
                </a:lnTo>
                <a:lnTo>
                  <a:pt x="42780" y="53590"/>
                </a:lnTo>
                <a:lnTo>
                  <a:pt x="42790" y="53590"/>
                </a:lnTo>
                <a:lnTo>
                  <a:pt x="42790" y="53600"/>
                </a:lnTo>
                <a:lnTo>
                  <a:pt x="42800" y="53600"/>
                </a:lnTo>
                <a:lnTo>
                  <a:pt x="42810" y="53610"/>
                </a:lnTo>
                <a:lnTo>
                  <a:pt x="42820" y="53620"/>
                </a:lnTo>
                <a:lnTo>
                  <a:pt x="42830" y="53620"/>
                </a:lnTo>
                <a:lnTo>
                  <a:pt x="42830" y="53630"/>
                </a:lnTo>
                <a:lnTo>
                  <a:pt x="42840" y="53640"/>
                </a:lnTo>
                <a:lnTo>
                  <a:pt x="42840" y="53650"/>
                </a:lnTo>
                <a:lnTo>
                  <a:pt x="42870" y="53590"/>
                </a:lnTo>
                <a:lnTo>
                  <a:pt x="42910" y="53490"/>
                </a:lnTo>
                <a:lnTo>
                  <a:pt x="42920" y="53500"/>
                </a:lnTo>
                <a:lnTo>
                  <a:pt x="42920" y="53510"/>
                </a:lnTo>
                <a:lnTo>
                  <a:pt x="42930" y="53510"/>
                </a:lnTo>
                <a:lnTo>
                  <a:pt x="42940" y="53520"/>
                </a:lnTo>
                <a:lnTo>
                  <a:pt x="42950" y="53530"/>
                </a:lnTo>
                <a:lnTo>
                  <a:pt x="42950" y="53540"/>
                </a:lnTo>
                <a:lnTo>
                  <a:pt x="42960" y="53550"/>
                </a:lnTo>
                <a:lnTo>
                  <a:pt x="42970" y="53550"/>
                </a:lnTo>
                <a:lnTo>
                  <a:pt x="42980" y="53550"/>
                </a:lnTo>
                <a:lnTo>
                  <a:pt x="42990" y="53550"/>
                </a:lnTo>
                <a:lnTo>
                  <a:pt x="42990" y="53560"/>
                </a:lnTo>
                <a:lnTo>
                  <a:pt x="43000" y="53570"/>
                </a:lnTo>
                <a:lnTo>
                  <a:pt x="43010" y="53580"/>
                </a:lnTo>
                <a:lnTo>
                  <a:pt x="43020" y="53580"/>
                </a:lnTo>
                <a:lnTo>
                  <a:pt x="43020" y="53590"/>
                </a:lnTo>
                <a:lnTo>
                  <a:pt x="43010" y="53590"/>
                </a:lnTo>
                <a:lnTo>
                  <a:pt x="43010" y="53600"/>
                </a:lnTo>
                <a:lnTo>
                  <a:pt x="43010" y="53610"/>
                </a:lnTo>
                <a:lnTo>
                  <a:pt x="43010" y="53620"/>
                </a:lnTo>
                <a:lnTo>
                  <a:pt x="43020" y="53630"/>
                </a:lnTo>
                <a:lnTo>
                  <a:pt x="43030" y="53640"/>
                </a:lnTo>
                <a:lnTo>
                  <a:pt x="43040" y="53640"/>
                </a:lnTo>
                <a:lnTo>
                  <a:pt x="43050" y="53650"/>
                </a:lnTo>
                <a:lnTo>
                  <a:pt x="43050" y="53660"/>
                </a:lnTo>
                <a:lnTo>
                  <a:pt x="43060" y="53670"/>
                </a:lnTo>
                <a:lnTo>
                  <a:pt x="43090" y="53680"/>
                </a:lnTo>
                <a:lnTo>
                  <a:pt x="43280" y="53810"/>
                </a:lnTo>
                <a:lnTo>
                  <a:pt x="43350" y="53860"/>
                </a:lnTo>
                <a:lnTo>
                  <a:pt x="43380" y="53880"/>
                </a:lnTo>
                <a:lnTo>
                  <a:pt x="43410" y="53900"/>
                </a:lnTo>
                <a:lnTo>
                  <a:pt x="43440" y="53920"/>
                </a:lnTo>
                <a:lnTo>
                  <a:pt x="43570" y="54000"/>
                </a:lnTo>
                <a:lnTo>
                  <a:pt x="43580" y="54010"/>
                </a:lnTo>
                <a:lnTo>
                  <a:pt x="43610" y="54030"/>
                </a:lnTo>
                <a:lnTo>
                  <a:pt x="44080" y="54340"/>
                </a:lnTo>
                <a:lnTo>
                  <a:pt x="44600" y="5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