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Nyandarua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Nyandar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330" y="60570"/>
                </a:moveTo>
                <a:lnTo>
                  <a:pt x="39310" y="60560"/>
                </a:lnTo>
                <a:lnTo>
                  <a:pt x="39310" y="60550"/>
                </a:lnTo>
                <a:lnTo>
                  <a:pt x="39290" y="60540"/>
                </a:lnTo>
                <a:lnTo>
                  <a:pt x="39300" y="60530"/>
                </a:lnTo>
                <a:lnTo>
                  <a:pt x="39300" y="60520"/>
                </a:lnTo>
                <a:lnTo>
                  <a:pt x="39290" y="60520"/>
                </a:lnTo>
                <a:lnTo>
                  <a:pt x="39290" y="60510"/>
                </a:lnTo>
                <a:lnTo>
                  <a:pt x="39280" y="60500"/>
                </a:lnTo>
                <a:lnTo>
                  <a:pt x="39280" y="60490"/>
                </a:lnTo>
                <a:lnTo>
                  <a:pt x="39270" y="60490"/>
                </a:lnTo>
                <a:lnTo>
                  <a:pt x="39260" y="60480"/>
                </a:lnTo>
                <a:lnTo>
                  <a:pt x="39260" y="60470"/>
                </a:lnTo>
                <a:lnTo>
                  <a:pt x="39260" y="60460"/>
                </a:lnTo>
                <a:lnTo>
                  <a:pt x="39250" y="60450"/>
                </a:lnTo>
                <a:lnTo>
                  <a:pt x="39240" y="60450"/>
                </a:lnTo>
                <a:lnTo>
                  <a:pt x="39230" y="60450"/>
                </a:lnTo>
                <a:lnTo>
                  <a:pt x="39230" y="60440"/>
                </a:lnTo>
                <a:lnTo>
                  <a:pt x="39230" y="60430"/>
                </a:lnTo>
                <a:lnTo>
                  <a:pt x="39230" y="60420"/>
                </a:lnTo>
                <a:lnTo>
                  <a:pt x="39220" y="60420"/>
                </a:lnTo>
                <a:lnTo>
                  <a:pt x="39220" y="60410"/>
                </a:lnTo>
                <a:lnTo>
                  <a:pt x="39210" y="60400"/>
                </a:lnTo>
                <a:lnTo>
                  <a:pt x="39210" y="60390"/>
                </a:lnTo>
                <a:lnTo>
                  <a:pt x="39200" y="60380"/>
                </a:lnTo>
                <a:lnTo>
                  <a:pt x="39190" y="60360"/>
                </a:lnTo>
                <a:lnTo>
                  <a:pt x="39180" y="60360"/>
                </a:lnTo>
                <a:lnTo>
                  <a:pt x="39170" y="60370"/>
                </a:lnTo>
                <a:lnTo>
                  <a:pt x="39170" y="60360"/>
                </a:lnTo>
                <a:lnTo>
                  <a:pt x="39160" y="60350"/>
                </a:lnTo>
                <a:lnTo>
                  <a:pt x="39150" y="60350"/>
                </a:lnTo>
                <a:lnTo>
                  <a:pt x="39140" y="60340"/>
                </a:lnTo>
                <a:lnTo>
                  <a:pt x="39130" y="60340"/>
                </a:lnTo>
                <a:lnTo>
                  <a:pt x="39130" y="60330"/>
                </a:lnTo>
                <a:lnTo>
                  <a:pt x="39130" y="60320"/>
                </a:lnTo>
                <a:lnTo>
                  <a:pt x="39120" y="60310"/>
                </a:lnTo>
                <a:lnTo>
                  <a:pt x="39110" y="60300"/>
                </a:lnTo>
                <a:lnTo>
                  <a:pt x="39100" y="60290"/>
                </a:lnTo>
                <a:lnTo>
                  <a:pt x="39090" y="60280"/>
                </a:lnTo>
                <a:lnTo>
                  <a:pt x="39080" y="60270"/>
                </a:lnTo>
                <a:lnTo>
                  <a:pt x="39080" y="60260"/>
                </a:lnTo>
                <a:lnTo>
                  <a:pt x="39070" y="60250"/>
                </a:lnTo>
                <a:lnTo>
                  <a:pt x="39060" y="60240"/>
                </a:lnTo>
                <a:lnTo>
                  <a:pt x="39060" y="60230"/>
                </a:lnTo>
                <a:lnTo>
                  <a:pt x="39050" y="60230"/>
                </a:lnTo>
                <a:lnTo>
                  <a:pt x="39040" y="60230"/>
                </a:lnTo>
                <a:lnTo>
                  <a:pt x="39040" y="60220"/>
                </a:lnTo>
                <a:lnTo>
                  <a:pt x="39030" y="60210"/>
                </a:lnTo>
                <a:lnTo>
                  <a:pt x="39020" y="60200"/>
                </a:lnTo>
                <a:lnTo>
                  <a:pt x="39020" y="60190"/>
                </a:lnTo>
                <a:lnTo>
                  <a:pt x="39010" y="60180"/>
                </a:lnTo>
                <a:lnTo>
                  <a:pt x="39000" y="60180"/>
                </a:lnTo>
                <a:lnTo>
                  <a:pt x="38990" y="60180"/>
                </a:lnTo>
                <a:lnTo>
                  <a:pt x="38970" y="60170"/>
                </a:lnTo>
                <a:lnTo>
                  <a:pt x="38960" y="60170"/>
                </a:lnTo>
                <a:lnTo>
                  <a:pt x="38950" y="60170"/>
                </a:lnTo>
                <a:lnTo>
                  <a:pt x="38940" y="60160"/>
                </a:lnTo>
                <a:lnTo>
                  <a:pt x="38930" y="60160"/>
                </a:lnTo>
                <a:lnTo>
                  <a:pt x="38920" y="60160"/>
                </a:lnTo>
                <a:lnTo>
                  <a:pt x="38910" y="60150"/>
                </a:lnTo>
                <a:lnTo>
                  <a:pt x="38890" y="60150"/>
                </a:lnTo>
                <a:lnTo>
                  <a:pt x="38870" y="60140"/>
                </a:lnTo>
                <a:lnTo>
                  <a:pt x="38860" y="60140"/>
                </a:lnTo>
                <a:lnTo>
                  <a:pt x="38850" y="60160"/>
                </a:lnTo>
                <a:lnTo>
                  <a:pt x="38830" y="60170"/>
                </a:lnTo>
                <a:lnTo>
                  <a:pt x="38820" y="60170"/>
                </a:lnTo>
                <a:lnTo>
                  <a:pt x="38810" y="60180"/>
                </a:lnTo>
                <a:lnTo>
                  <a:pt x="38810" y="60190"/>
                </a:lnTo>
                <a:lnTo>
                  <a:pt x="38800" y="60210"/>
                </a:lnTo>
                <a:lnTo>
                  <a:pt x="38790" y="60220"/>
                </a:lnTo>
                <a:lnTo>
                  <a:pt x="38780" y="60220"/>
                </a:lnTo>
                <a:lnTo>
                  <a:pt x="38770" y="60220"/>
                </a:lnTo>
                <a:lnTo>
                  <a:pt x="38760" y="60220"/>
                </a:lnTo>
                <a:lnTo>
                  <a:pt x="38750" y="60220"/>
                </a:lnTo>
                <a:lnTo>
                  <a:pt x="38740" y="60220"/>
                </a:lnTo>
                <a:lnTo>
                  <a:pt x="38730" y="60210"/>
                </a:lnTo>
                <a:lnTo>
                  <a:pt x="38720" y="60200"/>
                </a:lnTo>
                <a:lnTo>
                  <a:pt x="38710" y="60190"/>
                </a:lnTo>
                <a:lnTo>
                  <a:pt x="38680" y="60220"/>
                </a:lnTo>
                <a:lnTo>
                  <a:pt x="38630" y="60270"/>
                </a:lnTo>
                <a:lnTo>
                  <a:pt x="38640" y="60270"/>
                </a:lnTo>
                <a:lnTo>
                  <a:pt x="38650" y="60270"/>
                </a:lnTo>
                <a:lnTo>
                  <a:pt x="38660" y="60270"/>
                </a:lnTo>
                <a:lnTo>
                  <a:pt x="38670" y="60280"/>
                </a:lnTo>
                <a:lnTo>
                  <a:pt x="38680" y="60280"/>
                </a:lnTo>
                <a:lnTo>
                  <a:pt x="38690" y="60280"/>
                </a:lnTo>
                <a:lnTo>
                  <a:pt x="38700" y="60270"/>
                </a:lnTo>
                <a:lnTo>
                  <a:pt x="38720" y="60270"/>
                </a:lnTo>
                <a:lnTo>
                  <a:pt x="38730" y="60270"/>
                </a:lnTo>
                <a:lnTo>
                  <a:pt x="38740" y="60260"/>
                </a:lnTo>
                <a:lnTo>
                  <a:pt x="38750" y="60260"/>
                </a:lnTo>
                <a:lnTo>
                  <a:pt x="38770" y="60260"/>
                </a:lnTo>
                <a:lnTo>
                  <a:pt x="38780" y="60270"/>
                </a:lnTo>
                <a:lnTo>
                  <a:pt x="38790" y="60270"/>
                </a:lnTo>
                <a:lnTo>
                  <a:pt x="38800" y="60280"/>
                </a:lnTo>
                <a:lnTo>
                  <a:pt x="38810" y="60290"/>
                </a:lnTo>
                <a:lnTo>
                  <a:pt x="38820" y="60290"/>
                </a:lnTo>
                <a:lnTo>
                  <a:pt x="38830" y="60290"/>
                </a:lnTo>
                <a:lnTo>
                  <a:pt x="38840" y="60290"/>
                </a:lnTo>
                <a:lnTo>
                  <a:pt x="38850" y="60290"/>
                </a:lnTo>
                <a:lnTo>
                  <a:pt x="38870" y="60300"/>
                </a:lnTo>
                <a:lnTo>
                  <a:pt x="38880" y="60310"/>
                </a:lnTo>
                <a:lnTo>
                  <a:pt x="38890" y="60310"/>
                </a:lnTo>
                <a:lnTo>
                  <a:pt x="38880" y="60330"/>
                </a:lnTo>
                <a:lnTo>
                  <a:pt x="38860" y="60340"/>
                </a:lnTo>
                <a:lnTo>
                  <a:pt x="38840" y="60360"/>
                </a:lnTo>
                <a:lnTo>
                  <a:pt x="38830" y="60380"/>
                </a:lnTo>
                <a:lnTo>
                  <a:pt x="38780" y="60420"/>
                </a:lnTo>
                <a:lnTo>
                  <a:pt x="38720" y="60480"/>
                </a:lnTo>
                <a:lnTo>
                  <a:pt x="38710" y="60490"/>
                </a:lnTo>
                <a:lnTo>
                  <a:pt x="38670" y="60530"/>
                </a:lnTo>
                <a:lnTo>
                  <a:pt x="38620" y="60570"/>
                </a:lnTo>
                <a:lnTo>
                  <a:pt x="38580" y="60610"/>
                </a:lnTo>
                <a:lnTo>
                  <a:pt x="38550" y="60630"/>
                </a:lnTo>
                <a:lnTo>
                  <a:pt x="38520" y="60670"/>
                </a:lnTo>
                <a:lnTo>
                  <a:pt x="38500" y="60690"/>
                </a:lnTo>
                <a:lnTo>
                  <a:pt x="38470" y="60720"/>
                </a:lnTo>
                <a:lnTo>
                  <a:pt x="38430" y="60760"/>
                </a:lnTo>
                <a:lnTo>
                  <a:pt x="38430" y="60780"/>
                </a:lnTo>
                <a:lnTo>
                  <a:pt x="38430" y="60790"/>
                </a:lnTo>
                <a:lnTo>
                  <a:pt x="38400" y="60790"/>
                </a:lnTo>
                <a:lnTo>
                  <a:pt x="38390" y="60790"/>
                </a:lnTo>
                <a:lnTo>
                  <a:pt x="38360" y="60780"/>
                </a:lnTo>
                <a:lnTo>
                  <a:pt x="38340" y="60780"/>
                </a:lnTo>
                <a:lnTo>
                  <a:pt x="38310" y="60780"/>
                </a:lnTo>
                <a:lnTo>
                  <a:pt x="38280" y="60780"/>
                </a:lnTo>
                <a:lnTo>
                  <a:pt x="38260" y="60770"/>
                </a:lnTo>
                <a:lnTo>
                  <a:pt x="38250" y="60770"/>
                </a:lnTo>
                <a:lnTo>
                  <a:pt x="38230" y="60770"/>
                </a:lnTo>
                <a:lnTo>
                  <a:pt x="38200" y="60770"/>
                </a:lnTo>
                <a:lnTo>
                  <a:pt x="38180" y="60760"/>
                </a:lnTo>
                <a:lnTo>
                  <a:pt x="38130" y="60760"/>
                </a:lnTo>
                <a:lnTo>
                  <a:pt x="38130" y="60780"/>
                </a:lnTo>
                <a:lnTo>
                  <a:pt x="38130" y="60790"/>
                </a:lnTo>
                <a:lnTo>
                  <a:pt x="38130" y="60800"/>
                </a:lnTo>
                <a:lnTo>
                  <a:pt x="38130" y="60810"/>
                </a:lnTo>
                <a:lnTo>
                  <a:pt x="38140" y="60830"/>
                </a:lnTo>
                <a:lnTo>
                  <a:pt x="38140" y="60840"/>
                </a:lnTo>
                <a:lnTo>
                  <a:pt x="38140" y="60850"/>
                </a:lnTo>
                <a:lnTo>
                  <a:pt x="38140" y="60860"/>
                </a:lnTo>
                <a:lnTo>
                  <a:pt x="38140" y="60870"/>
                </a:lnTo>
                <a:lnTo>
                  <a:pt x="38140" y="60900"/>
                </a:lnTo>
                <a:lnTo>
                  <a:pt x="38150" y="60910"/>
                </a:lnTo>
                <a:lnTo>
                  <a:pt x="38150" y="60950"/>
                </a:lnTo>
                <a:lnTo>
                  <a:pt x="38160" y="60970"/>
                </a:lnTo>
                <a:lnTo>
                  <a:pt x="38170" y="60980"/>
                </a:lnTo>
                <a:lnTo>
                  <a:pt x="38180" y="60990"/>
                </a:lnTo>
                <a:lnTo>
                  <a:pt x="38190" y="61010"/>
                </a:lnTo>
                <a:lnTo>
                  <a:pt x="38200" y="61020"/>
                </a:lnTo>
                <a:lnTo>
                  <a:pt x="38210" y="61030"/>
                </a:lnTo>
                <a:lnTo>
                  <a:pt x="38210" y="61040"/>
                </a:lnTo>
                <a:lnTo>
                  <a:pt x="38220" y="61040"/>
                </a:lnTo>
                <a:lnTo>
                  <a:pt x="38220" y="61050"/>
                </a:lnTo>
                <a:lnTo>
                  <a:pt x="38230" y="61060"/>
                </a:lnTo>
                <a:lnTo>
                  <a:pt x="38230" y="61070"/>
                </a:lnTo>
                <a:lnTo>
                  <a:pt x="38240" y="61080"/>
                </a:lnTo>
                <a:lnTo>
                  <a:pt x="38240" y="61090"/>
                </a:lnTo>
                <a:lnTo>
                  <a:pt x="38230" y="61090"/>
                </a:lnTo>
                <a:lnTo>
                  <a:pt x="38230" y="61100"/>
                </a:lnTo>
                <a:lnTo>
                  <a:pt x="38220" y="61110"/>
                </a:lnTo>
                <a:lnTo>
                  <a:pt x="38220" y="61130"/>
                </a:lnTo>
                <a:lnTo>
                  <a:pt x="38210" y="61140"/>
                </a:lnTo>
                <a:lnTo>
                  <a:pt x="38210" y="61150"/>
                </a:lnTo>
                <a:lnTo>
                  <a:pt x="38200" y="61160"/>
                </a:lnTo>
                <a:lnTo>
                  <a:pt x="38200" y="61170"/>
                </a:lnTo>
                <a:lnTo>
                  <a:pt x="38190" y="61190"/>
                </a:lnTo>
                <a:lnTo>
                  <a:pt x="38180" y="61200"/>
                </a:lnTo>
                <a:lnTo>
                  <a:pt x="38180" y="61210"/>
                </a:lnTo>
                <a:lnTo>
                  <a:pt x="38160" y="61240"/>
                </a:lnTo>
                <a:lnTo>
                  <a:pt x="38160" y="61250"/>
                </a:lnTo>
                <a:lnTo>
                  <a:pt x="38160" y="61260"/>
                </a:lnTo>
                <a:lnTo>
                  <a:pt x="38150" y="61270"/>
                </a:lnTo>
                <a:lnTo>
                  <a:pt x="38150" y="61280"/>
                </a:lnTo>
                <a:lnTo>
                  <a:pt x="38140" y="61300"/>
                </a:lnTo>
                <a:lnTo>
                  <a:pt x="38130" y="61310"/>
                </a:lnTo>
                <a:lnTo>
                  <a:pt x="38120" y="61310"/>
                </a:lnTo>
                <a:lnTo>
                  <a:pt x="38110" y="61310"/>
                </a:lnTo>
                <a:lnTo>
                  <a:pt x="38100" y="61320"/>
                </a:lnTo>
                <a:lnTo>
                  <a:pt x="38090" y="61320"/>
                </a:lnTo>
                <a:lnTo>
                  <a:pt x="38080" y="61330"/>
                </a:lnTo>
                <a:lnTo>
                  <a:pt x="38070" y="61340"/>
                </a:lnTo>
                <a:lnTo>
                  <a:pt x="38060" y="61340"/>
                </a:lnTo>
                <a:lnTo>
                  <a:pt x="38050" y="61340"/>
                </a:lnTo>
                <a:lnTo>
                  <a:pt x="38040" y="61350"/>
                </a:lnTo>
                <a:lnTo>
                  <a:pt x="38030" y="61360"/>
                </a:lnTo>
                <a:lnTo>
                  <a:pt x="38020" y="61370"/>
                </a:lnTo>
                <a:lnTo>
                  <a:pt x="38010" y="61370"/>
                </a:lnTo>
                <a:lnTo>
                  <a:pt x="38000" y="61380"/>
                </a:lnTo>
                <a:lnTo>
                  <a:pt x="37990" y="61390"/>
                </a:lnTo>
                <a:lnTo>
                  <a:pt x="37980" y="61400"/>
                </a:lnTo>
                <a:lnTo>
                  <a:pt x="37960" y="61410"/>
                </a:lnTo>
                <a:lnTo>
                  <a:pt x="37950" y="61410"/>
                </a:lnTo>
                <a:lnTo>
                  <a:pt x="37940" y="61420"/>
                </a:lnTo>
                <a:lnTo>
                  <a:pt x="37930" y="61430"/>
                </a:lnTo>
                <a:lnTo>
                  <a:pt x="37920" y="61440"/>
                </a:lnTo>
                <a:lnTo>
                  <a:pt x="37910" y="61450"/>
                </a:lnTo>
                <a:lnTo>
                  <a:pt x="37900" y="61460"/>
                </a:lnTo>
                <a:lnTo>
                  <a:pt x="37900" y="61470"/>
                </a:lnTo>
                <a:lnTo>
                  <a:pt x="37910" y="61470"/>
                </a:lnTo>
                <a:lnTo>
                  <a:pt x="37910" y="61480"/>
                </a:lnTo>
                <a:lnTo>
                  <a:pt x="37920" y="61480"/>
                </a:lnTo>
                <a:lnTo>
                  <a:pt x="37930" y="61480"/>
                </a:lnTo>
                <a:lnTo>
                  <a:pt x="37940" y="61490"/>
                </a:lnTo>
                <a:lnTo>
                  <a:pt x="37950" y="61490"/>
                </a:lnTo>
                <a:lnTo>
                  <a:pt x="37960" y="61490"/>
                </a:lnTo>
                <a:lnTo>
                  <a:pt x="37970" y="61500"/>
                </a:lnTo>
                <a:lnTo>
                  <a:pt x="37960" y="61510"/>
                </a:lnTo>
                <a:lnTo>
                  <a:pt x="37950" y="61510"/>
                </a:lnTo>
                <a:lnTo>
                  <a:pt x="37930" y="61530"/>
                </a:lnTo>
                <a:lnTo>
                  <a:pt x="37920" y="61530"/>
                </a:lnTo>
                <a:lnTo>
                  <a:pt x="37910" y="61540"/>
                </a:lnTo>
                <a:lnTo>
                  <a:pt x="37890" y="61550"/>
                </a:lnTo>
                <a:lnTo>
                  <a:pt x="37880" y="61550"/>
                </a:lnTo>
                <a:lnTo>
                  <a:pt x="37880" y="61560"/>
                </a:lnTo>
                <a:lnTo>
                  <a:pt x="37870" y="61560"/>
                </a:lnTo>
                <a:lnTo>
                  <a:pt x="37850" y="61570"/>
                </a:lnTo>
                <a:lnTo>
                  <a:pt x="37840" y="61580"/>
                </a:lnTo>
                <a:lnTo>
                  <a:pt x="37830" y="61590"/>
                </a:lnTo>
                <a:lnTo>
                  <a:pt x="37820" y="61590"/>
                </a:lnTo>
                <a:lnTo>
                  <a:pt x="37730" y="61480"/>
                </a:lnTo>
                <a:lnTo>
                  <a:pt x="37750" y="61400"/>
                </a:lnTo>
                <a:lnTo>
                  <a:pt x="37760" y="61380"/>
                </a:lnTo>
                <a:lnTo>
                  <a:pt x="37790" y="61250"/>
                </a:lnTo>
                <a:lnTo>
                  <a:pt x="37810" y="61200"/>
                </a:lnTo>
                <a:lnTo>
                  <a:pt x="37820" y="61160"/>
                </a:lnTo>
                <a:lnTo>
                  <a:pt x="37820" y="61150"/>
                </a:lnTo>
                <a:lnTo>
                  <a:pt x="37820" y="61140"/>
                </a:lnTo>
                <a:lnTo>
                  <a:pt x="37810" y="61110"/>
                </a:lnTo>
                <a:lnTo>
                  <a:pt x="37810" y="61070"/>
                </a:lnTo>
                <a:lnTo>
                  <a:pt x="37800" y="61000"/>
                </a:lnTo>
                <a:lnTo>
                  <a:pt x="37820" y="60970"/>
                </a:lnTo>
                <a:lnTo>
                  <a:pt x="37860" y="60910"/>
                </a:lnTo>
                <a:lnTo>
                  <a:pt x="37870" y="60910"/>
                </a:lnTo>
                <a:lnTo>
                  <a:pt x="37870" y="60900"/>
                </a:lnTo>
                <a:lnTo>
                  <a:pt x="37880" y="60890"/>
                </a:lnTo>
                <a:lnTo>
                  <a:pt x="37870" y="60870"/>
                </a:lnTo>
                <a:lnTo>
                  <a:pt x="37860" y="60860"/>
                </a:lnTo>
                <a:lnTo>
                  <a:pt x="37860" y="60850"/>
                </a:lnTo>
                <a:lnTo>
                  <a:pt x="37840" y="60790"/>
                </a:lnTo>
                <a:lnTo>
                  <a:pt x="37830" y="60740"/>
                </a:lnTo>
                <a:lnTo>
                  <a:pt x="37820" y="60690"/>
                </a:lnTo>
                <a:lnTo>
                  <a:pt x="37810" y="60660"/>
                </a:lnTo>
                <a:lnTo>
                  <a:pt x="37800" y="60630"/>
                </a:lnTo>
                <a:lnTo>
                  <a:pt x="37780" y="60540"/>
                </a:lnTo>
                <a:lnTo>
                  <a:pt x="37770" y="60510"/>
                </a:lnTo>
                <a:lnTo>
                  <a:pt x="37770" y="60500"/>
                </a:lnTo>
                <a:lnTo>
                  <a:pt x="37760" y="60480"/>
                </a:lnTo>
                <a:lnTo>
                  <a:pt x="37750" y="60420"/>
                </a:lnTo>
                <a:lnTo>
                  <a:pt x="37740" y="60370"/>
                </a:lnTo>
                <a:lnTo>
                  <a:pt x="37730" y="60360"/>
                </a:lnTo>
                <a:lnTo>
                  <a:pt x="37720" y="60320"/>
                </a:lnTo>
                <a:lnTo>
                  <a:pt x="37720" y="60310"/>
                </a:lnTo>
                <a:lnTo>
                  <a:pt x="37710" y="60290"/>
                </a:lnTo>
                <a:lnTo>
                  <a:pt x="37710" y="60260"/>
                </a:lnTo>
                <a:lnTo>
                  <a:pt x="37700" y="60210"/>
                </a:lnTo>
                <a:lnTo>
                  <a:pt x="37690" y="60200"/>
                </a:lnTo>
                <a:lnTo>
                  <a:pt x="37690" y="60190"/>
                </a:lnTo>
                <a:lnTo>
                  <a:pt x="37680" y="60170"/>
                </a:lnTo>
                <a:lnTo>
                  <a:pt x="37680" y="60150"/>
                </a:lnTo>
                <a:lnTo>
                  <a:pt x="37680" y="60140"/>
                </a:lnTo>
                <a:lnTo>
                  <a:pt x="37670" y="60130"/>
                </a:lnTo>
                <a:lnTo>
                  <a:pt x="37660" y="60090"/>
                </a:lnTo>
                <a:lnTo>
                  <a:pt x="37660" y="60080"/>
                </a:lnTo>
                <a:lnTo>
                  <a:pt x="37650" y="60050"/>
                </a:lnTo>
                <a:lnTo>
                  <a:pt x="37630" y="59960"/>
                </a:lnTo>
                <a:lnTo>
                  <a:pt x="37610" y="59890"/>
                </a:lnTo>
                <a:lnTo>
                  <a:pt x="37600" y="59880"/>
                </a:lnTo>
                <a:lnTo>
                  <a:pt x="37600" y="59870"/>
                </a:lnTo>
                <a:lnTo>
                  <a:pt x="37600" y="59860"/>
                </a:lnTo>
                <a:lnTo>
                  <a:pt x="37590" y="59850"/>
                </a:lnTo>
                <a:lnTo>
                  <a:pt x="37590" y="59840"/>
                </a:lnTo>
                <a:lnTo>
                  <a:pt x="37580" y="59820"/>
                </a:lnTo>
                <a:lnTo>
                  <a:pt x="37570" y="59800"/>
                </a:lnTo>
                <a:lnTo>
                  <a:pt x="37560" y="59790"/>
                </a:lnTo>
                <a:lnTo>
                  <a:pt x="37550" y="59780"/>
                </a:lnTo>
                <a:lnTo>
                  <a:pt x="37550" y="59760"/>
                </a:lnTo>
                <a:lnTo>
                  <a:pt x="37520" y="59700"/>
                </a:lnTo>
                <a:lnTo>
                  <a:pt x="37580" y="59660"/>
                </a:lnTo>
                <a:lnTo>
                  <a:pt x="37730" y="59580"/>
                </a:lnTo>
                <a:lnTo>
                  <a:pt x="37680" y="59490"/>
                </a:lnTo>
                <a:lnTo>
                  <a:pt x="37630" y="59390"/>
                </a:lnTo>
                <a:lnTo>
                  <a:pt x="37610" y="59350"/>
                </a:lnTo>
                <a:lnTo>
                  <a:pt x="37520" y="59190"/>
                </a:lnTo>
                <a:lnTo>
                  <a:pt x="37560" y="59150"/>
                </a:lnTo>
                <a:lnTo>
                  <a:pt x="37570" y="59150"/>
                </a:lnTo>
                <a:lnTo>
                  <a:pt x="37560" y="59140"/>
                </a:lnTo>
                <a:lnTo>
                  <a:pt x="37560" y="59130"/>
                </a:lnTo>
                <a:lnTo>
                  <a:pt x="37570" y="59120"/>
                </a:lnTo>
                <a:lnTo>
                  <a:pt x="37560" y="59110"/>
                </a:lnTo>
                <a:lnTo>
                  <a:pt x="37560" y="59100"/>
                </a:lnTo>
                <a:lnTo>
                  <a:pt x="37560" y="59090"/>
                </a:lnTo>
                <a:lnTo>
                  <a:pt x="37550" y="59080"/>
                </a:lnTo>
                <a:lnTo>
                  <a:pt x="37550" y="59070"/>
                </a:lnTo>
                <a:lnTo>
                  <a:pt x="37550" y="59060"/>
                </a:lnTo>
                <a:lnTo>
                  <a:pt x="37550" y="59050"/>
                </a:lnTo>
                <a:lnTo>
                  <a:pt x="37540" y="59040"/>
                </a:lnTo>
                <a:lnTo>
                  <a:pt x="37530" y="59040"/>
                </a:lnTo>
                <a:lnTo>
                  <a:pt x="37520" y="59030"/>
                </a:lnTo>
                <a:lnTo>
                  <a:pt x="37510" y="59020"/>
                </a:lnTo>
                <a:lnTo>
                  <a:pt x="37500" y="59020"/>
                </a:lnTo>
                <a:lnTo>
                  <a:pt x="37500" y="59010"/>
                </a:lnTo>
                <a:lnTo>
                  <a:pt x="37490" y="59010"/>
                </a:lnTo>
                <a:lnTo>
                  <a:pt x="37480" y="59000"/>
                </a:lnTo>
                <a:lnTo>
                  <a:pt x="37470" y="58990"/>
                </a:lnTo>
                <a:lnTo>
                  <a:pt x="37470" y="58980"/>
                </a:lnTo>
                <a:lnTo>
                  <a:pt x="37470" y="58970"/>
                </a:lnTo>
                <a:lnTo>
                  <a:pt x="37480" y="58970"/>
                </a:lnTo>
                <a:lnTo>
                  <a:pt x="37490" y="58960"/>
                </a:lnTo>
                <a:lnTo>
                  <a:pt x="37500" y="58950"/>
                </a:lnTo>
                <a:lnTo>
                  <a:pt x="37510" y="58940"/>
                </a:lnTo>
                <a:lnTo>
                  <a:pt x="37500" y="58940"/>
                </a:lnTo>
                <a:lnTo>
                  <a:pt x="37490" y="58940"/>
                </a:lnTo>
                <a:lnTo>
                  <a:pt x="37480" y="58940"/>
                </a:lnTo>
                <a:lnTo>
                  <a:pt x="37470" y="58930"/>
                </a:lnTo>
                <a:lnTo>
                  <a:pt x="37450" y="58910"/>
                </a:lnTo>
                <a:lnTo>
                  <a:pt x="37440" y="58900"/>
                </a:lnTo>
                <a:lnTo>
                  <a:pt x="37440" y="58890"/>
                </a:lnTo>
                <a:lnTo>
                  <a:pt x="37440" y="58880"/>
                </a:lnTo>
                <a:lnTo>
                  <a:pt x="37440" y="58870"/>
                </a:lnTo>
                <a:lnTo>
                  <a:pt x="37440" y="58860"/>
                </a:lnTo>
                <a:lnTo>
                  <a:pt x="37440" y="58850"/>
                </a:lnTo>
                <a:lnTo>
                  <a:pt x="37440" y="58840"/>
                </a:lnTo>
                <a:lnTo>
                  <a:pt x="37440" y="58830"/>
                </a:lnTo>
                <a:lnTo>
                  <a:pt x="37440" y="58820"/>
                </a:lnTo>
                <a:lnTo>
                  <a:pt x="37440" y="58810"/>
                </a:lnTo>
                <a:lnTo>
                  <a:pt x="37420" y="58840"/>
                </a:lnTo>
                <a:lnTo>
                  <a:pt x="37390" y="58900"/>
                </a:lnTo>
                <a:lnTo>
                  <a:pt x="37390" y="58910"/>
                </a:lnTo>
                <a:lnTo>
                  <a:pt x="37380" y="58920"/>
                </a:lnTo>
                <a:lnTo>
                  <a:pt x="37330" y="58920"/>
                </a:lnTo>
                <a:lnTo>
                  <a:pt x="37240" y="58930"/>
                </a:lnTo>
                <a:lnTo>
                  <a:pt x="37190" y="58930"/>
                </a:lnTo>
                <a:lnTo>
                  <a:pt x="37040" y="58950"/>
                </a:lnTo>
                <a:lnTo>
                  <a:pt x="37000" y="58890"/>
                </a:lnTo>
                <a:lnTo>
                  <a:pt x="36930" y="58820"/>
                </a:lnTo>
                <a:lnTo>
                  <a:pt x="36930" y="58790"/>
                </a:lnTo>
                <a:lnTo>
                  <a:pt x="36930" y="58760"/>
                </a:lnTo>
                <a:lnTo>
                  <a:pt x="36910" y="58600"/>
                </a:lnTo>
                <a:lnTo>
                  <a:pt x="36910" y="58540"/>
                </a:lnTo>
                <a:lnTo>
                  <a:pt x="36890" y="58400"/>
                </a:lnTo>
                <a:lnTo>
                  <a:pt x="36840" y="58430"/>
                </a:lnTo>
                <a:lnTo>
                  <a:pt x="36830" y="58430"/>
                </a:lnTo>
                <a:lnTo>
                  <a:pt x="36820" y="58440"/>
                </a:lnTo>
                <a:lnTo>
                  <a:pt x="36740" y="58450"/>
                </a:lnTo>
                <a:lnTo>
                  <a:pt x="36720" y="58450"/>
                </a:lnTo>
                <a:lnTo>
                  <a:pt x="36710" y="58460"/>
                </a:lnTo>
                <a:lnTo>
                  <a:pt x="36620" y="58470"/>
                </a:lnTo>
                <a:lnTo>
                  <a:pt x="36490" y="58480"/>
                </a:lnTo>
                <a:lnTo>
                  <a:pt x="36480" y="58480"/>
                </a:lnTo>
                <a:lnTo>
                  <a:pt x="36470" y="58470"/>
                </a:lnTo>
                <a:lnTo>
                  <a:pt x="36460" y="58460"/>
                </a:lnTo>
                <a:lnTo>
                  <a:pt x="36450" y="58460"/>
                </a:lnTo>
                <a:lnTo>
                  <a:pt x="36460" y="58440"/>
                </a:lnTo>
                <a:lnTo>
                  <a:pt x="36470" y="58430"/>
                </a:lnTo>
                <a:lnTo>
                  <a:pt x="36460" y="58420"/>
                </a:lnTo>
                <a:lnTo>
                  <a:pt x="36470" y="58400"/>
                </a:lnTo>
                <a:lnTo>
                  <a:pt x="36470" y="58390"/>
                </a:lnTo>
                <a:lnTo>
                  <a:pt x="36470" y="58380"/>
                </a:lnTo>
                <a:lnTo>
                  <a:pt x="36460" y="58370"/>
                </a:lnTo>
                <a:lnTo>
                  <a:pt x="36460" y="58360"/>
                </a:lnTo>
                <a:lnTo>
                  <a:pt x="36460" y="58350"/>
                </a:lnTo>
                <a:lnTo>
                  <a:pt x="36460" y="58340"/>
                </a:lnTo>
                <a:lnTo>
                  <a:pt x="36460" y="58320"/>
                </a:lnTo>
                <a:lnTo>
                  <a:pt x="36470" y="58310"/>
                </a:lnTo>
                <a:lnTo>
                  <a:pt x="36480" y="58290"/>
                </a:lnTo>
                <a:lnTo>
                  <a:pt x="36480" y="58280"/>
                </a:lnTo>
                <a:lnTo>
                  <a:pt x="36480" y="58270"/>
                </a:lnTo>
                <a:lnTo>
                  <a:pt x="36480" y="58260"/>
                </a:lnTo>
                <a:lnTo>
                  <a:pt x="36470" y="58250"/>
                </a:lnTo>
                <a:lnTo>
                  <a:pt x="36460" y="58250"/>
                </a:lnTo>
                <a:lnTo>
                  <a:pt x="36450" y="58230"/>
                </a:lnTo>
                <a:lnTo>
                  <a:pt x="36460" y="58220"/>
                </a:lnTo>
                <a:lnTo>
                  <a:pt x="36460" y="58210"/>
                </a:lnTo>
                <a:lnTo>
                  <a:pt x="36470" y="58190"/>
                </a:lnTo>
                <a:lnTo>
                  <a:pt x="36460" y="58180"/>
                </a:lnTo>
                <a:lnTo>
                  <a:pt x="36460" y="58170"/>
                </a:lnTo>
                <a:lnTo>
                  <a:pt x="36450" y="58160"/>
                </a:lnTo>
                <a:lnTo>
                  <a:pt x="36450" y="58150"/>
                </a:lnTo>
                <a:lnTo>
                  <a:pt x="36440" y="58140"/>
                </a:lnTo>
                <a:lnTo>
                  <a:pt x="36430" y="58130"/>
                </a:lnTo>
                <a:lnTo>
                  <a:pt x="36430" y="58120"/>
                </a:lnTo>
                <a:lnTo>
                  <a:pt x="36440" y="58110"/>
                </a:lnTo>
                <a:lnTo>
                  <a:pt x="36440" y="58100"/>
                </a:lnTo>
                <a:lnTo>
                  <a:pt x="36440" y="58090"/>
                </a:lnTo>
                <a:lnTo>
                  <a:pt x="36440" y="58080"/>
                </a:lnTo>
                <a:lnTo>
                  <a:pt x="36440" y="58070"/>
                </a:lnTo>
                <a:lnTo>
                  <a:pt x="36440" y="58060"/>
                </a:lnTo>
                <a:lnTo>
                  <a:pt x="36450" y="58060"/>
                </a:lnTo>
                <a:lnTo>
                  <a:pt x="36460" y="58050"/>
                </a:lnTo>
                <a:lnTo>
                  <a:pt x="36460" y="58040"/>
                </a:lnTo>
                <a:lnTo>
                  <a:pt x="36470" y="58030"/>
                </a:lnTo>
                <a:lnTo>
                  <a:pt x="36480" y="58030"/>
                </a:lnTo>
                <a:lnTo>
                  <a:pt x="36470" y="58020"/>
                </a:lnTo>
                <a:lnTo>
                  <a:pt x="36480" y="58010"/>
                </a:lnTo>
                <a:lnTo>
                  <a:pt x="36470" y="58000"/>
                </a:lnTo>
                <a:lnTo>
                  <a:pt x="36460" y="57990"/>
                </a:lnTo>
                <a:lnTo>
                  <a:pt x="36460" y="57980"/>
                </a:lnTo>
                <a:lnTo>
                  <a:pt x="36450" y="57970"/>
                </a:lnTo>
                <a:lnTo>
                  <a:pt x="36440" y="57960"/>
                </a:lnTo>
                <a:lnTo>
                  <a:pt x="36430" y="57950"/>
                </a:lnTo>
                <a:lnTo>
                  <a:pt x="36440" y="57950"/>
                </a:lnTo>
                <a:lnTo>
                  <a:pt x="36440" y="57940"/>
                </a:lnTo>
                <a:lnTo>
                  <a:pt x="36440" y="57930"/>
                </a:lnTo>
                <a:lnTo>
                  <a:pt x="36450" y="57930"/>
                </a:lnTo>
                <a:lnTo>
                  <a:pt x="36460" y="57910"/>
                </a:lnTo>
                <a:lnTo>
                  <a:pt x="36450" y="57900"/>
                </a:lnTo>
                <a:lnTo>
                  <a:pt x="36450" y="57890"/>
                </a:lnTo>
                <a:lnTo>
                  <a:pt x="36450" y="57880"/>
                </a:lnTo>
                <a:lnTo>
                  <a:pt x="36450" y="57870"/>
                </a:lnTo>
                <a:lnTo>
                  <a:pt x="36450" y="57860"/>
                </a:lnTo>
                <a:lnTo>
                  <a:pt x="36430" y="57850"/>
                </a:lnTo>
                <a:lnTo>
                  <a:pt x="36420" y="57840"/>
                </a:lnTo>
                <a:lnTo>
                  <a:pt x="36420" y="57830"/>
                </a:lnTo>
                <a:lnTo>
                  <a:pt x="36410" y="57830"/>
                </a:lnTo>
                <a:lnTo>
                  <a:pt x="36400" y="57830"/>
                </a:lnTo>
                <a:lnTo>
                  <a:pt x="36400" y="57820"/>
                </a:lnTo>
                <a:lnTo>
                  <a:pt x="36410" y="57810"/>
                </a:lnTo>
                <a:lnTo>
                  <a:pt x="36400" y="57800"/>
                </a:lnTo>
                <a:lnTo>
                  <a:pt x="36400" y="57790"/>
                </a:lnTo>
                <a:lnTo>
                  <a:pt x="36400" y="57780"/>
                </a:lnTo>
                <a:lnTo>
                  <a:pt x="36400" y="57770"/>
                </a:lnTo>
                <a:lnTo>
                  <a:pt x="36400" y="57760"/>
                </a:lnTo>
                <a:lnTo>
                  <a:pt x="36400" y="57750"/>
                </a:lnTo>
                <a:lnTo>
                  <a:pt x="36410" y="57730"/>
                </a:lnTo>
                <a:lnTo>
                  <a:pt x="36410" y="57720"/>
                </a:lnTo>
                <a:lnTo>
                  <a:pt x="36410" y="57710"/>
                </a:lnTo>
                <a:lnTo>
                  <a:pt x="36400" y="57700"/>
                </a:lnTo>
                <a:lnTo>
                  <a:pt x="36390" y="57690"/>
                </a:lnTo>
                <a:lnTo>
                  <a:pt x="36390" y="57680"/>
                </a:lnTo>
                <a:lnTo>
                  <a:pt x="36390" y="57670"/>
                </a:lnTo>
                <a:lnTo>
                  <a:pt x="36380" y="57660"/>
                </a:lnTo>
                <a:lnTo>
                  <a:pt x="36380" y="57640"/>
                </a:lnTo>
                <a:lnTo>
                  <a:pt x="36370" y="57630"/>
                </a:lnTo>
                <a:lnTo>
                  <a:pt x="36370" y="57620"/>
                </a:lnTo>
                <a:lnTo>
                  <a:pt x="36370" y="57610"/>
                </a:lnTo>
                <a:lnTo>
                  <a:pt x="36370" y="57600"/>
                </a:lnTo>
                <a:lnTo>
                  <a:pt x="36380" y="57590"/>
                </a:lnTo>
                <a:lnTo>
                  <a:pt x="36390" y="57580"/>
                </a:lnTo>
                <a:lnTo>
                  <a:pt x="36380" y="57570"/>
                </a:lnTo>
                <a:lnTo>
                  <a:pt x="36370" y="57560"/>
                </a:lnTo>
                <a:lnTo>
                  <a:pt x="36360" y="57550"/>
                </a:lnTo>
                <a:lnTo>
                  <a:pt x="36360" y="57540"/>
                </a:lnTo>
                <a:lnTo>
                  <a:pt x="36350" y="57540"/>
                </a:lnTo>
                <a:lnTo>
                  <a:pt x="36350" y="57520"/>
                </a:lnTo>
                <a:lnTo>
                  <a:pt x="36350" y="57510"/>
                </a:lnTo>
                <a:lnTo>
                  <a:pt x="36350" y="57500"/>
                </a:lnTo>
                <a:lnTo>
                  <a:pt x="36340" y="57490"/>
                </a:lnTo>
                <a:lnTo>
                  <a:pt x="36330" y="57490"/>
                </a:lnTo>
                <a:lnTo>
                  <a:pt x="36330" y="57480"/>
                </a:lnTo>
                <a:lnTo>
                  <a:pt x="36310" y="57470"/>
                </a:lnTo>
                <a:lnTo>
                  <a:pt x="36310" y="57450"/>
                </a:lnTo>
                <a:lnTo>
                  <a:pt x="36310" y="57440"/>
                </a:lnTo>
                <a:lnTo>
                  <a:pt x="36310" y="57430"/>
                </a:lnTo>
                <a:lnTo>
                  <a:pt x="36310" y="57410"/>
                </a:lnTo>
                <a:lnTo>
                  <a:pt x="36330" y="57400"/>
                </a:lnTo>
                <a:lnTo>
                  <a:pt x="36320" y="57390"/>
                </a:lnTo>
                <a:lnTo>
                  <a:pt x="36320" y="57380"/>
                </a:lnTo>
                <a:lnTo>
                  <a:pt x="36320" y="57370"/>
                </a:lnTo>
                <a:lnTo>
                  <a:pt x="36320" y="57360"/>
                </a:lnTo>
                <a:lnTo>
                  <a:pt x="36330" y="57350"/>
                </a:lnTo>
                <a:lnTo>
                  <a:pt x="36330" y="57340"/>
                </a:lnTo>
                <a:lnTo>
                  <a:pt x="36330" y="57320"/>
                </a:lnTo>
                <a:lnTo>
                  <a:pt x="36330" y="57310"/>
                </a:lnTo>
                <a:lnTo>
                  <a:pt x="36330" y="57300"/>
                </a:lnTo>
                <a:lnTo>
                  <a:pt x="36320" y="57290"/>
                </a:lnTo>
                <a:lnTo>
                  <a:pt x="36320" y="57280"/>
                </a:lnTo>
                <a:lnTo>
                  <a:pt x="36320" y="57270"/>
                </a:lnTo>
                <a:lnTo>
                  <a:pt x="36310" y="57270"/>
                </a:lnTo>
                <a:lnTo>
                  <a:pt x="36310" y="57260"/>
                </a:lnTo>
                <a:lnTo>
                  <a:pt x="36310" y="57250"/>
                </a:lnTo>
                <a:lnTo>
                  <a:pt x="36320" y="57240"/>
                </a:lnTo>
                <a:lnTo>
                  <a:pt x="36310" y="57230"/>
                </a:lnTo>
                <a:lnTo>
                  <a:pt x="36310" y="57220"/>
                </a:lnTo>
                <a:lnTo>
                  <a:pt x="36310" y="57210"/>
                </a:lnTo>
                <a:lnTo>
                  <a:pt x="36310" y="57200"/>
                </a:lnTo>
                <a:lnTo>
                  <a:pt x="36300" y="57190"/>
                </a:lnTo>
                <a:lnTo>
                  <a:pt x="36300" y="57170"/>
                </a:lnTo>
                <a:lnTo>
                  <a:pt x="36300" y="57160"/>
                </a:lnTo>
                <a:lnTo>
                  <a:pt x="36300" y="57150"/>
                </a:lnTo>
                <a:lnTo>
                  <a:pt x="36290" y="57150"/>
                </a:lnTo>
                <a:lnTo>
                  <a:pt x="36280" y="57140"/>
                </a:lnTo>
                <a:lnTo>
                  <a:pt x="36270" y="57140"/>
                </a:lnTo>
                <a:lnTo>
                  <a:pt x="36260" y="57140"/>
                </a:lnTo>
                <a:lnTo>
                  <a:pt x="36250" y="57130"/>
                </a:lnTo>
                <a:lnTo>
                  <a:pt x="36250" y="57120"/>
                </a:lnTo>
                <a:lnTo>
                  <a:pt x="36240" y="57110"/>
                </a:lnTo>
                <a:lnTo>
                  <a:pt x="36250" y="57090"/>
                </a:lnTo>
                <a:lnTo>
                  <a:pt x="36250" y="57080"/>
                </a:lnTo>
                <a:lnTo>
                  <a:pt x="36250" y="57070"/>
                </a:lnTo>
                <a:lnTo>
                  <a:pt x="36240" y="57060"/>
                </a:lnTo>
                <a:lnTo>
                  <a:pt x="36250" y="57050"/>
                </a:lnTo>
                <a:lnTo>
                  <a:pt x="36250" y="57040"/>
                </a:lnTo>
                <a:lnTo>
                  <a:pt x="36250" y="57030"/>
                </a:lnTo>
                <a:lnTo>
                  <a:pt x="36250" y="57020"/>
                </a:lnTo>
                <a:lnTo>
                  <a:pt x="36250" y="57010"/>
                </a:lnTo>
                <a:lnTo>
                  <a:pt x="36250" y="57000"/>
                </a:lnTo>
                <a:lnTo>
                  <a:pt x="36250" y="56990"/>
                </a:lnTo>
                <a:lnTo>
                  <a:pt x="36240" y="56980"/>
                </a:lnTo>
                <a:lnTo>
                  <a:pt x="36240" y="56970"/>
                </a:lnTo>
                <a:lnTo>
                  <a:pt x="36230" y="56960"/>
                </a:lnTo>
                <a:lnTo>
                  <a:pt x="36230" y="56950"/>
                </a:lnTo>
                <a:lnTo>
                  <a:pt x="36220" y="56940"/>
                </a:lnTo>
                <a:lnTo>
                  <a:pt x="36210" y="56930"/>
                </a:lnTo>
                <a:lnTo>
                  <a:pt x="36200" y="56930"/>
                </a:lnTo>
                <a:lnTo>
                  <a:pt x="36190" y="56930"/>
                </a:lnTo>
                <a:lnTo>
                  <a:pt x="36190" y="56920"/>
                </a:lnTo>
                <a:lnTo>
                  <a:pt x="36180" y="56910"/>
                </a:lnTo>
                <a:lnTo>
                  <a:pt x="36170" y="56910"/>
                </a:lnTo>
                <a:lnTo>
                  <a:pt x="36160" y="56900"/>
                </a:lnTo>
                <a:lnTo>
                  <a:pt x="36150" y="56900"/>
                </a:lnTo>
                <a:lnTo>
                  <a:pt x="36140" y="56900"/>
                </a:lnTo>
                <a:lnTo>
                  <a:pt x="36140" y="56890"/>
                </a:lnTo>
                <a:lnTo>
                  <a:pt x="36130" y="56880"/>
                </a:lnTo>
                <a:lnTo>
                  <a:pt x="36120" y="56880"/>
                </a:lnTo>
                <a:lnTo>
                  <a:pt x="36110" y="56870"/>
                </a:lnTo>
                <a:lnTo>
                  <a:pt x="36110" y="56850"/>
                </a:lnTo>
                <a:lnTo>
                  <a:pt x="36110" y="56840"/>
                </a:lnTo>
                <a:lnTo>
                  <a:pt x="36110" y="56830"/>
                </a:lnTo>
                <a:lnTo>
                  <a:pt x="36100" y="56830"/>
                </a:lnTo>
                <a:lnTo>
                  <a:pt x="36100" y="56820"/>
                </a:lnTo>
                <a:lnTo>
                  <a:pt x="36090" y="56810"/>
                </a:lnTo>
                <a:lnTo>
                  <a:pt x="36090" y="56800"/>
                </a:lnTo>
                <a:lnTo>
                  <a:pt x="36090" y="56790"/>
                </a:lnTo>
                <a:lnTo>
                  <a:pt x="36080" y="56780"/>
                </a:lnTo>
                <a:lnTo>
                  <a:pt x="36080" y="56770"/>
                </a:lnTo>
                <a:lnTo>
                  <a:pt x="36080" y="56760"/>
                </a:lnTo>
                <a:lnTo>
                  <a:pt x="36080" y="56750"/>
                </a:lnTo>
                <a:lnTo>
                  <a:pt x="36070" y="56730"/>
                </a:lnTo>
                <a:lnTo>
                  <a:pt x="36070" y="56720"/>
                </a:lnTo>
                <a:lnTo>
                  <a:pt x="36070" y="56710"/>
                </a:lnTo>
                <a:lnTo>
                  <a:pt x="35910" y="56780"/>
                </a:lnTo>
                <a:lnTo>
                  <a:pt x="35840" y="56810"/>
                </a:lnTo>
                <a:lnTo>
                  <a:pt x="35830" y="56810"/>
                </a:lnTo>
                <a:lnTo>
                  <a:pt x="35730" y="56790"/>
                </a:lnTo>
                <a:lnTo>
                  <a:pt x="35670" y="56780"/>
                </a:lnTo>
                <a:lnTo>
                  <a:pt x="35660" y="56780"/>
                </a:lnTo>
                <a:lnTo>
                  <a:pt x="35650" y="56780"/>
                </a:lnTo>
                <a:lnTo>
                  <a:pt x="35630" y="56630"/>
                </a:lnTo>
                <a:lnTo>
                  <a:pt x="35470" y="56670"/>
                </a:lnTo>
                <a:lnTo>
                  <a:pt x="35310" y="56840"/>
                </a:lnTo>
                <a:lnTo>
                  <a:pt x="35290" y="56780"/>
                </a:lnTo>
                <a:lnTo>
                  <a:pt x="35280" y="56710"/>
                </a:lnTo>
                <a:lnTo>
                  <a:pt x="35260" y="56650"/>
                </a:lnTo>
                <a:lnTo>
                  <a:pt x="35240" y="56580"/>
                </a:lnTo>
                <a:lnTo>
                  <a:pt x="35240" y="56560"/>
                </a:lnTo>
                <a:lnTo>
                  <a:pt x="35230" y="56530"/>
                </a:lnTo>
                <a:lnTo>
                  <a:pt x="35210" y="56470"/>
                </a:lnTo>
                <a:lnTo>
                  <a:pt x="35200" y="56400"/>
                </a:lnTo>
                <a:lnTo>
                  <a:pt x="35100" y="56390"/>
                </a:lnTo>
                <a:lnTo>
                  <a:pt x="35080" y="56420"/>
                </a:lnTo>
                <a:lnTo>
                  <a:pt x="35070" y="56420"/>
                </a:lnTo>
                <a:lnTo>
                  <a:pt x="35060" y="56430"/>
                </a:lnTo>
                <a:lnTo>
                  <a:pt x="35050" y="56430"/>
                </a:lnTo>
                <a:lnTo>
                  <a:pt x="35040" y="56430"/>
                </a:lnTo>
                <a:lnTo>
                  <a:pt x="35030" y="56430"/>
                </a:lnTo>
                <a:lnTo>
                  <a:pt x="35020" y="56430"/>
                </a:lnTo>
                <a:lnTo>
                  <a:pt x="34990" y="56410"/>
                </a:lnTo>
                <a:lnTo>
                  <a:pt x="34980" y="56410"/>
                </a:lnTo>
                <a:lnTo>
                  <a:pt x="34970" y="56410"/>
                </a:lnTo>
                <a:lnTo>
                  <a:pt x="34950" y="56410"/>
                </a:lnTo>
                <a:lnTo>
                  <a:pt x="34940" y="56400"/>
                </a:lnTo>
                <a:lnTo>
                  <a:pt x="34930" y="56400"/>
                </a:lnTo>
                <a:lnTo>
                  <a:pt x="34920" y="56400"/>
                </a:lnTo>
                <a:lnTo>
                  <a:pt x="34910" y="56400"/>
                </a:lnTo>
                <a:lnTo>
                  <a:pt x="34910" y="56410"/>
                </a:lnTo>
                <a:lnTo>
                  <a:pt x="34900" y="56420"/>
                </a:lnTo>
                <a:lnTo>
                  <a:pt x="34910" y="56430"/>
                </a:lnTo>
                <a:lnTo>
                  <a:pt x="34910" y="56440"/>
                </a:lnTo>
                <a:lnTo>
                  <a:pt x="34900" y="56450"/>
                </a:lnTo>
                <a:lnTo>
                  <a:pt x="34900" y="56460"/>
                </a:lnTo>
                <a:lnTo>
                  <a:pt x="34890" y="56470"/>
                </a:lnTo>
                <a:lnTo>
                  <a:pt x="34890" y="56490"/>
                </a:lnTo>
                <a:lnTo>
                  <a:pt x="34860" y="56440"/>
                </a:lnTo>
                <a:lnTo>
                  <a:pt x="34860" y="56430"/>
                </a:lnTo>
                <a:lnTo>
                  <a:pt x="34850" y="56430"/>
                </a:lnTo>
                <a:lnTo>
                  <a:pt x="34850" y="56410"/>
                </a:lnTo>
                <a:lnTo>
                  <a:pt x="34850" y="56400"/>
                </a:lnTo>
                <a:lnTo>
                  <a:pt x="34840" y="56380"/>
                </a:lnTo>
                <a:lnTo>
                  <a:pt x="34840" y="56370"/>
                </a:lnTo>
                <a:lnTo>
                  <a:pt x="34840" y="56350"/>
                </a:lnTo>
                <a:lnTo>
                  <a:pt x="34830" y="56340"/>
                </a:lnTo>
                <a:lnTo>
                  <a:pt x="34820" y="56290"/>
                </a:lnTo>
                <a:lnTo>
                  <a:pt x="34820" y="56280"/>
                </a:lnTo>
                <a:lnTo>
                  <a:pt x="34820" y="56270"/>
                </a:lnTo>
                <a:lnTo>
                  <a:pt x="34810" y="56240"/>
                </a:lnTo>
                <a:lnTo>
                  <a:pt x="34800" y="56180"/>
                </a:lnTo>
                <a:lnTo>
                  <a:pt x="34790" y="56130"/>
                </a:lnTo>
                <a:lnTo>
                  <a:pt x="34780" y="56080"/>
                </a:lnTo>
                <a:lnTo>
                  <a:pt x="34770" y="56020"/>
                </a:lnTo>
                <a:lnTo>
                  <a:pt x="34750" y="55960"/>
                </a:lnTo>
                <a:lnTo>
                  <a:pt x="34750" y="55910"/>
                </a:lnTo>
                <a:lnTo>
                  <a:pt x="34750" y="55860"/>
                </a:lnTo>
                <a:lnTo>
                  <a:pt x="34750" y="55830"/>
                </a:lnTo>
                <a:lnTo>
                  <a:pt x="34750" y="55760"/>
                </a:lnTo>
                <a:lnTo>
                  <a:pt x="34740" y="55750"/>
                </a:lnTo>
                <a:lnTo>
                  <a:pt x="34740" y="55740"/>
                </a:lnTo>
                <a:lnTo>
                  <a:pt x="34800" y="55710"/>
                </a:lnTo>
                <a:lnTo>
                  <a:pt x="34870" y="55680"/>
                </a:lnTo>
                <a:lnTo>
                  <a:pt x="34950" y="55650"/>
                </a:lnTo>
                <a:lnTo>
                  <a:pt x="35020" y="55610"/>
                </a:lnTo>
                <a:lnTo>
                  <a:pt x="35030" y="55610"/>
                </a:lnTo>
                <a:lnTo>
                  <a:pt x="35040" y="55600"/>
                </a:lnTo>
                <a:lnTo>
                  <a:pt x="35030" y="55550"/>
                </a:lnTo>
                <a:lnTo>
                  <a:pt x="35020" y="55530"/>
                </a:lnTo>
                <a:lnTo>
                  <a:pt x="35000" y="55480"/>
                </a:lnTo>
                <a:lnTo>
                  <a:pt x="34990" y="55450"/>
                </a:lnTo>
                <a:lnTo>
                  <a:pt x="34980" y="55420"/>
                </a:lnTo>
                <a:lnTo>
                  <a:pt x="34980" y="55410"/>
                </a:lnTo>
                <a:lnTo>
                  <a:pt x="34970" y="55390"/>
                </a:lnTo>
                <a:lnTo>
                  <a:pt x="34960" y="55380"/>
                </a:lnTo>
                <a:lnTo>
                  <a:pt x="34960" y="55370"/>
                </a:lnTo>
                <a:lnTo>
                  <a:pt x="34940" y="55340"/>
                </a:lnTo>
                <a:lnTo>
                  <a:pt x="34930" y="55330"/>
                </a:lnTo>
                <a:lnTo>
                  <a:pt x="34920" y="55320"/>
                </a:lnTo>
                <a:lnTo>
                  <a:pt x="34910" y="55300"/>
                </a:lnTo>
                <a:lnTo>
                  <a:pt x="34910" y="55290"/>
                </a:lnTo>
                <a:lnTo>
                  <a:pt x="34900" y="55280"/>
                </a:lnTo>
                <a:lnTo>
                  <a:pt x="34880" y="55260"/>
                </a:lnTo>
                <a:lnTo>
                  <a:pt x="34870" y="55240"/>
                </a:lnTo>
                <a:lnTo>
                  <a:pt x="34850" y="55210"/>
                </a:lnTo>
                <a:lnTo>
                  <a:pt x="34840" y="55210"/>
                </a:lnTo>
                <a:lnTo>
                  <a:pt x="34810" y="55210"/>
                </a:lnTo>
                <a:lnTo>
                  <a:pt x="34800" y="55210"/>
                </a:lnTo>
                <a:lnTo>
                  <a:pt x="34740" y="55150"/>
                </a:lnTo>
                <a:lnTo>
                  <a:pt x="34740" y="55140"/>
                </a:lnTo>
                <a:lnTo>
                  <a:pt x="34740" y="55130"/>
                </a:lnTo>
                <a:lnTo>
                  <a:pt x="34740" y="55120"/>
                </a:lnTo>
                <a:lnTo>
                  <a:pt x="34740" y="55090"/>
                </a:lnTo>
                <a:lnTo>
                  <a:pt x="34740" y="55040"/>
                </a:lnTo>
                <a:lnTo>
                  <a:pt x="34740" y="55030"/>
                </a:lnTo>
                <a:lnTo>
                  <a:pt x="34730" y="55030"/>
                </a:lnTo>
                <a:lnTo>
                  <a:pt x="34730" y="55010"/>
                </a:lnTo>
                <a:lnTo>
                  <a:pt x="34730" y="55000"/>
                </a:lnTo>
                <a:lnTo>
                  <a:pt x="34730" y="54990"/>
                </a:lnTo>
                <a:lnTo>
                  <a:pt x="34720" y="54970"/>
                </a:lnTo>
                <a:lnTo>
                  <a:pt x="34720" y="54960"/>
                </a:lnTo>
                <a:lnTo>
                  <a:pt x="34700" y="54880"/>
                </a:lnTo>
                <a:lnTo>
                  <a:pt x="34700" y="54850"/>
                </a:lnTo>
                <a:lnTo>
                  <a:pt x="34690" y="54790"/>
                </a:lnTo>
                <a:lnTo>
                  <a:pt x="34670" y="54710"/>
                </a:lnTo>
                <a:lnTo>
                  <a:pt x="34650" y="54620"/>
                </a:lnTo>
                <a:lnTo>
                  <a:pt x="34640" y="54540"/>
                </a:lnTo>
                <a:lnTo>
                  <a:pt x="34700" y="54460"/>
                </a:lnTo>
                <a:lnTo>
                  <a:pt x="34700" y="54450"/>
                </a:lnTo>
                <a:lnTo>
                  <a:pt x="34740" y="54400"/>
                </a:lnTo>
                <a:lnTo>
                  <a:pt x="34760" y="54380"/>
                </a:lnTo>
                <a:lnTo>
                  <a:pt x="34800" y="54330"/>
                </a:lnTo>
                <a:lnTo>
                  <a:pt x="34820" y="54260"/>
                </a:lnTo>
                <a:lnTo>
                  <a:pt x="34890" y="54270"/>
                </a:lnTo>
                <a:lnTo>
                  <a:pt x="34880" y="54340"/>
                </a:lnTo>
                <a:lnTo>
                  <a:pt x="35020" y="54370"/>
                </a:lnTo>
                <a:lnTo>
                  <a:pt x="35050" y="54370"/>
                </a:lnTo>
                <a:lnTo>
                  <a:pt x="35060" y="54230"/>
                </a:lnTo>
                <a:lnTo>
                  <a:pt x="35080" y="54160"/>
                </a:lnTo>
                <a:lnTo>
                  <a:pt x="35090" y="54070"/>
                </a:lnTo>
                <a:lnTo>
                  <a:pt x="35090" y="53980"/>
                </a:lnTo>
                <a:lnTo>
                  <a:pt x="35080" y="53850"/>
                </a:lnTo>
                <a:lnTo>
                  <a:pt x="35050" y="53850"/>
                </a:lnTo>
                <a:lnTo>
                  <a:pt x="35060" y="53770"/>
                </a:lnTo>
                <a:lnTo>
                  <a:pt x="35080" y="53760"/>
                </a:lnTo>
                <a:lnTo>
                  <a:pt x="35100" y="53730"/>
                </a:lnTo>
                <a:lnTo>
                  <a:pt x="35110" y="53710"/>
                </a:lnTo>
                <a:lnTo>
                  <a:pt x="35110" y="53680"/>
                </a:lnTo>
                <a:lnTo>
                  <a:pt x="35120" y="53640"/>
                </a:lnTo>
                <a:lnTo>
                  <a:pt x="35120" y="53630"/>
                </a:lnTo>
                <a:lnTo>
                  <a:pt x="35120" y="53620"/>
                </a:lnTo>
                <a:lnTo>
                  <a:pt x="35100" y="53610"/>
                </a:lnTo>
                <a:lnTo>
                  <a:pt x="35120" y="53580"/>
                </a:lnTo>
                <a:lnTo>
                  <a:pt x="35130" y="53550"/>
                </a:lnTo>
                <a:lnTo>
                  <a:pt x="35140" y="53540"/>
                </a:lnTo>
                <a:lnTo>
                  <a:pt x="35140" y="53520"/>
                </a:lnTo>
                <a:lnTo>
                  <a:pt x="35140" y="53500"/>
                </a:lnTo>
                <a:lnTo>
                  <a:pt x="35190" y="53500"/>
                </a:lnTo>
                <a:lnTo>
                  <a:pt x="35230" y="53490"/>
                </a:lnTo>
                <a:lnTo>
                  <a:pt x="35250" y="53450"/>
                </a:lnTo>
                <a:lnTo>
                  <a:pt x="35250" y="53420"/>
                </a:lnTo>
                <a:lnTo>
                  <a:pt x="35260" y="53400"/>
                </a:lnTo>
                <a:lnTo>
                  <a:pt x="35280" y="53330"/>
                </a:lnTo>
                <a:lnTo>
                  <a:pt x="35280" y="53320"/>
                </a:lnTo>
                <a:lnTo>
                  <a:pt x="35290" y="53300"/>
                </a:lnTo>
                <a:lnTo>
                  <a:pt x="35300" y="53300"/>
                </a:lnTo>
                <a:lnTo>
                  <a:pt x="35310" y="53300"/>
                </a:lnTo>
                <a:lnTo>
                  <a:pt x="35320" y="53300"/>
                </a:lnTo>
                <a:lnTo>
                  <a:pt x="35330" y="53300"/>
                </a:lnTo>
                <a:lnTo>
                  <a:pt x="35340" y="53290"/>
                </a:lnTo>
                <a:lnTo>
                  <a:pt x="35350" y="53280"/>
                </a:lnTo>
                <a:lnTo>
                  <a:pt x="35360" y="53270"/>
                </a:lnTo>
                <a:lnTo>
                  <a:pt x="35420" y="53240"/>
                </a:lnTo>
                <a:lnTo>
                  <a:pt x="35430" y="53230"/>
                </a:lnTo>
                <a:lnTo>
                  <a:pt x="35440" y="53220"/>
                </a:lnTo>
                <a:lnTo>
                  <a:pt x="35450" y="53220"/>
                </a:lnTo>
                <a:lnTo>
                  <a:pt x="35460" y="53210"/>
                </a:lnTo>
                <a:lnTo>
                  <a:pt x="35470" y="53210"/>
                </a:lnTo>
                <a:lnTo>
                  <a:pt x="35490" y="53290"/>
                </a:lnTo>
                <a:lnTo>
                  <a:pt x="35540" y="53280"/>
                </a:lnTo>
                <a:lnTo>
                  <a:pt x="35540" y="53260"/>
                </a:lnTo>
                <a:lnTo>
                  <a:pt x="35550" y="53240"/>
                </a:lnTo>
                <a:lnTo>
                  <a:pt x="35550" y="53230"/>
                </a:lnTo>
                <a:lnTo>
                  <a:pt x="35550" y="53220"/>
                </a:lnTo>
                <a:lnTo>
                  <a:pt x="35560" y="53210"/>
                </a:lnTo>
                <a:lnTo>
                  <a:pt x="35560" y="53200"/>
                </a:lnTo>
                <a:lnTo>
                  <a:pt x="35570" y="53180"/>
                </a:lnTo>
                <a:lnTo>
                  <a:pt x="35570" y="53170"/>
                </a:lnTo>
                <a:lnTo>
                  <a:pt x="35630" y="53160"/>
                </a:lnTo>
                <a:lnTo>
                  <a:pt x="35710" y="53140"/>
                </a:lnTo>
                <a:lnTo>
                  <a:pt x="35790" y="53130"/>
                </a:lnTo>
                <a:lnTo>
                  <a:pt x="35790" y="53110"/>
                </a:lnTo>
                <a:lnTo>
                  <a:pt x="35780" y="53090"/>
                </a:lnTo>
                <a:lnTo>
                  <a:pt x="35800" y="53080"/>
                </a:lnTo>
                <a:lnTo>
                  <a:pt x="35810" y="53080"/>
                </a:lnTo>
                <a:lnTo>
                  <a:pt x="35820" y="53070"/>
                </a:lnTo>
                <a:lnTo>
                  <a:pt x="35840" y="53070"/>
                </a:lnTo>
                <a:lnTo>
                  <a:pt x="35850" y="53060"/>
                </a:lnTo>
                <a:lnTo>
                  <a:pt x="35860" y="53060"/>
                </a:lnTo>
                <a:lnTo>
                  <a:pt x="35870" y="53060"/>
                </a:lnTo>
                <a:lnTo>
                  <a:pt x="35880" y="53060"/>
                </a:lnTo>
                <a:lnTo>
                  <a:pt x="35890" y="53050"/>
                </a:lnTo>
                <a:lnTo>
                  <a:pt x="35910" y="53050"/>
                </a:lnTo>
                <a:lnTo>
                  <a:pt x="35920" y="53040"/>
                </a:lnTo>
                <a:lnTo>
                  <a:pt x="35930" y="53040"/>
                </a:lnTo>
                <a:lnTo>
                  <a:pt x="35960" y="53020"/>
                </a:lnTo>
                <a:lnTo>
                  <a:pt x="35960" y="53040"/>
                </a:lnTo>
                <a:lnTo>
                  <a:pt x="35960" y="53050"/>
                </a:lnTo>
                <a:lnTo>
                  <a:pt x="35990" y="53130"/>
                </a:lnTo>
                <a:lnTo>
                  <a:pt x="35990" y="53140"/>
                </a:lnTo>
                <a:lnTo>
                  <a:pt x="36000" y="53150"/>
                </a:lnTo>
                <a:lnTo>
                  <a:pt x="36000" y="53160"/>
                </a:lnTo>
                <a:lnTo>
                  <a:pt x="36110" y="53140"/>
                </a:lnTo>
                <a:lnTo>
                  <a:pt x="36230" y="53100"/>
                </a:lnTo>
                <a:lnTo>
                  <a:pt x="36310" y="53070"/>
                </a:lnTo>
                <a:lnTo>
                  <a:pt x="36340" y="53060"/>
                </a:lnTo>
                <a:lnTo>
                  <a:pt x="36330" y="53050"/>
                </a:lnTo>
                <a:lnTo>
                  <a:pt x="36340" y="53040"/>
                </a:lnTo>
                <a:lnTo>
                  <a:pt x="36340" y="53030"/>
                </a:lnTo>
                <a:lnTo>
                  <a:pt x="36340" y="53020"/>
                </a:lnTo>
                <a:lnTo>
                  <a:pt x="36340" y="53000"/>
                </a:lnTo>
                <a:lnTo>
                  <a:pt x="36350" y="53010"/>
                </a:lnTo>
                <a:lnTo>
                  <a:pt x="36370" y="53030"/>
                </a:lnTo>
                <a:lnTo>
                  <a:pt x="36380" y="53040"/>
                </a:lnTo>
                <a:lnTo>
                  <a:pt x="36400" y="53040"/>
                </a:lnTo>
                <a:lnTo>
                  <a:pt x="36410" y="53050"/>
                </a:lnTo>
                <a:lnTo>
                  <a:pt x="36420" y="53050"/>
                </a:lnTo>
                <a:lnTo>
                  <a:pt x="36430" y="53060"/>
                </a:lnTo>
                <a:lnTo>
                  <a:pt x="36440" y="53050"/>
                </a:lnTo>
                <a:lnTo>
                  <a:pt x="36440" y="53040"/>
                </a:lnTo>
                <a:lnTo>
                  <a:pt x="36440" y="53030"/>
                </a:lnTo>
                <a:lnTo>
                  <a:pt x="36440" y="53020"/>
                </a:lnTo>
                <a:lnTo>
                  <a:pt x="36440" y="53010"/>
                </a:lnTo>
                <a:lnTo>
                  <a:pt x="36440" y="53000"/>
                </a:lnTo>
                <a:lnTo>
                  <a:pt x="36430" y="53000"/>
                </a:lnTo>
                <a:lnTo>
                  <a:pt x="36430" y="52990"/>
                </a:lnTo>
                <a:lnTo>
                  <a:pt x="36460" y="52970"/>
                </a:lnTo>
                <a:lnTo>
                  <a:pt x="36470" y="52960"/>
                </a:lnTo>
                <a:lnTo>
                  <a:pt x="36480" y="52960"/>
                </a:lnTo>
                <a:lnTo>
                  <a:pt x="36490" y="52950"/>
                </a:lnTo>
                <a:lnTo>
                  <a:pt x="36600" y="52960"/>
                </a:lnTo>
                <a:lnTo>
                  <a:pt x="36610" y="52950"/>
                </a:lnTo>
                <a:lnTo>
                  <a:pt x="36620" y="52950"/>
                </a:lnTo>
                <a:lnTo>
                  <a:pt x="36620" y="52940"/>
                </a:lnTo>
                <a:lnTo>
                  <a:pt x="36630" y="52940"/>
                </a:lnTo>
                <a:lnTo>
                  <a:pt x="36640" y="52930"/>
                </a:lnTo>
                <a:lnTo>
                  <a:pt x="36650" y="52930"/>
                </a:lnTo>
                <a:lnTo>
                  <a:pt x="36660" y="52920"/>
                </a:lnTo>
                <a:lnTo>
                  <a:pt x="36670" y="52910"/>
                </a:lnTo>
                <a:lnTo>
                  <a:pt x="36500" y="52830"/>
                </a:lnTo>
                <a:lnTo>
                  <a:pt x="36490" y="52830"/>
                </a:lnTo>
                <a:lnTo>
                  <a:pt x="36480" y="52820"/>
                </a:lnTo>
                <a:lnTo>
                  <a:pt x="36470" y="52820"/>
                </a:lnTo>
                <a:lnTo>
                  <a:pt x="36460" y="52820"/>
                </a:lnTo>
                <a:lnTo>
                  <a:pt x="36450" y="52810"/>
                </a:lnTo>
                <a:lnTo>
                  <a:pt x="36440" y="52810"/>
                </a:lnTo>
                <a:lnTo>
                  <a:pt x="36450" y="52800"/>
                </a:lnTo>
                <a:lnTo>
                  <a:pt x="36450" y="52790"/>
                </a:lnTo>
                <a:lnTo>
                  <a:pt x="36460" y="52780"/>
                </a:lnTo>
                <a:lnTo>
                  <a:pt x="36460" y="52770"/>
                </a:lnTo>
                <a:lnTo>
                  <a:pt x="36640" y="52560"/>
                </a:lnTo>
                <a:lnTo>
                  <a:pt x="36670" y="52550"/>
                </a:lnTo>
                <a:lnTo>
                  <a:pt x="36690" y="52540"/>
                </a:lnTo>
                <a:lnTo>
                  <a:pt x="36710" y="52540"/>
                </a:lnTo>
                <a:lnTo>
                  <a:pt x="36730" y="52530"/>
                </a:lnTo>
                <a:lnTo>
                  <a:pt x="36820" y="52490"/>
                </a:lnTo>
                <a:lnTo>
                  <a:pt x="36820" y="52450"/>
                </a:lnTo>
                <a:lnTo>
                  <a:pt x="36840" y="52470"/>
                </a:lnTo>
                <a:lnTo>
                  <a:pt x="36890" y="52350"/>
                </a:lnTo>
                <a:lnTo>
                  <a:pt x="36900" y="52330"/>
                </a:lnTo>
                <a:lnTo>
                  <a:pt x="36900" y="52320"/>
                </a:lnTo>
                <a:lnTo>
                  <a:pt x="36910" y="52300"/>
                </a:lnTo>
                <a:lnTo>
                  <a:pt x="36920" y="52290"/>
                </a:lnTo>
                <a:lnTo>
                  <a:pt x="36920" y="52280"/>
                </a:lnTo>
                <a:lnTo>
                  <a:pt x="36930" y="52260"/>
                </a:lnTo>
                <a:lnTo>
                  <a:pt x="36930" y="52250"/>
                </a:lnTo>
                <a:lnTo>
                  <a:pt x="36940" y="52230"/>
                </a:lnTo>
                <a:lnTo>
                  <a:pt x="36940" y="52220"/>
                </a:lnTo>
                <a:lnTo>
                  <a:pt x="36950" y="52210"/>
                </a:lnTo>
                <a:lnTo>
                  <a:pt x="36960" y="52200"/>
                </a:lnTo>
                <a:lnTo>
                  <a:pt x="36960" y="52190"/>
                </a:lnTo>
                <a:lnTo>
                  <a:pt x="36970" y="52180"/>
                </a:lnTo>
                <a:lnTo>
                  <a:pt x="36970" y="52170"/>
                </a:lnTo>
                <a:lnTo>
                  <a:pt x="36980" y="52150"/>
                </a:lnTo>
                <a:lnTo>
                  <a:pt x="36980" y="52140"/>
                </a:lnTo>
                <a:lnTo>
                  <a:pt x="36990" y="52130"/>
                </a:lnTo>
                <a:lnTo>
                  <a:pt x="36990" y="52120"/>
                </a:lnTo>
                <a:lnTo>
                  <a:pt x="37000" y="52110"/>
                </a:lnTo>
                <a:lnTo>
                  <a:pt x="37000" y="52100"/>
                </a:lnTo>
                <a:lnTo>
                  <a:pt x="37010" y="52090"/>
                </a:lnTo>
                <a:lnTo>
                  <a:pt x="37020" y="52070"/>
                </a:lnTo>
                <a:lnTo>
                  <a:pt x="37020" y="52080"/>
                </a:lnTo>
                <a:lnTo>
                  <a:pt x="37110" y="52180"/>
                </a:lnTo>
                <a:lnTo>
                  <a:pt x="37150" y="52230"/>
                </a:lnTo>
                <a:lnTo>
                  <a:pt x="37170" y="52250"/>
                </a:lnTo>
                <a:lnTo>
                  <a:pt x="37180" y="52260"/>
                </a:lnTo>
                <a:lnTo>
                  <a:pt x="37190" y="52280"/>
                </a:lnTo>
                <a:lnTo>
                  <a:pt x="37210" y="52290"/>
                </a:lnTo>
                <a:lnTo>
                  <a:pt x="37210" y="52300"/>
                </a:lnTo>
                <a:lnTo>
                  <a:pt x="37220" y="52310"/>
                </a:lnTo>
                <a:lnTo>
                  <a:pt x="37230" y="52310"/>
                </a:lnTo>
                <a:lnTo>
                  <a:pt x="37230" y="52320"/>
                </a:lnTo>
                <a:lnTo>
                  <a:pt x="37240" y="52320"/>
                </a:lnTo>
                <a:lnTo>
                  <a:pt x="37240" y="52330"/>
                </a:lnTo>
                <a:lnTo>
                  <a:pt x="37250" y="52340"/>
                </a:lnTo>
                <a:lnTo>
                  <a:pt x="37260" y="52350"/>
                </a:lnTo>
                <a:lnTo>
                  <a:pt x="37270" y="52360"/>
                </a:lnTo>
                <a:lnTo>
                  <a:pt x="37280" y="52370"/>
                </a:lnTo>
                <a:lnTo>
                  <a:pt x="37370" y="52470"/>
                </a:lnTo>
                <a:lnTo>
                  <a:pt x="37430" y="52530"/>
                </a:lnTo>
                <a:lnTo>
                  <a:pt x="37440" y="52560"/>
                </a:lnTo>
                <a:lnTo>
                  <a:pt x="37440" y="52570"/>
                </a:lnTo>
                <a:lnTo>
                  <a:pt x="37450" y="52580"/>
                </a:lnTo>
                <a:lnTo>
                  <a:pt x="37450" y="52590"/>
                </a:lnTo>
                <a:lnTo>
                  <a:pt x="37450" y="52600"/>
                </a:lnTo>
                <a:lnTo>
                  <a:pt x="37460" y="52610"/>
                </a:lnTo>
                <a:lnTo>
                  <a:pt x="37460" y="52630"/>
                </a:lnTo>
                <a:lnTo>
                  <a:pt x="37470" y="52660"/>
                </a:lnTo>
                <a:lnTo>
                  <a:pt x="37480" y="52670"/>
                </a:lnTo>
                <a:lnTo>
                  <a:pt x="37480" y="52680"/>
                </a:lnTo>
                <a:lnTo>
                  <a:pt x="37490" y="52710"/>
                </a:lnTo>
                <a:lnTo>
                  <a:pt x="37490" y="52720"/>
                </a:lnTo>
                <a:lnTo>
                  <a:pt x="37490" y="52730"/>
                </a:lnTo>
                <a:lnTo>
                  <a:pt x="37500" y="52740"/>
                </a:lnTo>
                <a:lnTo>
                  <a:pt x="37510" y="52790"/>
                </a:lnTo>
                <a:lnTo>
                  <a:pt x="37520" y="52820"/>
                </a:lnTo>
                <a:lnTo>
                  <a:pt x="37520" y="52830"/>
                </a:lnTo>
                <a:lnTo>
                  <a:pt x="37540" y="52880"/>
                </a:lnTo>
                <a:lnTo>
                  <a:pt x="38020" y="52700"/>
                </a:lnTo>
                <a:lnTo>
                  <a:pt x="38150" y="52920"/>
                </a:lnTo>
                <a:lnTo>
                  <a:pt x="38150" y="52940"/>
                </a:lnTo>
                <a:lnTo>
                  <a:pt x="38150" y="52950"/>
                </a:lnTo>
                <a:lnTo>
                  <a:pt x="38150" y="52960"/>
                </a:lnTo>
                <a:lnTo>
                  <a:pt x="38160" y="52980"/>
                </a:lnTo>
                <a:lnTo>
                  <a:pt x="38160" y="52990"/>
                </a:lnTo>
                <a:lnTo>
                  <a:pt x="38160" y="53010"/>
                </a:lnTo>
                <a:lnTo>
                  <a:pt x="38160" y="53020"/>
                </a:lnTo>
                <a:lnTo>
                  <a:pt x="38160" y="53030"/>
                </a:lnTo>
                <a:lnTo>
                  <a:pt x="38160" y="53040"/>
                </a:lnTo>
                <a:lnTo>
                  <a:pt x="38160" y="53050"/>
                </a:lnTo>
                <a:lnTo>
                  <a:pt x="38170" y="53060"/>
                </a:lnTo>
                <a:lnTo>
                  <a:pt x="38170" y="53100"/>
                </a:lnTo>
                <a:lnTo>
                  <a:pt x="38260" y="53280"/>
                </a:lnTo>
                <a:lnTo>
                  <a:pt x="38280" y="53280"/>
                </a:lnTo>
                <a:lnTo>
                  <a:pt x="38300" y="53280"/>
                </a:lnTo>
                <a:lnTo>
                  <a:pt x="38320" y="53270"/>
                </a:lnTo>
                <a:lnTo>
                  <a:pt x="38330" y="53260"/>
                </a:lnTo>
                <a:lnTo>
                  <a:pt x="38340" y="53260"/>
                </a:lnTo>
                <a:lnTo>
                  <a:pt x="38560" y="53180"/>
                </a:lnTo>
                <a:lnTo>
                  <a:pt x="38680" y="53450"/>
                </a:lnTo>
                <a:lnTo>
                  <a:pt x="38140" y="53490"/>
                </a:lnTo>
                <a:lnTo>
                  <a:pt x="38130" y="53490"/>
                </a:lnTo>
                <a:lnTo>
                  <a:pt x="38120" y="53490"/>
                </a:lnTo>
                <a:lnTo>
                  <a:pt x="38110" y="53490"/>
                </a:lnTo>
                <a:lnTo>
                  <a:pt x="38100" y="53490"/>
                </a:lnTo>
                <a:lnTo>
                  <a:pt x="38090" y="53490"/>
                </a:lnTo>
                <a:lnTo>
                  <a:pt x="38080" y="53500"/>
                </a:lnTo>
                <a:lnTo>
                  <a:pt x="38070" y="53500"/>
                </a:lnTo>
                <a:lnTo>
                  <a:pt x="38060" y="53510"/>
                </a:lnTo>
                <a:lnTo>
                  <a:pt x="38060" y="53520"/>
                </a:lnTo>
                <a:lnTo>
                  <a:pt x="38060" y="53530"/>
                </a:lnTo>
                <a:lnTo>
                  <a:pt x="38060" y="53540"/>
                </a:lnTo>
                <a:lnTo>
                  <a:pt x="38050" y="53540"/>
                </a:lnTo>
                <a:lnTo>
                  <a:pt x="38050" y="53550"/>
                </a:lnTo>
                <a:lnTo>
                  <a:pt x="38040" y="53560"/>
                </a:lnTo>
                <a:lnTo>
                  <a:pt x="38030" y="53570"/>
                </a:lnTo>
                <a:lnTo>
                  <a:pt x="38020" y="53580"/>
                </a:lnTo>
                <a:lnTo>
                  <a:pt x="38020" y="53590"/>
                </a:lnTo>
                <a:lnTo>
                  <a:pt x="38020" y="53600"/>
                </a:lnTo>
                <a:lnTo>
                  <a:pt x="38010" y="53610"/>
                </a:lnTo>
                <a:lnTo>
                  <a:pt x="38000" y="53610"/>
                </a:lnTo>
                <a:lnTo>
                  <a:pt x="38000" y="53620"/>
                </a:lnTo>
                <a:lnTo>
                  <a:pt x="37990" y="53630"/>
                </a:lnTo>
                <a:lnTo>
                  <a:pt x="37970" y="53640"/>
                </a:lnTo>
                <a:lnTo>
                  <a:pt x="37960" y="53650"/>
                </a:lnTo>
                <a:lnTo>
                  <a:pt x="37950" y="53650"/>
                </a:lnTo>
                <a:lnTo>
                  <a:pt x="37950" y="53660"/>
                </a:lnTo>
                <a:lnTo>
                  <a:pt x="37940" y="53660"/>
                </a:lnTo>
                <a:lnTo>
                  <a:pt x="37930" y="53670"/>
                </a:lnTo>
                <a:lnTo>
                  <a:pt x="37920" y="53680"/>
                </a:lnTo>
                <a:lnTo>
                  <a:pt x="37920" y="53690"/>
                </a:lnTo>
                <a:lnTo>
                  <a:pt x="37910" y="53690"/>
                </a:lnTo>
                <a:lnTo>
                  <a:pt x="37900" y="53690"/>
                </a:lnTo>
                <a:lnTo>
                  <a:pt x="37890" y="53690"/>
                </a:lnTo>
                <a:lnTo>
                  <a:pt x="37880" y="53700"/>
                </a:lnTo>
                <a:lnTo>
                  <a:pt x="37880" y="53710"/>
                </a:lnTo>
                <a:lnTo>
                  <a:pt x="37880" y="53720"/>
                </a:lnTo>
                <a:lnTo>
                  <a:pt x="37880" y="53740"/>
                </a:lnTo>
                <a:lnTo>
                  <a:pt x="37880" y="53750"/>
                </a:lnTo>
                <a:lnTo>
                  <a:pt x="37870" y="53750"/>
                </a:lnTo>
                <a:lnTo>
                  <a:pt x="37870" y="53760"/>
                </a:lnTo>
                <a:lnTo>
                  <a:pt x="37870" y="53770"/>
                </a:lnTo>
                <a:lnTo>
                  <a:pt x="37860" y="53780"/>
                </a:lnTo>
                <a:lnTo>
                  <a:pt x="37840" y="53790"/>
                </a:lnTo>
                <a:lnTo>
                  <a:pt x="37840" y="53800"/>
                </a:lnTo>
                <a:lnTo>
                  <a:pt x="37830" y="53800"/>
                </a:lnTo>
                <a:lnTo>
                  <a:pt x="37830" y="53810"/>
                </a:lnTo>
                <a:lnTo>
                  <a:pt x="37830" y="53820"/>
                </a:lnTo>
                <a:lnTo>
                  <a:pt x="37830" y="53830"/>
                </a:lnTo>
                <a:lnTo>
                  <a:pt x="37830" y="53840"/>
                </a:lnTo>
                <a:lnTo>
                  <a:pt x="37810" y="53890"/>
                </a:lnTo>
                <a:lnTo>
                  <a:pt x="37790" y="53930"/>
                </a:lnTo>
                <a:lnTo>
                  <a:pt x="37870" y="53990"/>
                </a:lnTo>
                <a:lnTo>
                  <a:pt x="37820" y="54120"/>
                </a:lnTo>
                <a:lnTo>
                  <a:pt x="37860" y="54110"/>
                </a:lnTo>
                <a:lnTo>
                  <a:pt x="37880" y="54110"/>
                </a:lnTo>
                <a:lnTo>
                  <a:pt x="37910" y="54150"/>
                </a:lnTo>
                <a:lnTo>
                  <a:pt x="37920" y="54180"/>
                </a:lnTo>
                <a:lnTo>
                  <a:pt x="37980" y="54240"/>
                </a:lnTo>
                <a:lnTo>
                  <a:pt x="38160" y="54230"/>
                </a:lnTo>
                <a:lnTo>
                  <a:pt x="38390" y="54250"/>
                </a:lnTo>
                <a:lnTo>
                  <a:pt x="38540" y="54270"/>
                </a:lnTo>
                <a:lnTo>
                  <a:pt x="38600" y="54390"/>
                </a:lnTo>
                <a:lnTo>
                  <a:pt x="38640" y="54490"/>
                </a:lnTo>
                <a:lnTo>
                  <a:pt x="38730" y="54690"/>
                </a:lnTo>
                <a:lnTo>
                  <a:pt x="38760" y="54680"/>
                </a:lnTo>
                <a:lnTo>
                  <a:pt x="38980" y="54830"/>
                </a:lnTo>
                <a:lnTo>
                  <a:pt x="39040" y="54870"/>
                </a:lnTo>
                <a:lnTo>
                  <a:pt x="38970" y="54880"/>
                </a:lnTo>
                <a:lnTo>
                  <a:pt x="38970" y="54890"/>
                </a:lnTo>
                <a:lnTo>
                  <a:pt x="38970" y="54910"/>
                </a:lnTo>
                <a:lnTo>
                  <a:pt x="38980" y="54930"/>
                </a:lnTo>
                <a:lnTo>
                  <a:pt x="38980" y="54950"/>
                </a:lnTo>
                <a:lnTo>
                  <a:pt x="38990" y="54960"/>
                </a:lnTo>
                <a:lnTo>
                  <a:pt x="38990" y="54970"/>
                </a:lnTo>
                <a:lnTo>
                  <a:pt x="38980" y="54980"/>
                </a:lnTo>
                <a:lnTo>
                  <a:pt x="38930" y="55060"/>
                </a:lnTo>
                <a:lnTo>
                  <a:pt x="38900" y="55130"/>
                </a:lnTo>
                <a:lnTo>
                  <a:pt x="38870" y="55190"/>
                </a:lnTo>
                <a:lnTo>
                  <a:pt x="38860" y="55200"/>
                </a:lnTo>
                <a:lnTo>
                  <a:pt x="38850" y="55220"/>
                </a:lnTo>
                <a:lnTo>
                  <a:pt x="38840" y="55240"/>
                </a:lnTo>
                <a:lnTo>
                  <a:pt x="38830" y="55260"/>
                </a:lnTo>
                <a:lnTo>
                  <a:pt x="38820" y="55270"/>
                </a:lnTo>
                <a:lnTo>
                  <a:pt x="38820" y="55280"/>
                </a:lnTo>
                <a:lnTo>
                  <a:pt x="38810" y="55280"/>
                </a:lnTo>
                <a:lnTo>
                  <a:pt x="38800" y="55300"/>
                </a:lnTo>
                <a:lnTo>
                  <a:pt x="38780" y="55340"/>
                </a:lnTo>
                <a:lnTo>
                  <a:pt x="38770" y="55370"/>
                </a:lnTo>
                <a:lnTo>
                  <a:pt x="38740" y="55430"/>
                </a:lnTo>
                <a:lnTo>
                  <a:pt x="38720" y="55460"/>
                </a:lnTo>
                <a:lnTo>
                  <a:pt x="38700" y="55490"/>
                </a:lnTo>
                <a:lnTo>
                  <a:pt x="38690" y="55500"/>
                </a:lnTo>
                <a:lnTo>
                  <a:pt x="38690" y="55510"/>
                </a:lnTo>
                <a:lnTo>
                  <a:pt x="38680" y="55530"/>
                </a:lnTo>
                <a:lnTo>
                  <a:pt x="38670" y="55550"/>
                </a:lnTo>
                <a:lnTo>
                  <a:pt x="38660" y="55570"/>
                </a:lnTo>
                <a:lnTo>
                  <a:pt x="38650" y="55580"/>
                </a:lnTo>
                <a:lnTo>
                  <a:pt x="38640" y="55600"/>
                </a:lnTo>
                <a:lnTo>
                  <a:pt x="38630" y="55620"/>
                </a:lnTo>
                <a:lnTo>
                  <a:pt x="38600" y="55680"/>
                </a:lnTo>
                <a:lnTo>
                  <a:pt x="38540" y="55780"/>
                </a:lnTo>
                <a:lnTo>
                  <a:pt x="38530" y="55790"/>
                </a:lnTo>
                <a:lnTo>
                  <a:pt x="38520" y="55820"/>
                </a:lnTo>
                <a:lnTo>
                  <a:pt x="38510" y="55830"/>
                </a:lnTo>
                <a:lnTo>
                  <a:pt x="38500" y="55840"/>
                </a:lnTo>
                <a:lnTo>
                  <a:pt x="38500" y="55860"/>
                </a:lnTo>
                <a:lnTo>
                  <a:pt x="38490" y="55870"/>
                </a:lnTo>
                <a:lnTo>
                  <a:pt x="38480" y="55890"/>
                </a:lnTo>
                <a:lnTo>
                  <a:pt x="38470" y="55910"/>
                </a:lnTo>
                <a:lnTo>
                  <a:pt x="38440" y="55950"/>
                </a:lnTo>
                <a:lnTo>
                  <a:pt x="38430" y="55980"/>
                </a:lnTo>
                <a:lnTo>
                  <a:pt x="38420" y="56000"/>
                </a:lnTo>
                <a:lnTo>
                  <a:pt x="38400" y="56030"/>
                </a:lnTo>
                <a:lnTo>
                  <a:pt x="38400" y="56040"/>
                </a:lnTo>
                <a:lnTo>
                  <a:pt x="38390" y="56050"/>
                </a:lnTo>
                <a:lnTo>
                  <a:pt x="38380" y="56070"/>
                </a:lnTo>
                <a:lnTo>
                  <a:pt x="38370" y="56080"/>
                </a:lnTo>
                <a:lnTo>
                  <a:pt x="38370" y="56090"/>
                </a:lnTo>
                <a:lnTo>
                  <a:pt x="38360" y="56100"/>
                </a:lnTo>
                <a:lnTo>
                  <a:pt x="38360" y="56110"/>
                </a:lnTo>
                <a:lnTo>
                  <a:pt x="38360" y="56120"/>
                </a:lnTo>
                <a:lnTo>
                  <a:pt x="38360" y="56130"/>
                </a:lnTo>
                <a:lnTo>
                  <a:pt x="38360" y="56140"/>
                </a:lnTo>
                <a:lnTo>
                  <a:pt x="38360" y="56150"/>
                </a:lnTo>
                <a:lnTo>
                  <a:pt x="38360" y="56160"/>
                </a:lnTo>
                <a:lnTo>
                  <a:pt x="38360" y="56170"/>
                </a:lnTo>
                <a:lnTo>
                  <a:pt x="38360" y="56180"/>
                </a:lnTo>
                <a:lnTo>
                  <a:pt x="38360" y="56190"/>
                </a:lnTo>
                <a:lnTo>
                  <a:pt x="38350" y="56200"/>
                </a:lnTo>
                <a:lnTo>
                  <a:pt x="38340" y="56210"/>
                </a:lnTo>
                <a:lnTo>
                  <a:pt x="38340" y="56220"/>
                </a:lnTo>
                <a:lnTo>
                  <a:pt x="38330" y="56230"/>
                </a:lnTo>
                <a:lnTo>
                  <a:pt x="38330" y="56240"/>
                </a:lnTo>
                <a:lnTo>
                  <a:pt x="38320" y="56250"/>
                </a:lnTo>
                <a:lnTo>
                  <a:pt x="38320" y="56260"/>
                </a:lnTo>
                <a:lnTo>
                  <a:pt x="38320" y="56270"/>
                </a:lnTo>
                <a:lnTo>
                  <a:pt x="38320" y="56280"/>
                </a:lnTo>
                <a:lnTo>
                  <a:pt x="38310" y="56300"/>
                </a:lnTo>
                <a:lnTo>
                  <a:pt x="38310" y="56310"/>
                </a:lnTo>
                <a:lnTo>
                  <a:pt x="38310" y="56320"/>
                </a:lnTo>
                <a:lnTo>
                  <a:pt x="38310" y="56330"/>
                </a:lnTo>
                <a:lnTo>
                  <a:pt x="38320" y="56360"/>
                </a:lnTo>
                <a:lnTo>
                  <a:pt x="38320" y="56380"/>
                </a:lnTo>
                <a:lnTo>
                  <a:pt x="38320" y="56390"/>
                </a:lnTo>
                <a:lnTo>
                  <a:pt x="38320" y="56410"/>
                </a:lnTo>
                <a:lnTo>
                  <a:pt x="38330" y="56420"/>
                </a:lnTo>
                <a:lnTo>
                  <a:pt x="38330" y="56430"/>
                </a:lnTo>
                <a:lnTo>
                  <a:pt x="38340" y="56430"/>
                </a:lnTo>
                <a:lnTo>
                  <a:pt x="38350" y="56450"/>
                </a:lnTo>
                <a:lnTo>
                  <a:pt x="38350" y="56460"/>
                </a:lnTo>
                <a:lnTo>
                  <a:pt x="38360" y="56480"/>
                </a:lnTo>
                <a:lnTo>
                  <a:pt x="38370" y="56490"/>
                </a:lnTo>
                <a:lnTo>
                  <a:pt x="38380" y="56500"/>
                </a:lnTo>
                <a:lnTo>
                  <a:pt x="38380" y="56510"/>
                </a:lnTo>
                <a:lnTo>
                  <a:pt x="38370" y="56520"/>
                </a:lnTo>
                <a:lnTo>
                  <a:pt x="38360" y="56530"/>
                </a:lnTo>
                <a:lnTo>
                  <a:pt x="38340" y="56540"/>
                </a:lnTo>
                <a:lnTo>
                  <a:pt x="38330" y="56550"/>
                </a:lnTo>
                <a:lnTo>
                  <a:pt x="38320" y="56560"/>
                </a:lnTo>
                <a:lnTo>
                  <a:pt x="38310" y="56570"/>
                </a:lnTo>
                <a:lnTo>
                  <a:pt x="38290" y="56580"/>
                </a:lnTo>
                <a:lnTo>
                  <a:pt x="38290" y="56590"/>
                </a:lnTo>
                <a:lnTo>
                  <a:pt x="38280" y="56590"/>
                </a:lnTo>
                <a:lnTo>
                  <a:pt x="38270" y="56610"/>
                </a:lnTo>
                <a:lnTo>
                  <a:pt x="38270" y="56620"/>
                </a:lnTo>
                <a:lnTo>
                  <a:pt x="38260" y="56640"/>
                </a:lnTo>
                <a:lnTo>
                  <a:pt x="38260" y="56650"/>
                </a:lnTo>
                <a:lnTo>
                  <a:pt x="38260" y="56660"/>
                </a:lnTo>
                <a:lnTo>
                  <a:pt x="38270" y="56670"/>
                </a:lnTo>
                <a:lnTo>
                  <a:pt x="38270" y="56680"/>
                </a:lnTo>
                <a:lnTo>
                  <a:pt x="38280" y="56690"/>
                </a:lnTo>
                <a:lnTo>
                  <a:pt x="38290" y="56700"/>
                </a:lnTo>
                <a:lnTo>
                  <a:pt x="38300" y="56700"/>
                </a:lnTo>
                <a:lnTo>
                  <a:pt x="38310" y="56700"/>
                </a:lnTo>
                <a:lnTo>
                  <a:pt x="38320" y="56700"/>
                </a:lnTo>
                <a:lnTo>
                  <a:pt x="38330" y="56700"/>
                </a:lnTo>
                <a:lnTo>
                  <a:pt x="38340" y="56710"/>
                </a:lnTo>
                <a:lnTo>
                  <a:pt x="38360" y="56710"/>
                </a:lnTo>
                <a:lnTo>
                  <a:pt x="38380" y="56720"/>
                </a:lnTo>
                <a:lnTo>
                  <a:pt x="38390" y="56720"/>
                </a:lnTo>
                <a:lnTo>
                  <a:pt x="38400" y="56730"/>
                </a:lnTo>
                <a:lnTo>
                  <a:pt x="38410" y="56740"/>
                </a:lnTo>
                <a:lnTo>
                  <a:pt x="38420" y="56750"/>
                </a:lnTo>
                <a:lnTo>
                  <a:pt x="38430" y="56750"/>
                </a:lnTo>
                <a:lnTo>
                  <a:pt x="38440" y="56750"/>
                </a:lnTo>
                <a:lnTo>
                  <a:pt x="38450" y="56760"/>
                </a:lnTo>
                <a:lnTo>
                  <a:pt x="38460" y="56760"/>
                </a:lnTo>
                <a:lnTo>
                  <a:pt x="38470" y="56770"/>
                </a:lnTo>
                <a:lnTo>
                  <a:pt x="38490" y="56780"/>
                </a:lnTo>
                <a:lnTo>
                  <a:pt x="38500" y="56790"/>
                </a:lnTo>
                <a:lnTo>
                  <a:pt x="38510" y="56790"/>
                </a:lnTo>
                <a:lnTo>
                  <a:pt x="38520" y="56800"/>
                </a:lnTo>
                <a:lnTo>
                  <a:pt x="38510" y="56820"/>
                </a:lnTo>
                <a:lnTo>
                  <a:pt x="38460" y="56880"/>
                </a:lnTo>
                <a:lnTo>
                  <a:pt x="38450" y="56900"/>
                </a:lnTo>
                <a:lnTo>
                  <a:pt x="38440" y="56910"/>
                </a:lnTo>
                <a:lnTo>
                  <a:pt x="38440" y="56920"/>
                </a:lnTo>
                <a:lnTo>
                  <a:pt x="38440" y="56930"/>
                </a:lnTo>
                <a:lnTo>
                  <a:pt x="38450" y="56940"/>
                </a:lnTo>
                <a:lnTo>
                  <a:pt x="38500" y="56980"/>
                </a:lnTo>
                <a:lnTo>
                  <a:pt x="38530" y="57020"/>
                </a:lnTo>
                <a:lnTo>
                  <a:pt x="38550" y="57030"/>
                </a:lnTo>
                <a:lnTo>
                  <a:pt x="38550" y="57040"/>
                </a:lnTo>
                <a:lnTo>
                  <a:pt x="38560" y="57050"/>
                </a:lnTo>
                <a:lnTo>
                  <a:pt x="38560" y="57060"/>
                </a:lnTo>
                <a:lnTo>
                  <a:pt x="38570" y="57080"/>
                </a:lnTo>
                <a:lnTo>
                  <a:pt x="38580" y="57090"/>
                </a:lnTo>
                <a:lnTo>
                  <a:pt x="38610" y="57130"/>
                </a:lnTo>
                <a:lnTo>
                  <a:pt x="38660" y="57180"/>
                </a:lnTo>
                <a:lnTo>
                  <a:pt x="38670" y="57200"/>
                </a:lnTo>
                <a:lnTo>
                  <a:pt x="38680" y="57210"/>
                </a:lnTo>
                <a:lnTo>
                  <a:pt x="38680" y="57220"/>
                </a:lnTo>
                <a:lnTo>
                  <a:pt x="38680" y="57230"/>
                </a:lnTo>
                <a:lnTo>
                  <a:pt x="38690" y="57230"/>
                </a:lnTo>
                <a:lnTo>
                  <a:pt x="38690" y="57240"/>
                </a:lnTo>
                <a:lnTo>
                  <a:pt x="38690" y="57260"/>
                </a:lnTo>
                <a:lnTo>
                  <a:pt x="38680" y="57290"/>
                </a:lnTo>
                <a:lnTo>
                  <a:pt x="38690" y="57350"/>
                </a:lnTo>
                <a:lnTo>
                  <a:pt x="38690" y="57390"/>
                </a:lnTo>
                <a:lnTo>
                  <a:pt x="38690" y="57410"/>
                </a:lnTo>
                <a:lnTo>
                  <a:pt x="38690" y="57420"/>
                </a:lnTo>
                <a:lnTo>
                  <a:pt x="38690" y="57430"/>
                </a:lnTo>
                <a:lnTo>
                  <a:pt x="38690" y="57440"/>
                </a:lnTo>
                <a:lnTo>
                  <a:pt x="38690" y="57450"/>
                </a:lnTo>
                <a:lnTo>
                  <a:pt x="38700" y="57450"/>
                </a:lnTo>
                <a:lnTo>
                  <a:pt x="38710" y="57460"/>
                </a:lnTo>
                <a:lnTo>
                  <a:pt x="38720" y="57450"/>
                </a:lnTo>
                <a:lnTo>
                  <a:pt x="38730" y="57450"/>
                </a:lnTo>
                <a:lnTo>
                  <a:pt x="38740" y="57450"/>
                </a:lnTo>
                <a:lnTo>
                  <a:pt x="38750" y="57460"/>
                </a:lnTo>
                <a:lnTo>
                  <a:pt x="38760" y="57460"/>
                </a:lnTo>
                <a:lnTo>
                  <a:pt x="38770" y="57460"/>
                </a:lnTo>
                <a:lnTo>
                  <a:pt x="38780" y="57470"/>
                </a:lnTo>
                <a:lnTo>
                  <a:pt x="38790" y="57480"/>
                </a:lnTo>
                <a:lnTo>
                  <a:pt x="38800" y="57490"/>
                </a:lnTo>
                <a:lnTo>
                  <a:pt x="38800" y="57500"/>
                </a:lnTo>
                <a:lnTo>
                  <a:pt x="38810" y="57510"/>
                </a:lnTo>
                <a:lnTo>
                  <a:pt x="38810" y="57520"/>
                </a:lnTo>
                <a:lnTo>
                  <a:pt x="38820" y="57530"/>
                </a:lnTo>
                <a:lnTo>
                  <a:pt x="38820" y="57550"/>
                </a:lnTo>
                <a:lnTo>
                  <a:pt x="38820" y="57560"/>
                </a:lnTo>
                <a:lnTo>
                  <a:pt x="38830" y="57560"/>
                </a:lnTo>
                <a:lnTo>
                  <a:pt x="38830" y="57570"/>
                </a:lnTo>
                <a:lnTo>
                  <a:pt x="38830" y="57580"/>
                </a:lnTo>
                <a:lnTo>
                  <a:pt x="38830" y="57590"/>
                </a:lnTo>
                <a:lnTo>
                  <a:pt x="38830" y="57600"/>
                </a:lnTo>
                <a:lnTo>
                  <a:pt x="38830" y="57610"/>
                </a:lnTo>
                <a:lnTo>
                  <a:pt x="38830" y="57620"/>
                </a:lnTo>
                <a:lnTo>
                  <a:pt x="38830" y="57630"/>
                </a:lnTo>
                <a:lnTo>
                  <a:pt x="38830" y="57640"/>
                </a:lnTo>
                <a:lnTo>
                  <a:pt x="38830" y="57650"/>
                </a:lnTo>
                <a:lnTo>
                  <a:pt x="38820" y="57660"/>
                </a:lnTo>
                <a:lnTo>
                  <a:pt x="38820" y="57670"/>
                </a:lnTo>
                <a:lnTo>
                  <a:pt x="38810" y="57680"/>
                </a:lnTo>
                <a:lnTo>
                  <a:pt x="38800" y="57690"/>
                </a:lnTo>
                <a:lnTo>
                  <a:pt x="38790" y="57700"/>
                </a:lnTo>
                <a:lnTo>
                  <a:pt x="38780" y="57720"/>
                </a:lnTo>
                <a:lnTo>
                  <a:pt x="38780" y="57730"/>
                </a:lnTo>
                <a:lnTo>
                  <a:pt x="38770" y="57740"/>
                </a:lnTo>
                <a:lnTo>
                  <a:pt x="38770" y="57750"/>
                </a:lnTo>
                <a:lnTo>
                  <a:pt x="38770" y="57770"/>
                </a:lnTo>
                <a:lnTo>
                  <a:pt x="38770" y="57800"/>
                </a:lnTo>
                <a:lnTo>
                  <a:pt x="38780" y="57820"/>
                </a:lnTo>
                <a:lnTo>
                  <a:pt x="38790" y="57830"/>
                </a:lnTo>
                <a:lnTo>
                  <a:pt x="38780" y="57840"/>
                </a:lnTo>
                <a:lnTo>
                  <a:pt x="38760" y="57850"/>
                </a:lnTo>
                <a:lnTo>
                  <a:pt x="38750" y="57870"/>
                </a:lnTo>
                <a:lnTo>
                  <a:pt x="38750" y="57880"/>
                </a:lnTo>
                <a:lnTo>
                  <a:pt x="38750" y="57900"/>
                </a:lnTo>
                <a:lnTo>
                  <a:pt x="38750" y="57910"/>
                </a:lnTo>
                <a:lnTo>
                  <a:pt x="38750" y="57920"/>
                </a:lnTo>
                <a:lnTo>
                  <a:pt x="38750" y="57930"/>
                </a:lnTo>
                <a:lnTo>
                  <a:pt x="38750" y="57950"/>
                </a:lnTo>
                <a:lnTo>
                  <a:pt x="38760" y="57960"/>
                </a:lnTo>
                <a:lnTo>
                  <a:pt x="38760" y="57970"/>
                </a:lnTo>
                <a:lnTo>
                  <a:pt x="38760" y="57980"/>
                </a:lnTo>
                <a:lnTo>
                  <a:pt x="38770" y="57980"/>
                </a:lnTo>
                <a:lnTo>
                  <a:pt x="38770" y="57990"/>
                </a:lnTo>
                <a:lnTo>
                  <a:pt x="38780" y="58000"/>
                </a:lnTo>
                <a:lnTo>
                  <a:pt x="38790" y="58010"/>
                </a:lnTo>
                <a:lnTo>
                  <a:pt x="38800" y="58030"/>
                </a:lnTo>
                <a:lnTo>
                  <a:pt x="38800" y="58040"/>
                </a:lnTo>
                <a:lnTo>
                  <a:pt x="38800" y="58050"/>
                </a:lnTo>
                <a:lnTo>
                  <a:pt x="38810" y="58060"/>
                </a:lnTo>
                <a:lnTo>
                  <a:pt x="38810" y="58070"/>
                </a:lnTo>
                <a:lnTo>
                  <a:pt x="38810" y="58080"/>
                </a:lnTo>
                <a:lnTo>
                  <a:pt x="38810" y="58090"/>
                </a:lnTo>
                <a:lnTo>
                  <a:pt x="38800" y="58100"/>
                </a:lnTo>
                <a:lnTo>
                  <a:pt x="38800" y="58110"/>
                </a:lnTo>
                <a:lnTo>
                  <a:pt x="38800" y="58120"/>
                </a:lnTo>
                <a:lnTo>
                  <a:pt x="38800" y="58130"/>
                </a:lnTo>
                <a:lnTo>
                  <a:pt x="38810" y="58140"/>
                </a:lnTo>
                <a:lnTo>
                  <a:pt x="38820" y="58160"/>
                </a:lnTo>
                <a:lnTo>
                  <a:pt x="38830" y="58170"/>
                </a:lnTo>
                <a:lnTo>
                  <a:pt x="38840" y="58180"/>
                </a:lnTo>
                <a:lnTo>
                  <a:pt x="38840" y="58190"/>
                </a:lnTo>
                <a:lnTo>
                  <a:pt x="38850" y="58200"/>
                </a:lnTo>
                <a:lnTo>
                  <a:pt x="38850" y="58220"/>
                </a:lnTo>
                <a:lnTo>
                  <a:pt x="38850" y="58230"/>
                </a:lnTo>
                <a:lnTo>
                  <a:pt x="38860" y="58250"/>
                </a:lnTo>
                <a:lnTo>
                  <a:pt x="38860" y="58260"/>
                </a:lnTo>
                <a:lnTo>
                  <a:pt x="38860" y="58270"/>
                </a:lnTo>
                <a:lnTo>
                  <a:pt x="38860" y="58280"/>
                </a:lnTo>
                <a:lnTo>
                  <a:pt x="38850" y="58300"/>
                </a:lnTo>
                <a:lnTo>
                  <a:pt x="38850" y="58320"/>
                </a:lnTo>
                <a:lnTo>
                  <a:pt x="38850" y="58330"/>
                </a:lnTo>
                <a:lnTo>
                  <a:pt x="38850" y="58340"/>
                </a:lnTo>
                <a:lnTo>
                  <a:pt x="38850" y="58350"/>
                </a:lnTo>
                <a:lnTo>
                  <a:pt x="38850" y="58360"/>
                </a:lnTo>
                <a:lnTo>
                  <a:pt x="38860" y="58380"/>
                </a:lnTo>
                <a:lnTo>
                  <a:pt x="38860" y="58400"/>
                </a:lnTo>
                <a:lnTo>
                  <a:pt x="38860" y="58420"/>
                </a:lnTo>
                <a:lnTo>
                  <a:pt x="38860" y="58430"/>
                </a:lnTo>
                <a:lnTo>
                  <a:pt x="38860" y="58450"/>
                </a:lnTo>
                <a:lnTo>
                  <a:pt x="38860" y="58470"/>
                </a:lnTo>
                <a:lnTo>
                  <a:pt x="38860" y="58480"/>
                </a:lnTo>
                <a:lnTo>
                  <a:pt x="38870" y="58480"/>
                </a:lnTo>
                <a:lnTo>
                  <a:pt x="38880" y="58490"/>
                </a:lnTo>
                <a:lnTo>
                  <a:pt x="38900" y="58500"/>
                </a:lnTo>
                <a:lnTo>
                  <a:pt x="38910" y="58500"/>
                </a:lnTo>
                <a:lnTo>
                  <a:pt x="38930" y="58510"/>
                </a:lnTo>
                <a:lnTo>
                  <a:pt x="38940" y="58520"/>
                </a:lnTo>
                <a:lnTo>
                  <a:pt x="38950" y="58520"/>
                </a:lnTo>
                <a:lnTo>
                  <a:pt x="38950" y="58530"/>
                </a:lnTo>
                <a:lnTo>
                  <a:pt x="38950" y="58550"/>
                </a:lnTo>
                <a:lnTo>
                  <a:pt x="38950" y="58560"/>
                </a:lnTo>
                <a:lnTo>
                  <a:pt x="38940" y="58580"/>
                </a:lnTo>
                <a:lnTo>
                  <a:pt x="38950" y="58600"/>
                </a:lnTo>
                <a:lnTo>
                  <a:pt x="38950" y="58620"/>
                </a:lnTo>
                <a:lnTo>
                  <a:pt x="38960" y="58630"/>
                </a:lnTo>
                <a:lnTo>
                  <a:pt x="38970" y="58650"/>
                </a:lnTo>
                <a:lnTo>
                  <a:pt x="38970" y="58660"/>
                </a:lnTo>
                <a:lnTo>
                  <a:pt x="38980" y="58670"/>
                </a:lnTo>
                <a:lnTo>
                  <a:pt x="38990" y="58690"/>
                </a:lnTo>
                <a:lnTo>
                  <a:pt x="38990" y="58710"/>
                </a:lnTo>
                <a:lnTo>
                  <a:pt x="39000" y="58710"/>
                </a:lnTo>
                <a:lnTo>
                  <a:pt x="39030" y="58740"/>
                </a:lnTo>
                <a:lnTo>
                  <a:pt x="39040" y="58750"/>
                </a:lnTo>
                <a:lnTo>
                  <a:pt x="39040" y="58760"/>
                </a:lnTo>
                <a:lnTo>
                  <a:pt x="39040" y="58770"/>
                </a:lnTo>
                <a:lnTo>
                  <a:pt x="39050" y="58790"/>
                </a:lnTo>
                <a:lnTo>
                  <a:pt x="39060" y="58800"/>
                </a:lnTo>
                <a:lnTo>
                  <a:pt x="39090" y="58840"/>
                </a:lnTo>
                <a:lnTo>
                  <a:pt x="39110" y="58870"/>
                </a:lnTo>
                <a:lnTo>
                  <a:pt x="39130" y="58900"/>
                </a:lnTo>
                <a:lnTo>
                  <a:pt x="39140" y="58910"/>
                </a:lnTo>
                <a:lnTo>
                  <a:pt x="39150" y="58920"/>
                </a:lnTo>
                <a:lnTo>
                  <a:pt x="39160" y="58930"/>
                </a:lnTo>
                <a:lnTo>
                  <a:pt x="39180" y="58940"/>
                </a:lnTo>
                <a:lnTo>
                  <a:pt x="39190" y="58950"/>
                </a:lnTo>
                <a:lnTo>
                  <a:pt x="39200" y="58950"/>
                </a:lnTo>
                <a:lnTo>
                  <a:pt x="39200" y="58960"/>
                </a:lnTo>
                <a:lnTo>
                  <a:pt x="39200" y="58980"/>
                </a:lnTo>
                <a:lnTo>
                  <a:pt x="39200" y="58990"/>
                </a:lnTo>
                <a:lnTo>
                  <a:pt x="39200" y="59000"/>
                </a:lnTo>
                <a:lnTo>
                  <a:pt x="39200" y="59010"/>
                </a:lnTo>
                <a:lnTo>
                  <a:pt x="39200" y="59030"/>
                </a:lnTo>
                <a:lnTo>
                  <a:pt x="39200" y="59040"/>
                </a:lnTo>
                <a:lnTo>
                  <a:pt x="39190" y="59050"/>
                </a:lnTo>
                <a:lnTo>
                  <a:pt x="39190" y="59060"/>
                </a:lnTo>
                <a:lnTo>
                  <a:pt x="39190" y="59080"/>
                </a:lnTo>
                <a:lnTo>
                  <a:pt x="39180" y="59090"/>
                </a:lnTo>
                <a:lnTo>
                  <a:pt x="39180" y="59110"/>
                </a:lnTo>
                <a:lnTo>
                  <a:pt x="39180" y="59130"/>
                </a:lnTo>
                <a:lnTo>
                  <a:pt x="39180" y="59150"/>
                </a:lnTo>
                <a:lnTo>
                  <a:pt x="39180" y="59160"/>
                </a:lnTo>
                <a:lnTo>
                  <a:pt x="39190" y="59180"/>
                </a:lnTo>
                <a:lnTo>
                  <a:pt x="39190" y="59190"/>
                </a:lnTo>
                <a:lnTo>
                  <a:pt x="39190" y="59210"/>
                </a:lnTo>
                <a:lnTo>
                  <a:pt x="39190" y="59220"/>
                </a:lnTo>
                <a:lnTo>
                  <a:pt x="39200" y="59230"/>
                </a:lnTo>
                <a:lnTo>
                  <a:pt x="39200" y="59240"/>
                </a:lnTo>
                <a:lnTo>
                  <a:pt x="39210" y="59250"/>
                </a:lnTo>
                <a:lnTo>
                  <a:pt x="39210" y="59260"/>
                </a:lnTo>
                <a:lnTo>
                  <a:pt x="39210" y="59270"/>
                </a:lnTo>
                <a:lnTo>
                  <a:pt x="39210" y="59290"/>
                </a:lnTo>
                <a:lnTo>
                  <a:pt x="39210" y="59300"/>
                </a:lnTo>
                <a:lnTo>
                  <a:pt x="39210" y="59310"/>
                </a:lnTo>
                <a:lnTo>
                  <a:pt x="39210" y="59320"/>
                </a:lnTo>
                <a:lnTo>
                  <a:pt x="39210" y="59330"/>
                </a:lnTo>
                <a:lnTo>
                  <a:pt x="39210" y="59340"/>
                </a:lnTo>
                <a:lnTo>
                  <a:pt x="39200" y="59350"/>
                </a:lnTo>
                <a:lnTo>
                  <a:pt x="39200" y="59360"/>
                </a:lnTo>
                <a:lnTo>
                  <a:pt x="39200" y="59380"/>
                </a:lnTo>
                <a:lnTo>
                  <a:pt x="39200" y="59390"/>
                </a:lnTo>
                <a:lnTo>
                  <a:pt x="39200" y="59400"/>
                </a:lnTo>
                <a:lnTo>
                  <a:pt x="39200" y="59410"/>
                </a:lnTo>
                <a:lnTo>
                  <a:pt x="39200" y="59420"/>
                </a:lnTo>
                <a:lnTo>
                  <a:pt x="39200" y="59440"/>
                </a:lnTo>
                <a:lnTo>
                  <a:pt x="39200" y="59460"/>
                </a:lnTo>
                <a:lnTo>
                  <a:pt x="39210" y="59480"/>
                </a:lnTo>
                <a:lnTo>
                  <a:pt x="39210" y="59490"/>
                </a:lnTo>
                <a:lnTo>
                  <a:pt x="39200" y="59510"/>
                </a:lnTo>
                <a:lnTo>
                  <a:pt x="39200" y="59530"/>
                </a:lnTo>
                <a:lnTo>
                  <a:pt x="39190" y="59540"/>
                </a:lnTo>
                <a:lnTo>
                  <a:pt x="39190" y="59560"/>
                </a:lnTo>
                <a:lnTo>
                  <a:pt x="39190" y="59570"/>
                </a:lnTo>
                <a:lnTo>
                  <a:pt x="39190" y="59590"/>
                </a:lnTo>
                <a:lnTo>
                  <a:pt x="39190" y="59600"/>
                </a:lnTo>
                <a:lnTo>
                  <a:pt x="39190" y="59610"/>
                </a:lnTo>
                <a:lnTo>
                  <a:pt x="39200" y="59610"/>
                </a:lnTo>
                <a:lnTo>
                  <a:pt x="39200" y="59620"/>
                </a:lnTo>
                <a:lnTo>
                  <a:pt x="39210" y="59640"/>
                </a:lnTo>
                <a:lnTo>
                  <a:pt x="39210" y="59650"/>
                </a:lnTo>
                <a:lnTo>
                  <a:pt x="39210" y="59670"/>
                </a:lnTo>
                <a:lnTo>
                  <a:pt x="39210" y="59680"/>
                </a:lnTo>
                <a:lnTo>
                  <a:pt x="39220" y="59680"/>
                </a:lnTo>
                <a:lnTo>
                  <a:pt x="39230" y="59700"/>
                </a:lnTo>
                <a:lnTo>
                  <a:pt x="39240" y="59710"/>
                </a:lnTo>
                <a:lnTo>
                  <a:pt x="39240" y="59730"/>
                </a:lnTo>
                <a:lnTo>
                  <a:pt x="39250" y="59740"/>
                </a:lnTo>
                <a:lnTo>
                  <a:pt x="39250" y="59750"/>
                </a:lnTo>
                <a:lnTo>
                  <a:pt x="39250" y="59760"/>
                </a:lnTo>
                <a:lnTo>
                  <a:pt x="39250" y="59770"/>
                </a:lnTo>
                <a:lnTo>
                  <a:pt x="39250" y="59780"/>
                </a:lnTo>
                <a:lnTo>
                  <a:pt x="39250" y="59790"/>
                </a:lnTo>
                <a:lnTo>
                  <a:pt x="39250" y="59810"/>
                </a:lnTo>
                <a:lnTo>
                  <a:pt x="39250" y="59820"/>
                </a:lnTo>
                <a:lnTo>
                  <a:pt x="39250" y="59830"/>
                </a:lnTo>
                <a:lnTo>
                  <a:pt x="39250" y="59840"/>
                </a:lnTo>
                <a:lnTo>
                  <a:pt x="39250" y="59860"/>
                </a:lnTo>
                <a:lnTo>
                  <a:pt x="39260" y="59870"/>
                </a:lnTo>
                <a:lnTo>
                  <a:pt x="39260" y="59890"/>
                </a:lnTo>
                <a:lnTo>
                  <a:pt x="39270" y="59890"/>
                </a:lnTo>
                <a:lnTo>
                  <a:pt x="39270" y="59900"/>
                </a:lnTo>
                <a:lnTo>
                  <a:pt x="39270" y="59910"/>
                </a:lnTo>
                <a:lnTo>
                  <a:pt x="39270" y="59920"/>
                </a:lnTo>
                <a:lnTo>
                  <a:pt x="39280" y="59960"/>
                </a:lnTo>
                <a:lnTo>
                  <a:pt x="39280" y="59970"/>
                </a:lnTo>
                <a:lnTo>
                  <a:pt x="39280" y="59990"/>
                </a:lnTo>
                <a:lnTo>
                  <a:pt x="39280" y="60000"/>
                </a:lnTo>
                <a:lnTo>
                  <a:pt x="39280" y="60010"/>
                </a:lnTo>
                <a:lnTo>
                  <a:pt x="39280" y="60020"/>
                </a:lnTo>
                <a:lnTo>
                  <a:pt x="39280" y="60030"/>
                </a:lnTo>
                <a:lnTo>
                  <a:pt x="39280" y="60040"/>
                </a:lnTo>
                <a:lnTo>
                  <a:pt x="39280" y="60060"/>
                </a:lnTo>
                <a:lnTo>
                  <a:pt x="39290" y="60070"/>
                </a:lnTo>
                <a:lnTo>
                  <a:pt x="39290" y="60080"/>
                </a:lnTo>
                <a:lnTo>
                  <a:pt x="39290" y="60100"/>
                </a:lnTo>
                <a:lnTo>
                  <a:pt x="39300" y="60110"/>
                </a:lnTo>
                <a:lnTo>
                  <a:pt x="39300" y="60120"/>
                </a:lnTo>
                <a:lnTo>
                  <a:pt x="39300" y="60130"/>
                </a:lnTo>
                <a:lnTo>
                  <a:pt x="39310" y="60140"/>
                </a:lnTo>
                <a:lnTo>
                  <a:pt x="39310" y="60150"/>
                </a:lnTo>
                <a:lnTo>
                  <a:pt x="39320" y="60170"/>
                </a:lnTo>
                <a:lnTo>
                  <a:pt x="39320" y="60180"/>
                </a:lnTo>
                <a:lnTo>
                  <a:pt x="39330" y="60190"/>
                </a:lnTo>
                <a:lnTo>
                  <a:pt x="39330" y="60200"/>
                </a:lnTo>
                <a:lnTo>
                  <a:pt x="39340" y="60210"/>
                </a:lnTo>
                <a:lnTo>
                  <a:pt x="39350" y="60230"/>
                </a:lnTo>
                <a:lnTo>
                  <a:pt x="39370" y="60240"/>
                </a:lnTo>
                <a:lnTo>
                  <a:pt x="39370" y="60250"/>
                </a:lnTo>
                <a:lnTo>
                  <a:pt x="39380" y="60260"/>
                </a:lnTo>
                <a:lnTo>
                  <a:pt x="39390" y="60270"/>
                </a:lnTo>
                <a:lnTo>
                  <a:pt x="39400" y="60280"/>
                </a:lnTo>
                <a:lnTo>
                  <a:pt x="39420" y="60290"/>
                </a:lnTo>
                <a:lnTo>
                  <a:pt x="39430" y="60300"/>
                </a:lnTo>
                <a:lnTo>
                  <a:pt x="39440" y="60320"/>
                </a:lnTo>
                <a:lnTo>
                  <a:pt x="39450" y="60320"/>
                </a:lnTo>
                <a:lnTo>
                  <a:pt x="39460" y="60330"/>
                </a:lnTo>
                <a:lnTo>
                  <a:pt x="39450" y="60330"/>
                </a:lnTo>
                <a:lnTo>
                  <a:pt x="39440" y="60330"/>
                </a:lnTo>
                <a:lnTo>
                  <a:pt x="39430" y="60330"/>
                </a:lnTo>
                <a:lnTo>
                  <a:pt x="39420" y="60330"/>
                </a:lnTo>
                <a:lnTo>
                  <a:pt x="39410" y="60330"/>
                </a:lnTo>
                <a:lnTo>
                  <a:pt x="39400" y="60330"/>
                </a:lnTo>
                <a:lnTo>
                  <a:pt x="39390" y="60330"/>
                </a:lnTo>
                <a:lnTo>
                  <a:pt x="39380" y="60330"/>
                </a:lnTo>
                <a:lnTo>
                  <a:pt x="39360" y="60340"/>
                </a:lnTo>
                <a:lnTo>
                  <a:pt x="39350" y="60350"/>
                </a:lnTo>
                <a:lnTo>
                  <a:pt x="39340" y="60360"/>
                </a:lnTo>
                <a:lnTo>
                  <a:pt x="39330" y="60350"/>
                </a:lnTo>
                <a:lnTo>
                  <a:pt x="39330" y="60340"/>
                </a:lnTo>
                <a:lnTo>
                  <a:pt x="39320" y="60330"/>
                </a:lnTo>
                <a:lnTo>
                  <a:pt x="39310" y="60320"/>
                </a:lnTo>
                <a:lnTo>
                  <a:pt x="39300" y="60320"/>
                </a:lnTo>
                <a:lnTo>
                  <a:pt x="39300" y="60330"/>
                </a:lnTo>
                <a:lnTo>
                  <a:pt x="39310" y="60350"/>
                </a:lnTo>
                <a:lnTo>
                  <a:pt x="39310" y="60370"/>
                </a:lnTo>
                <a:lnTo>
                  <a:pt x="39310" y="60390"/>
                </a:lnTo>
                <a:lnTo>
                  <a:pt x="39320" y="60400"/>
                </a:lnTo>
                <a:lnTo>
                  <a:pt x="39330" y="60410"/>
                </a:lnTo>
                <a:lnTo>
                  <a:pt x="39330" y="60420"/>
                </a:lnTo>
                <a:lnTo>
                  <a:pt x="39340" y="60420"/>
                </a:lnTo>
                <a:lnTo>
                  <a:pt x="39340" y="60430"/>
                </a:lnTo>
                <a:lnTo>
                  <a:pt x="39340" y="60440"/>
                </a:lnTo>
                <a:lnTo>
                  <a:pt x="39340" y="60450"/>
                </a:lnTo>
                <a:lnTo>
                  <a:pt x="39340" y="60460"/>
                </a:lnTo>
                <a:lnTo>
                  <a:pt x="39340" y="60470"/>
                </a:lnTo>
                <a:lnTo>
                  <a:pt x="39330" y="60480"/>
                </a:lnTo>
                <a:lnTo>
                  <a:pt x="39330" y="60490"/>
                </a:lnTo>
                <a:lnTo>
                  <a:pt x="39330" y="60500"/>
                </a:lnTo>
                <a:lnTo>
                  <a:pt x="39330" y="60510"/>
                </a:lnTo>
                <a:lnTo>
                  <a:pt x="39330" y="60530"/>
                </a:lnTo>
                <a:lnTo>
                  <a:pt x="39320" y="60530"/>
                </a:lnTo>
                <a:lnTo>
                  <a:pt x="39330" y="60550"/>
                </a:lnTo>
                <a:lnTo>
                  <a:pt x="39330" y="60560"/>
                </a:lnTo>
                <a:lnTo>
                  <a:pt x="39330" y="6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