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Nyamira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Nyam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360" y="58900"/>
                </a:moveTo>
                <a:lnTo>
                  <a:pt x="24370" y="58920"/>
                </a:lnTo>
                <a:lnTo>
                  <a:pt x="24380" y="58920"/>
                </a:lnTo>
                <a:lnTo>
                  <a:pt x="24380" y="58930"/>
                </a:lnTo>
                <a:lnTo>
                  <a:pt x="24390" y="58940"/>
                </a:lnTo>
                <a:lnTo>
                  <a:pt x="24390" y="58950"/>
                </a:lnTo>
                <a:lnTo>
                  <a:pt x="24390" y="58960"/>
                </a:lnTo>
                <a:lnTo>
                  <a:pt x="24400" y="58970"/>
                </a:lnTo>
                <a:lnTo>
                  <a:pt x="24410" y="58970"/>
                </a:lnTo>
                <a:lnTo>
                  <a:pt x="24410" y="58980"/>
                </a:lnTo>
                <a:lnTo>
                  <a:pt x="24410" y="58990"/>
                </a:lnTo>
                <a:lnTo>
                  <a:pt x="24410" y="59000"/>
                </a:lnTo>
                <a:lnTo>
                  <a:pt x="24400" y="59010"/>
                </a:lnTo>
                <a:lnTo>
                  <a:pt x="24400" y="59020"/>
                </a:lnTo>
                <a:lnTo>
                  <a:pt x="24390" y="59030"/>
                </a:lnTo>
                <a:lnTo>
                  <a:pt x="24380" y="59030"/>
                </a:lnTo>
                <a:lnTo>
                  <a:pt x="24370" y="59040"/>
                </a:lnTo>
                <a:lnTo>
                  <a:pt x="24360" y="59050"/>
                </a:lnTo>
                <a:lnTo>
                  <a:pt x="24360" y="59060"/>
                </a:lnTo>
                <a:lnTo>
                  <a:pt x="24360" y="59070"/>
                </a:lnTo>
                <a:lnTo>
                  <a:pt x="24350" y="59070"/>
                </a:lnTo>
                <a:lnTo>
                  <a:pt x="24350" y="59090"/>
                </a:lnTo>
                <a:lnTo>
                  <a:pt x="24340" y="59100"/>
                </a:lnTo>
                <a:lnTo>
                  <a:pt x="24330" y="59110"/>
                </a:lnTo>
                <a:lnTo>
                  <a:pt x="24330" y="59130"/>
                </a:lnTo>
                <a:lnTo>
                  <a:pt x="24330" y="59140"/>
                </a:lnTo>
                <a:lnTo>
                  <a:pt x="24340" y="59140"/>
                </a:lnTo>
                <a:lnTo>
                  <a:pt x="24340" y="59150"/>
                </a:lnTo>
                <a:lnTo>
                  <a:pt x="24340" y="59160"/>
                </a:lnTo>
                <a:lnTo>
                  <a:pt x="24340" y="59180"/>
                </a:lnTo>
                <a:lnTo>
                  <a:pt x="24330" y="59190"/>
                </a:lnTo>
                <a:lnTo>
                  <a:pt x="24330" y="59200"/>
                </a:lnTo>
                <a:lnTo>
                  <a:pt x="24330" y="59210"/>
                </a:lnTo>
                <a:lnTo>
                  <a:pt x="24330" y="59220"/>
                </a:lnTo>
                <a:lnTo>
                  <a:pt x="24330" y="59230"/>
                </a:lnTo>
                <a:lnTo>
                  <a:pt x="24330" y="59240"/>
                </a:lnTo>
                <a:lnTo>
                  <a:pt x="24340" y="59250"/>
                </a:lnTo>
                <a:lnTo>
                  <a:pt x="24340" y="59260"/>
                </a:lnTo>
                <a:lnTo>
                  <a:pt x="24340" y="59270"/>
                </a:lnTo>
                <a:lnTo>
                  <a:pt x="24340" y="59280"/>
                </a:lnTo>
                <a:lnTo>
                  <a:pt x="24340" y="59290"/>
                </a:lnTo>
                <a:lnTo>
                  <a:pt x="24350" y="59290"/>
                </a:lnTo>
                <a:lnTo>
                  <a:pt x="24350" y="59300"/>
                </a:lnTo>
                <a:lnTo>
                  <a:pt x="24360" y="59310"/>
                </a:lnTo>
                <a:lnTo>
                  <a:pt x="24370" y="59320"/>
                </a:lnTo>
                <a:lnTo>
                  <a:pt x="24370" y="59330"/>
                </a:lnTo>
                <a:lnTo>
                  <a:pt x="24380" y="59340"/>
                </a:lnTo>
                <a:lnTo>
                  <a:pt x="24390" y="59350"/>
                </a:lnTo>
                <a:lnTo>
                  <a:pt x="24400" y="59360"/>
                </a:lnTo>
                <a:lnTo>
                  <a:pt x="24400" y="59370"/>
                </a:lnTo>
                <a:lnTo>
                  <a:pt x="24400" y="59380"/>
                </a:lnTo>
                <a:lnTo>
                  <a:pt x="24390" y="59390"/>
                </a:lnTo>
                <a:lnTo>
                  <a:pt x="24390" y="59400"/>
                </a:lnTo>
                <a:lnTo>
                  <a:pt x="24400" y="59410"/>
                </a:lnTo>
                <a:lnTo>
                  <a:pt x="24410" y="59420"/>
                </a:lnTo>
                <a:lnTo>
                  <a:pt x="24420" y="59420"/>
                </a:lnTo>
                <a:lnTo>
                  <a:pt x="24420" y="59430"/>
                </a:lnTo>
                <a:lnTo>
                  <a:pt x="24430" y="59440"/>
                </a:lnTo>
                <a:lnTo>
                  <a:pt x="24430" y="59450"/>
                </a:lnTo>
                <a:lnTo>
                  <a:pt x="24440" y="59460"/>
                </a:lnTo>
                <a:lnTo>
                  <a:pt x="24450" y="59460"/>
                </a:lnTo>
                <a:lnTo>
                  <a:pt x="24460" y="59470"/>
                </a:lnTo>
                <a:lnTo>
                  <a:pt x="24460" y="59480"/>
                </a:lnTo>
                <a:lnTo>
                  <a:pt x="24460" y="59500"/>
                </a:lnTo>
                <a:lnTo>
                  <a:pt x="24470" y="59510"/>
                </a:lnTo>
                <a:lnTo>
                  <a:pt x="24470" y="59520"/>
                </a:lnTo>
                <a:lnTo>
                  <a:pt x="24470" y="59530"/>
                </a:lnTo>
                <a:lnTo>
                  <a:pt x="24480" y="59530"/>
                </a:lnTo>
                <a:lnTo>
                  <a:pt x="24480" y="59540"/>
                </a:lnTo>
                <a:lnTo>
                  <a:pt x="24460" y="59560"/>
                </a:lnTo>
                <a:lnTo>
                  <a:pt x="24450" y="59570"/>
                </a:lnTo>
                <a:lnTo>
                  <a:pt x="24430" y="59570"/>
                </a:lnTo>
                <a:lnTo>
                  <a:pt x="24420" y="59570"/>
                </a:lnTo>
                <a:lnTo>
                  <a:pt x="24410" y="59570"/>
                </a:lnTo>
                <a:lnTo>
                  <a:pt x="24390" y="59570"/>
                </a:lnTo>
                <a:lnTo>
                  <a:pt x="24380" y="59580"/>
                </a:lnTo>
                <a:lnTo>
                  <a:pt x="24370" y="59580"/>
                </a:lnTo>
                <a:lnTo>
                  <a:pt x="24360" y="59580"/>
                </a:lnTo>
                <a:lnTo>
                  <a:pt x="24340" y="59600"/>
                </a:lnTo>
                <a:lnTo>
                  <a:pt x="24300" y="59620"/>
                </a:lnTo>
                <a:lnTo>
                  <a:pt x="24280" y="59630"/>
                </a:lnTo>
                <a:lnTo>
                  <a:pt x="24280" y="59640"/>
                </a:lnTo>
                <a:lnTo>
                  <a:pt x="24270" y="59650"/>
                </a:lnTo>
                <a:lnTo>
                  <a:pt x="24270" y="59660"/>
                </a:lnTo>
                <a:lnTo>
                  <a:pt x="24260" y="59690"/>
                </a:lnTo>
                <a:lnTo>
                  <a:pt x="24270" y="59700"/>
                </a:lnTo>
                <a:lnTo>
                  <a:pt x="24380" y="59940"/>
                </a:lnTo>
                <a:lnTo>
                  <a:pt x="24440" y="60080"/>
                </a:lnTo>
                <a:lnTo>
                  <a:pt x="24490" y="60190"/>
                </a:lnTo>
                <a:lnTo>
                  <a:pt x="24500" y="60200"/>
                </a:lnTo>
                <a:lnTo>
                  <a:pt x="24600" y="60430"/>
                </a:lnTo>
                <a:lnTo>
                  <a:pt x="24630" y="60470"/>
                </a:lnTo>
                <a:lnTo>
                  <a:pt x="24640" y="60500"/>
                </a:lnTo>
                <a:lnTo>
                  <a:pt x="24650" y="60540"/>
                </a:lnTo>
                <a:lnTo>
                  <a:pt x="24610" y="60590"/>
                </a:lnTo>
                <a:lnTo>
                  <a:pt x="24380" y="60830"/>
                </a:lnTo>
                <a:lnTo>
                  <a:pt x="24240" y="60990"/>
                </a:lnTo>
                <a:lnTo>
                  <a:pt x="24230" y="61000"/>
                </a:lnTo>
                <a:lnTo>
                  <a:pt x="24180" y="60970"/>
                </a:lnTo>
                <a:lnTo>
                  <a:pt x="24130" y="60940"/>
                </a:lnTo>
                <a:lnTo>
                  <a:pt x="24120" y="60930"/>
                </a:lnTo>
                <a:lnTo>
                  <a:pt x="24100" y="60930"/>
                </a:lnTo>
                <a:lnTo>
                  <a:pt x="24080" y="60930"/>
                </a:lnTo>
                <a:lnTo>
                  <a:pt x="24060" y="60930"/>
                </a:lnTo>
                <a:lnTo>
                  <a:pt x="24050" y="60940"/>
                </a:lnTo>
                <a:lnTo>
                  <a:pt x="24040" y="60940"/>
                </a:lnTo>
                <a:lnTo>
                  <a:pt x="24030" y="60950"/>
                </a:lnTo>
                <a:lnTo>
                  <a:pt x="24020" y="60950"/>
                </a:lnTo>
                <a:lnTo>
                  <a:pt x="24030" y="60970"/>
                </a:lnTo>
                <a:lnTo>
                  <a:pt x="24030" y="60980"/>
                </a:lnTo>
                <a:lnTo>
                  <a:pt x="24030" y="60990"/>
                </a:lnTo>
                <a:lnTo>
                  <a:pt x="24040" y="61000"/>
                </a:lnTo>
                <a:lnTo>
                  <a:pt x="24040" y="61010"/>
                </a:lnTo>
                <a:lnTo>
                  <a:pt x="24050" y="61020"/>
                </a:lnTo>
                <a:lnTo>
                  <a:pt x="24050" y="61040"/>
                </a:lnTo>
                <a:lnTo>
                  <a:pt x="24050" y="61050"/>
                </a:lnTo>
                <a:lnTo>
                  <a:pt x="24060" y="61060"/>
                </a:lnTo>
                <a:lnTo>
                  <a:pt x="24060" y="61070"/>
                </a:lnTo>
                <a:lnTo>
                  <a:pt x="24060" y="61080"/>
                </a:lnTo>
                <a:lnTo>
                  <a:pt x="24060" y="61090"/>
                </a:lnTo>
                <a:lnTo>
                  <a:pt x="24060" y="61100"/>
                </a:lnTo>
                <a:lnTo>
                  <a:pt x="24060" y="61110"/>
                </a:lnTo>
                <a:lnTo>
                  <a:pt x="24060" y="61120"/>
                </a:lnTo>
                <a:lnTo>
                  <a:pt x="24060" y="61150"/>
                </a:lnTo>
                <a:lnTo>
                  <a:pt x="24060" y="61160"/>
                </a:lnTo>
                <a:lnTo>
                  <a:pt x="24060" y="61170"/>
                </a:lnTo>
                <a:lnTo>
                  <a:pt x="24060" y="61180"/>
                </a:lnTo>
                <a:lnTo>
                  <a:pt x="24060" y="61190"/>
                </a:lnTo>
                <a:lnTo>
                  <a:pt x="24050" y="61190"/>
                </a:lnTo>
                <a:lnTo>
                  <a:pt x="24040" y="61180"/>
                </a:lnTo>
                <a:lnTo>
                  <a:pt x="24030" y="61170"/>
                </a:lnTo>
                <a:lnTo>
                  <a:pt x="24020" y="61160"/>
                </a:lnTo>
                <a:lnTo>
                  <a:pt x="24020" y="61150"/>
                </a:lnTo>
                <a:lnTo>
                  <a:pt x="24010" y="61150"/>
                </a:lnTo>
                <a:lnTo>
                  <a:pt x="23990" y="61170"/>
                </a:lnTo>
                <a:lnTo>
                  <a:pt x="23980" y="61190"/>
                </a:lnTo>
                <a:lnTo>
                  <a:pt x="23960" y="61210"/>
                </a:lnTo>
                <a:lnTo>
                  <a:pt x="23950" y="61230"/>
                </a:lnTo>
                <a:lnTo>
                  <a:pt x="23940" y="61240"/>
                </a:lnTo>
                <a:lnTo>
                  <a:pt x="23940" y="61250"/>
                </a:lnTo>
                <a:lnTo>
                  <a:pt x="23940" y="61260"/>
                </a:lnTo>
                <a:lnTo>
                  <a:pt x="23940" y="61270"/>
                </a:lnTo>
                <a:lnTo>
                  <a:pt x="23950" y="61280"/>
                </a:lnTo>
                <a:lnTo>
                  <a:pt x="23950" y="61290"/>
                </a:lnTo>
                <a:lnTo>
                  <a:pt x="23950" y="61320"/>
                </a:lnTo>
                <a:lnTo>
                  <a:pt x="23820" y="61110"/>
                </a:lnTo>
                <a:lnTo>
                  <a:pt x="23730" y="60940"/>
                </a:lnTo>
                <a:lnTo>
                  <a:pt x="23660" y="60830"/>
                </a:lnTo>
                <a:lnTo>
                  <a:pt x="23560" y="60660"/>
                </a:lnTo>
                <a:lnTo>
                  <a:pt x="23450" y="60490"/>
                </a:lnTo>
                <a:lnTo>
                  <a:pt x="23430" y="60450"/>
                </a:lnTo>
                <a:lnTo>
                  <a:pt x="23400" y="60390"/>
                </a:lnTo>
                <a:lnTo>
                  <a:pt x="23390" y="60370"/>
                </a:lnTo>
                <a:lnTo>
                  <a:pt x="23380" y="60360"/>
                </a:lnTo>
                <a:lnTo>
                  <a:pt x="23370" y="60340"/>
                </a:lnTo>
                <a:lnTo>
                  <a:pt x="23360" y="60340"/>
                </a:lnTo>
                <a:lnTo>
                  <a:pt x="23350" y="60310"/>
                </a:lnTo>
                <a:lnTo>
                  <a:pt x="23340" y="60290"/>
                </a:lnTo>
                <a:lnTo>
                  <a:pt x="23320" y="60270"/>
                </a:lnTo>
                <a:lnTo>
                  <a:pt x="23300" y="60260"/>
                </a:lnTo>
                <a:lnTo>
                  <a:pt x="23290" y="60250"/>
                </a:lnTo>
                <a:lnTo>
                  <a:pt x="23270" y="60240"/>
                </a:lnTo>
                <a:lnTo>
                  <a:pt x="23250" y="60220"/>
                </a:lnTo>
                <a:lnTo>
                  <a:pt x="23240" y="60210"/>
                </a:lnTo>
                <a:lnTo>
                  <a:pt x="23220" y="60210"/>
                </a:lnTo>
                <a:lnTo>
                  <a:pt x="23210" y="60210"/>
                </a:lnTo>
                <a:lnTo>
                  <a:pt x="23190" y="60210"/>
                </a:lnTo>
                <a:lnTo>
                  <a:pt x="23180" y="60200"/>
                </a:lnTo>
                <a:lnTo>
                  <a:pt x="23170" y="60190"/>
                </a:lnTo>
                <a:lnTo>
                  <a:pt x="23160" y="60180"/>
                </a:lnTo>
                <a:lnTo>
                  <a:pt x="23140" y="60170"/>
                </a:lnTo>
                <a:lnTo>
                  <a:pt x="23120" y="60160"/>
                </a:lnTo>
                <a:lnTo>
                  <a:pt x="23100" y="60150"/>
                </a:lnTo>
                <a:lnTo>
                  <a:pt x="23080" y="60160"/>
                </a:lnTo>
                <a:lnTo>
                  <a:pt x="23080" y="60150"/>
                </a:lnTo>
                <a:lnTo>
                  <a:pt x="23060" y="60150"/>
                </a:lnTo>
                <a:lnTo>
                  <a:pt x="23030" y="60150"/>
                </a:lnTo>
                <a:lnTo>
                  <a:pt x="23020" y="60160"/>
                </a:lnTo>
                <a:lnTo>
                  <a:pt x="23000" y="60160"/>
                </a:lnTo>
                <a:lnTo>
                  <a:pt x="22990" y="60150"/>
                </a:lnTo>
                <a:lnTo>
                  <a:pt x="22980" y="60130"/>
                </a:lnTo>
                <a:lnTo>
                  <a:pt x="22970" y="60100"/>
                </a:lnTo>
                <a:lnTo>
                  <a:pt x="22960" y="60080"/>
                </a:lnTo>
                <a:lnTo>
                  <a:pt x="22950" y="60070"/>
                </a:lnTo>
                <a:lnTo>
                  <a:pt x="22940" y="60070"/>
                </a:lnTo>
                <a:lnTo>
                  <a:pt x="22930" y="60060"/>
                </a:lnTo>
                <a:lnTo>
                  <a:pt x="22920" y="60050"/>
                </a:lnTo>
                <a:lnTo>
                  <a:pt x="22910" y="60040"/>
                </a:lnTo>
                <a:lnTo>
                  <a:pt x="22890" y="60040"/>
                </a:lnTo>
                <a:lnTo>
                  <a:pt x="22860" y="60030"/>
                </a:lnTo>
                <a:lnTo>
                  <a:pt x="22850" y="60030"/>
                </a:lnTo>
                <a:lnTo>
                  <a:pt x="22820" y="60020"/>
                </a:lnTo>
                <a:lnTo>
                  <a:pt x="22810" y="60000"/>
                </a:lnTo>
                <a:lnTo>
                  <a:pt x="22800" y="60000"/>
                </a:lnTo>
                <a:lnTo>
                  <a:pt x="22780" y="59990"/>
                </a:lnTo>
                <a:lnTo>
                  <a:pt x="22770" y="59980"/>
                </a:lnTo>
                <a:lnTo>
                  <a:pt x="22760" y="59980"/>
                </a:lnTo>
                <a:lnTo>
                  <a:pt x="22740" y="59960"/>
                </a:lnTo>
                <a:lnTo>
                  <a:pt x="22720" y="59950"/>
                </a:lnTo>
                <a:lnTo>
                  <a:pt x="22710" y="59950"/>
                </a:lnTo>
                <a:lnTo>
                  <a:pt x="22690" y="59940"/>
                </a:lnTo>
                <a:lnTo>
                  <a:pt x="22680" y="59940"/>
                </a:lnTo>
                <a:lnTo>
                  <a:pt x="22650" y="59930"/>
                </a:lnTo>
                <a:lnTo>
                  <a:pt x="22640" y="59920"/>
                </a:lnTo>
                <a:lnTo>
                  <a:pt x="22630" y="59910"/>
                </a:lnTo>
                <a:lnTo>
                  <a:pt x="22620" y="59900"/>
                </a:lnTo>
                <a:lnTo>
                  <a:pt x="22600" y="59880"/>
                </a:lnTo>
                <a:lnTo>
                  <a:pt x="22590" y="59880"/>
                </a:lnTo>
                <a:lnTo>
                  <a:pt x="22580" y="59870"/>
                </a:lnTo>
                <a:lnTo>
                  <a:pt x="22570" y="59860"/>
                </a:lnTo>
                <a:lnTo>
                  <a:pt x="22560" y="59850"/>
                </a:lnTo>
                <a:lnTo>
                  <a:pt x="22530" y="59840"/>
                </a:lnTo>
                <a:lnTo>
                  <a:pt x="22510" y="59830"/>
                </a:lnTo>
                <a:lnTo>
                  <a:pt x="22500" y="59820"/>
                </a:lnTo>
                <a:lnTo>
                  <a:pt x="22490" y="59810"/>
                </a:lnTo>
                <a:lnTo>
                  <a:pt x="22480" y="59800"/>
                </a:lnTo>
                <a:lnTo>
                  <a:pt x="22460" y="59790"/>
                </a:lnTo>
                <a:lnTo>
                  <a:pt x="22450" y="59790"/>
                </a:lnTo>
                <a:lnTo>
                  <a:pt x="22450" y="59780"/>
                </a:lnTo>
                <a:lnTo>
                  <a:pt x="22430" y="59770"/>
                </a:lnTo>
                <a:lnTo>
                  <a:pt x="22410" y="59760"/>
                </a:lnTo>
                <a:lnTo>
                  <a:pt x="22400" y="59740"/>
                </a:lnTo>
                <a:lnTo>
                  <a:pt x="22390" y="59740"/>
                </a:lnTo>
                <a:lnTo>
                  <a:pt x="22390" y="59730"/>
                </a:lnTo>
                <a:lnTo>
                  <a:pt x="22380" y="59720"/>
                </a:lnTo>
                <a:lnTo>
                  <a:pt x="22370" y="59700"/>
                </a:lnTo>
                <a:lnTo>
                  <a:pt x="22350" y="59680"/>
                </a:lnTo>
                <a:lnTo>
                  <a:pt x="22340" y="59680"/>
                </a:lnTo>
                <a:lnTo>
                  <a:pt x="22320" y="59670"/>
                </a:lnTo>
                <a:lnTo>
                  <a:pt x="22300" y="59660"/>
                </a:lnTo>
                <a:lnTo>
                  <a:pt x="22280" y="59660"/>
                </a:lnTo>
                <a:lnTo>
                  <a:pt x="22270" y="59650"/>
                </a:lnTo>
                <a:lnTo>
                  <a:pt x="22250" y="59650"/>
                </a:lnTo>
                <a:lnTo>
                  <a:pt x="22240" y="59640"/>
                </a:lnTo>
                <a:lnTo>
                  <a:pt x="22240" y="59620"/>
                </a:lnTo>
                <a:lnTo>
                  <a:pt x="22240" y="59600"/>
                </a:lnTo>
                <a:lnTo>
                  <a:pt x="22240" y="59580"/>
                </a:lnTo>
                <a:lnTo>
                  <a:pt x="22230" y="59570"/>
                </a:lnTo>
                <a:lnTo>
                  <a:pt x="22220" y="59560"/>
                </a:lnTo>
                <a:lnTo>
                  <a:pt x="22210" y="59550"/>
                </a:lnTo>
                <a:lnTo>
                  <a:pt x="22190" y="59540"/>
                </a:lnTo>
                <a:lnTo>
                  <a:pt x="22170" y="59530"/>
                </a:lnTo>
                <a:lnTo>
                  <a:pt x="22150" y="59520"/>
                </a:lnTo>
                <a:lnTo>
                  <a:pt x="22130" y="59510"/>
                </a:lnTo>
                <a:lnTo>
                  <a:pt x="22120" y="59500"/>
                </a:lnTo>
                <a:lnTo>
                  <a:pt x="22110" y="59500"/>
                </a:lnTo>
                <a:lnTo>
                  <a:pt x="22080" y="59510"/>
                </a:lnTo>
                <a:lnTo>
                  <a:pt x="22070" y="59510"/>
                </a:lnTo>
                <a:lnTo>
                  <a:pt x="22060" y="59520"/>
                </a:lnTo>
                <a:lnTo>
                  <a:pt x="22040" y="59520"/>
                </a:lnTo>
                <a:lnTo>
                  <a:pt x="22020" y="59520"/>
                </a:lnTo>
                <a:lnTo>
                  <a:pt x="21990" y="59520"/>
                </a:lnTo>
                <a:lnTo>
                  <a:pt x="21970" y="59500"/>
                </a:lnTo>
                <a:lnTo>
                  <a:pt x="21970" y="59480"/>
                </a:lnTo>
                <a:lnTo>
                  <a:pt x="21970" y="59470"/>
                </a:lnTo>
                <a:lnTo>
                  <a:pt x="21950" y="59440"/>
                </a:lnTo>
                <a:lnTo>
                  <a:pt x="21930" y="59410"/>
                </a:lnTo>
                <a:lnTo>
                  <a:pt x="21920" y="59400"/>
                </a:lnTo>
                <a:lnTo>
                  <a:pt x="21910" y="59400"/>
                </a:lnTo>
                <a:lnTo>
                  <a:pt x="21890" y="59430"/>
                </a:lnTo>
                <a:lnTo>
                  <a:pt x="21840" y="59390"/>
                </a:lnTo>
                <a:lnTo>
                  <a:pt x="21860" y="59380"/>
                </a:lnTo>
                <a:lnTo>
                  <a:pt x="21880" y="59380"/>
                </a:lnTo>
                <a:lnTo>
                  <a:pt x="21890" y="59380"/>
                </a:lnTo>
                <a:lnTo>
                  <a:pt x="21910" y="59380"/>
                </a:lnTo>
                <a:lnTo>
                  <a:pt x="21930" y="59380"/>
                </a:lnTo>
                <a:lnTo>
                  <a:pt x="21940" y="59370"/>
                </a:lnTo>
                <a:lnTo>
                  <a:pt x="21950" y="59350"/>
                </a:lnTo>
                <a:lnTo>
                  <a:pt x="21950" y="59330"/>
                </a:lnTo>
                <a:lnTo>
                  <a:pt x="21960" y="59310"/>
                </a:lnTo>
                <a:lnTo>
                  <a:pt x="21980" y="59310"/>
                </a:lnTo>
                <a:lnTo>
                  <a:pt x="22010" y="59300"/>
                </a:lnTo>
                <a:lnTo>
                  <a:pt x="22030" y="59300"/>
                </a:lnTo>
                <a:lnTo>
                  <a:pt x="22040" y="59300"/>
                </a:lnTo>
                <a:lnTo>
                  <a:pt x="22070" y="59300"/>
                </a:lnTo>
                <a:lnTo>
                  <a:pt x="22090" y="59290"/>
                </a:lnTo>
                <a:lnTo>
                  <a:pt x="22110" y="59300"/>
                </a:lnTo>
                <a:lnTo>
                  <a:pt x="22130" y="59310"/>
                </a:lnTo>
                <a:lnTo>
                  <a:pt x="22140" y="59300"/>
                </a:lnTo>
                <a:lnTo>
                  <a:pt x="22120" y="59270"/>
                </a:lnTo>
                <a:lnTo>
                  <a:pt x="22120" y="59240"/>
                </a:lnTo>
                <a:lnTo>
                  <a:pt x="22130" y="59210"/>
                </a:lnTo>
                <a:lnTo>
                  <a:pt x="22120" y="59190"/>
                </a:lnTo>
                <a:lnTo>
                  <a:pt x="22120" y="59160"/>
                </a:lnTo>
                <a:lnTo>
                  <a:pt x="22130" y="59150"/>
                </a:lnTo>
                <a:lnTo>
                  <a:pt x="22130" y="59140"/>
                </a:lnTo>
                <a:lnTo>
                  <a:pt x="22130" y="59110"/>
                </a:lnTo>
                <a:lnTo>
                  <a:pt x="22130" y="59100"/>
                </a:lnTo>
                <a:lnTo>
                  <a:pt x="22140" y="59080"/>
                </a:lnTo>
                <a:lnTo>
                  <a:pt x="22150" y="59060"/>
                </a:lnTo>
                <a:lnTo>
                  <a:pt x="22150" y="59050"/>
                </a:lnTo>
                <a:lnTo>
                  <a:pt x="22170" y="59020"/>
                </a:lnTo>
                <a:lnTo>
                  <a:pt x="22180" y="59020"/>
                </a:lnTo>
                <a:lnTo>
                  <a:pt x="22180" y="59010"/>
                </a:lnTo>
                <a:lnTo>
                  <a:pt x="22190" y="58990"/>
                </a:lnTo>
                <a:lnTo>
                  <a:pt x="22200" y="58970"/>
                </a:lnTo>
                <a:lnTo>
                  <a:pt x="22210" y="58960"/>
                </a:lnTo>
                <a:lnTo>
                  <a:pt x="22220" y="58950"/>
                </a:lnTo>
                <a:lnTo>
                  <a:pt x="22230" y="58940"/>
                </a:lnTo>
                <a:lnTo>
                  <a:pt x="22230" y="58930"/>
                </a:lnTo>
                <a:lnTo>
                  <a:pt x="22250" y="58920"/>
                </a:lnTo>
                <a:lnTo>
                  <a:pt x="22270" y="58900"/>
                </a:lnTo>
                <a:lnTo>
                  <a:pt x="22280" y="58890"/>
                </a:lnTo>
                <a:lnTo>
                  <a:pt x="22300" y="58870"/>
                </a:lnTo>
                <a:lnTo>
                  <a:pt x="22310" y="58860"/>
                </a:lnTo>
                <a:lnTo>
                  <a:pt x="22320" y="58840"/>
                </a:lnTo>
                <a:lnTo>
                  <a:pt x="22330" y="58810"/>
                </a:lnTo>
                <a:lnTo>
                  <a:pt x="22330" y="58800"/>
                </a:lnTo>
                <a:lnTo>
                  <a:pt x="22340" y="58790"/>
                </a:lnTo>
                <a:lnTo>
                  <a:pt x="22340" y="58780"/>
                </a:lnTo>
                <a:lnTo>
                  <a:pt x="22340" y="58770"/>
                </a:lnTo>
                <a:lnTo>
                  <a:pt x="22360" y="58740"/>
                </a:lnTo>
                <a:lnTo>
                  <a:pt x="22370" y="58730"/>
                </a:lnTo>
                <a:lnTo>
                  <a:pt x="22390" y="58720"/>
                </a:lnTo>
                <a:lnTo>
                  <a:pt x="22400" y="58710"/>
                </a:lnTo>
                <a:lnTo>
                  <a:pt x="22410" y="58690"/>
                </a:lnTo>
                <a:lnTo>
                  <a:pt x="22430" y="58690"/>
                </a:lnTo>
                <a:lnTo>
                  <a:pt x="22450" y="58690"/>
                </a:lnTo>
                <a:lnTo>
                  <a:pt x="22470" y="58700"/>
                </a:lnTo>
                <a:lnTo>
                  <a:pt x="22480" y="58710"/>
                </a:lnTo>
                <a:lnTo>
                  <a:pt x="22490" y="58700"/>
                </a:lnTo>
                <a:lnTo>
                  <a:pt x="22500" y="58700"/>
                </a:lnTo>
                <a:lnTo>
                  <a:pt x="22520" y="58700"/>
                </a:lnTo>
                <a:lnTo>
                  <a:pt x="22530" y="58710"/>
                </a:lnTo>
                <a:lnTo>
                  <a:pt x="22530" y="58720"/>
                </a:lnTo>
                <a:lnTo>
                  <a:pt x="22550" y="58730"/>
                </a:lnTo>
                <a:lnTo>
                  <a:pt x="22560" y="58740"/>
                </a:lnTo>
                <a:lnTo>
                  <a:pt x="22570" y="58750"/>
                </a:lnTo>
                <a:lnTo>
                  <a:pt x="22580" y="58750"/>
                </a:lnTo>
                <a:lnTo>
                  <a:pt x="22590" y="58760"/>
                </a:lnTo>
                <a:lnTo>
                  <a:pt x="22600" y="58760"/>
                </a:lnTo>
                <a:lnTo>
                  <a:pt x="22610" y="58770"/>
                </a:lnTo>
                <a:lnTo>
                  <a:pt x="22620" y="58770"/>
                </a:lnTo>
                <a:lnTo>
                  <a:pt x="22640" y="58790"/>
                </a:lnTo>
                <a:lnTo>
                  <a:pt x="22650" y="58790"/>
                </a:lnTo>
                <a:lnTo>
                  <a:pt x="22660" y="58780"/>
                </a:lnTo>
                <a:lnTo>
                  <a:pt x="22680" y="58780"/>
                </a:lnTo>
                <a:lnTo>
                  <a:pt x="22710" y="58780"/>
                </a:lnTo>
                <a:lnTo>
                  <a:pt x="22720" y="58790"/>
                </a:lnTo>
                <a:lnTo>
                  <a:pt x="22730" y="58800"/>
                </a:lnTo>
                <a:lnTo>
                  <a:pt x="22740" y="58800"/>
                </a:lnTo>
                <a:lnTo>
                  <a:pt x="22760" y="58810"/>
                </a:lnTo>
                <a:lnTo>
                  <a:pt x="22790" y="58820"/>
                </a:lnTo>
                <a:lnTo>
                  <a:pt x="22800" y="58830"/>
                </a:lnTo>
                <a:lnTo>
                  <a:pt x="22810" y="58830"/>
                </a:lnTo>
                <a:lnTo>
                  <a:pt x="22820" y="58830"/>
                </a:lnTo>
                <a:lnTo>
                  <a:pt x="22830" y="58820"/>
                </a:lnTo>
                <a:lnTo>
                  <a:pt x="22840" y="58800"/>
                </a:lnTo>
                <a:lnTo>
                  <a:pt x="22850" y="58770"/>
                </a:lnTo>
                <a:lnTo>
                  <a:pt x="22840" y="58750"/>
                </a:lnTo>
                <a:lnTo>
                  <a:pt x="22830" y="58730"/>
                </a:lnTo>
                <a:lnTo>
                  <a:pt x="22810" y="58720"/>
                </a:lnTo>
                <a:lnTo>
                  <a:pt x="22810" y="58710"/>
                </a:lnTo>
                <a:lnTo>
                  <a:pt x="22790" y="58680"/>
                </a:lnTo>
                <a:lnTo>
                  <a:pt x="22770" y="58660"/>
                </a:lnTo>
                <a:lnTo>
                  <a:pt x="22750" y="58640"/>
                </a:lnTo>
                <a:lnTo>
                  <a:pt x="22750" y="58620"/>
                </a:lnTo>
                <a:lnTo>
                  <a:pt x="22760" y="58610"/>
                </a:lnTo>
                <a:lnTo>
                  <a:pt x="22760" y="58600"/>
                </a:lnTo>
                <a:lnTo>
                  <a:pt x="22750" y="58590"/>
                </a:lnTo>
                <a:lnTo>
                  <a:pt x="22740" y="58560"/>
                </a:lnTo>
                <a:lnTo>
                  <a:pt x="22720" y="58540"/>
                </a:lnTo>
                <a:lnTo>
                  <a:pt x="22720" y="58520"/>
                </a:lnTo>
                <a:lnTo>
                  <a:pt x="22700" y="58510"/>
                </a:lnTo>
                <a:lnTo>
                  <a:pt x="22690" y="58480"/>
                </a:lnTo>
                <a:lnTo>
                  <a:pt x="22700" y="58450"/>
                </a:lnTo>
                <a:lnTo>
                  <a:pt x="22710" y="58420"/>
                </a:lnTo>
                <a:lnTo>
                  <a:pt x="22710" y="58400"/>
                </a:lnTo>
                <a:lnTo>
                  <a:pt x="22720" y="58380"/>
                </a:lnTo>
                <a:lnTo>
                  <a:pt x="22730" y="58370"/>
                </a:lnTo>
                <a:lnTo>
                  <a:pt x="22730" y="58360"/>
                </a:lnTo>
                <a:lnTo>
                  <a:pt x="22740" y="58340"/>
                </a:lnTo>
                <a:lnTo>
                  <a:pt x="22740" y="58330"/>
                </a:lnTo>
                <a:lnTo>
                  <a:pt x="22730" y="58330"/>
                </a:lnTo>
                <a:lnTo>
                  <a:pt x="22720" y="58320"/>
                </a:lnTo>
                <a:lnTo>
                  <a:pt x="22720" y="58310"/>
                </a:lnTo>
                <a:lnTo>
                  <a:pt x="22720" y="58280"/>
                </a:lnTo>
                <a:lnTo>
                  <a:pt x="22720" y="58270"/>
                </a:lnTo>
                <a:lnTo>
                  <a:pt x="22720" y="58260"/>
                </a:lnTo>
                <a:lnTo>
                  <a:pt x="22720" y="58230"/>
                </a:lnTo>
                <a:lnTo>
                  <a:pt x="22700" y="58200"/>
                </a:lnTo>
                <a:lnTo>
                  <a:pt x="22690" y="58180"/>
                </a:lnTo>
                <a:lnTo>
                  <a:pt x="22680" y="58160"/>
                </a:lnTo>
                <a:lnTo>
                  <a:pt x="22670" y="58130"/>
                </a:lnTo>
                <a:lnTo>
                  <a:pt x="22670" y="58110"/>
                </a:lnTo>
                <a:lnTo>
                  <a:pt x="22670" y="58080"/>
                </a:lnTo>
                <a:lnTo>
                  <a:pt x="22670" y="58060"/>
                </a:lnTo>
                <a:lnTo>
                  <a:pt x="22670" y="58050"/>
                </a:lnTo>
                <a:lnTo>
                  <a:pt x="22660" y="58030"/>
                </a:lnTo>
                <a:lnTo>
                  <a:pt x="22660" y="58020"/>
                </a:lnTo>
                <a:lnTo>
                  <a:pt x="22660" y="58000"/>
                </a:lnTo>
                <a:lnTo>
                  <a:pt x="22650" y="57980"/>
                </a:lnTo>
                <a:lnTo>
                  <a:pt x="22660" y="57950"/>
                </a:lnTo>
                <a:lnTo>
                  <a:pt x="22650" y="57920"/>
                </a:lnTo>
                <a:lnTo>
                  <a:pt x="22650" y="57900"/>
                </a:lnTo>
                <a:lnTo>
                  <a:pt x="22660" y="57870"/>
                </a:lnTo>
                <a:lnTo>
                  <a:pt x="22650" y="57870"/>
                </a:lnTo>
                <a:lnTo>
                  <a:pt x="22640" y="57860"/>
                </a:lnTo>
                <a:lnTo>
                  <a:pt x="22610" y="57840"/>
                </a:lnTo>
                <a:lnTo>
                  <a:pt x="22580" y="57850"/>
                </a:lnTo>
                <a:lnTo>
                  <a:pt x="22560" y="57850"/>
                </a:lnTo>
                <a:lnTo>
                  <a:pt x="22720" y="57730"/>
                </a:lnTo>
                <a:lnTo>
                  <a:pt x="22750" y="57710"/>
                </a:lnTo>
                <a:lnTo>
                  <a:pt x="22760" y="57710"/>
                </a:lnTo>
                <a:lnTo>
                  <a:pt x="22760" y="57700"/>
                </a:lnTo>
                <a:lnTo>
                  <a:pt x="22790" y="57700"/>
                </a:lnTo>
                <a:lnTo>
                  <a:pt x="22860" y="57680"/>
                </a:lnTo>
                <a:lnTo>
                  <a:pt x="22890" y="57670"/>
                </a:lnTo>
                <a:lnTo>
                  <a:pt x="22950" y="57660"/>
                </a:lnTo>
                <a:lnTo>
                  <a:pt x="22980" y="57650"/>
                </a:lnTo>
                <a:lnTo>
                  <a:pt x="23000" y="57640"/>
                </a:lnTo>
                <a:lnTo>
                  <a:pt x="23040" y="57620"/>
                </a:lnTo>
                <a:lnTo>
                  <a:pt x="23090" y="57600"/>
                </a:lnTo>
                <a:lnTo>
                  <a:pt x="23120" y="57580"/>
                </a:lnTo>
                <a:lnTo>
                  <a:pt x="23180" y="57550"/>
                </a:lnTo>
                <a:lnTo>
                  <a:pt x="23210" y="57550"/>
                </a:lnTo>
                <a:lnTo>
                  <a:pt x="23250" y="57520"/>
                </a:lnTo>
                <a:lnTo>
                  <a:pt x="23290" y="57490"/>
                </a:lnTo>
                <a:lnTo>
                  <a:pt x="23320" y="57480"/>
                </a:lnTo>
                <a:lnTo>
                  <a:pt x="23330" y="57470"/>
                </a:lnTo>
                <a:lnTo>
                  <a:pt x="23340" y="57460"/>
                </a:lnTo>
                <a:lnTo>
                  <a:pt x="23370" y="57430"/>
                </a:lnTo>
                <a:lnTo>
                  <a:pt x="23420" y="57390"/>
                </a:lnTo>
                <a:lnTo>
                  <a:pt x="23450" y="57360"/>
                </a:lnTo>
                <a:lnTo>
                  <a:pt x="23500" y="57330"/>
                </a:lnTo>
                <a:lnTo>
                  <a:pt x="23540" y="57290"/>
                </a:lnTo>
                <a:lnTo>
                  <a:pt x="23580" y="57270"/>
                </a:lnTo>
                <a:lnTo>
                  <a:pt x="23630" y="57250"/>
                </a:lnTo>
                <a:lnTo>
                  <a:pt x="23700" y="57220"/>
                </a:lnTo>
                <a:lnTo>
                  <a:pt x="23730" y="57210"/>
                </a:lnTo>
                <a:lnTo>
                  <a:pt x="23810" y="57180"/>
                </a:lnTo>
                <a:lnTo>
                  <a:pt x="23820" y="57170"/>
                </a:lnTo>
                <a:lnTo>
                  <a:pt x="23840" y="57160"/>
                </a:lnTo>
                <a:lnTo>
                  <a:pt x="23870" y="57140"/>
                </a:lnTo>
                <a:lnTo>
                  <a:pt x="23910" y="57110"/>
                </a:lnTo>
                <a:lnTo>
                  <a:pt x="23950" y="57070"/>
                </a:lnTo>
                <a:lnTo>
                  <a:pt x="24010" y="57010"/>
                </a:lnTo>
                <a:lnTo>
                  <a:pt x="24020" y="57040"/>
                </a:lnTo>
                <a:lnTo>
                  <a:pt x="24040" y="57040"/>
                </a:lnTo>
                <a:lnTo>
                  <a:pt x="24060" y="57040"/>
                </a:lnTo>
                <a:lnTo>
                  <a:pt x="24070" y="57040"/>
                </a:lnTo>
                <a:lnTo>
                  <a:pt x="24090" y="57060"/>
                </a:lnTo>
                <a:lnTo>
                  <a:pt x="24100" y="57070"/>
                </a:lnTo>
                <a:lnTo>
                  <a:pt x="24110" y="57090"/>
                </a:lnTo>
                <a:lnTo>
                  <a:pt x="24130" y="57100"/>
                </a:lnTo>
                <a:lnTo>
                  <a:pt x="24130" y="57110"/>
                </a:lnTo>
                <a:lnTo>
                  <a:pt x="24140" y="57120"/>
                </a:lnTo>
                <a:lnTo>
                  <a:pt x="24150" y="57130"/>
                </a:lnTo>
                <a:lnTo>
                  <a:pt x="24160" y="57150"/>
                </a:lnTo>
                <a:lnTo>
                  <a:pt x="24160" y="57160"/>
                </a:lnTo>
                <a:lnTo>
                  <a:pt x="24170" y="57170"/>
                </a:lnTo>
                <a:lnTo>
                  <a:pt x="24180" y="57180"/>
                </a:lnTo>
                <a:lnTo>
                  <a:pt x="24180" y="57200"/>
                </a:lnTo>
                <a:lnTo>
                  <a:pt x="24180" y="57220"/>
                </a:lnTo>
                <a:lnTo>
                  <a:pt x="24180" y="57230"/>
                </a:lnTo>
                <a:lnTo>
                  <a:pt x="24180" y="57250"/>
                </a:lnTo>
                <a:lnTo>
                  <a:pt x="24190" y="57260"/>
                </a:lnTo>
                <a:lnTo>
                  <a:pt x="24190" y="57270"/>
                </a:lnTo>
                <a:lnTo>
                  <a:pt x="24210" y="57280"/>
                </a:lnTo>
                <a:lnTo>
                  <a:pt x="24220" y="57310"/>
                </a:lnTo>
                <a:lnTo>
                  <a:pt x="24240" y="57320"/>
                </a:lnTo>
                <a:lnTo>
                  <a:pt x="24240" y="57340"/>
                </a:lnTo>
                <a:lnTo>
                  <a:pt x="24230" y="57370"/>
                </a:lnTo>
                <a:lnTo>
                  <a:pt x="24240" y="57390"/>
                </a:lnTo>
                <a:lnTo>
                  <a:pt x="24250" y="57400"/>
                </a:lnTo>
                <a:lnTo>
                  <a:pt x="24240" y="57410"/>
                </a:lnTo>
                <a:lnTo>
                  <a:pt x="24220" y="57410"/>
                </a:lnTo>
                <a:lnTo>
                  <a:pt x="24210" y="57430"/>
                </a:lnTo>
                <a:lnTo>
                  <a:pt x="24210" y="57440"/>
                </a:lnTo>
                <a:lnTo>
                  <a:pt x="24210" y="57460"/>
                </a:lnTo>
                <a:lnTo>
                  <a:pt x="24210" y="57480"/>
                </a:lnTo>
                <a:lnTo>
                  <a:pt x="24220" y="57490"/>
                </a:lnTo>
                <a:lnTo>
                  <a:pt x="24220" y="57500"/>
                </a:lnTo>
                <a:lnTo>
                  <a:pt x="24210" y="57520"/>
                </a:lnTo>
                <a:lnTo>
                  <a:pt x="24210" y="57530"/>
                </a:lnTo>
                <a:lnTo>
                  <a:pt x="24210" y="57550"/>
                </a:lnTo>
                <a:lnTo>
                  <a:pt x="24210" y="57570"/>
                </a:lnTo>
                <a:lnTo>
                  <a:pt x="24200" y="57580"/>
                </a:lnTo>
                <a:lnTo>
                  <a:pt x="24200" y="57610"/>
                </a:lnTo>
                <a:lnTo>
                  <a:pt x="24200" y="57630"/>
                </a:lnTo>
                <a:lnTo>
                  <a:pt x="24190" y="57650"/>
                </a:lnTo>
                <a:lnTo>
                  <a:pt x="24190" y="57660"/>
                </a:lnTo>
                <a:lnTo>
                  <a:pt x="24190" y="57670"/>
                </a:lnTo>
                <a:lnTo>
                  <a:pt x="24170" y="57670"/>
                </a:lnTo>
                <a:lnTo>
                  <a:pt x="24150" y="57670"/>
                </a:lnTo>
                <a:lnTo>
                  <a:pt x="24140" y="57670"/>
                </a:lnTo>
                <a:lnTo>
                  <a:pt x="24140" y="57690"/>
                </a:lnTo>
                <a:lnTo>
                  <a:pt x="24140" y="57700"/>
                </a:lnTo>
                <a:lnTo>
                  <a:pt x="24140" y="57720"/>
                </a:lnTo>
                <a:lnTo>
                  <a:pt x="24140" y="57730"/>
                </a:lnTo>
                <a:lnTo>
                  <a:pt x="24140" y="57740"/>
                </a:lnTo>
                <a:lnTo>
                  <a:pt x="24130" y="57760"/>
                </a:lnTo>
                <a:lnTo>
                  <a:pt x="24130" y="57780"/>
                </a:lnTo>
                <a:lnTo>
                  <a:pt x="24130" y="57790"/>
                </a:lnTo>
                <a:lnTo>
                  <a:pt x="24150" y="57800"/>
                </a:lnTo>
                <a:lnTo>
                  <a:pt x="24170" y="57800"/>
                </a:lnTo>
                <a:lnTo>
                  <a:pt x="24190" y="57800"/>
                </a:lnTo>
                <a:lnTo>
                  <a:pt x="24210" y="57810"/>
                </a:lnTo>
                <a:lnTo>
                  <a:pt x="24230" y="57810"/>
                </a:lnTo>
                <a:lnTo>
                  <a:pt x="24250" y="57810"/>
                </a:lnTo>
                <a:lnTo>
                  <a:pt x="24260" y="57810"/>
                </a:lnTo>
                <a:lnTo>
                  <a:pt x="24270" y="57800"/>
                </a:lnTo>
                <a:lnTo>
                  <a:pt x="24290" y="57800"/>
                </a:lnTo>
                <a:lnTo>
                  <a:pt x="24300" y="57810"/>
                </a:lnTo>
                <a:lnTo>
                  <a:pt x="24300" y="57820"/>
                </a:lnTo>
                <a:lnTo>
                  <a:pt x="24310" y="57830"/>
                </a:lnTo>
                <a:lnTo>
                  <a:pt x="24320" y="57850"/>
                </a:lnTo>
                <a:lnTo>
                  <a:pt x="24340" y="57880"/>
                </a:lnTo>
                <a:lnTo>
                  <a:pt x="24340" y="57890"/>
                </a:lnTo>
                <a:lnTo>
                  <a:pt x="24330" y="57900"/>
                </a:lnTo>
                <a:lnTo>
                  <a:pt x="24320" y="57920"/>
                </a:lnTo>
                <a:lnTo>
                  <a:pt x="24310" y="57930"/>
                </a:lnTo>
                <a:lnTo>
                  <a:pt x="24310" y="57940"/>
                </a:lnTo>
                <a:lnTo>
                  <a:pt x="24300" y="57960"/>
                </a:lnTo>
                <a:lnTo>
                  <a:pt x="24290" y="57980"/>
                </a:lnTo>
                <a:lnTo>
                  <a:pt x="24280" y="57990"/>
                </a:lnTo>
                <a:lnTo>
                  <a:pt x="24270" y="58000"/>
                </a:lnTo>
                <a:lnTo>
                  <a:pt x="24260" y="58030"/>
                </a:lnTo>
                <a:lnTo>
                  <a:pt x="24290" y="58060"/>
                </a:lnTo>
                <a:lnTo>
                  <a:pt x="24300" y="58070"/>
                </a:lnTo>
                <a:lnTo>
                  <a:pt x="24300" y="58080"/>
                </a:lnTo>
                <a:lnTo>
                  <a:pt x="24300" y="58090"/>
                </a:lnTo>
                <a:lnTo>
                  <a:pt x="24310" y="58120"/>
                </a:lnTo>
                <a:lnTo>
                  <a:pt x="24300" y="58140"/>
                </a:lnTo>
                <a:lnTo>
                  <a:pt x="24280" y="58150"/>
                </a:lnTo>
                <a:lnTo>
                  <a:pt x="24280" y="58170"/>
                </a:lnTo>
                <a:lnTo>
                  <a:pt x="24290" y="58190"/>
                </a:lnTo>
                <a:lnTo>
                  <a:pt x="24300" y="58200"/>
                </a:lnTo>
                <a:lnTo>
                  <a:pt x="24300" y="58220"/>
                </a:lnTo>
                <a:lnTo>
                  <a:pt x="24290" y="58230"/>
                </a:lnTo>
                <a:lnTo>
                  <a:pt x="24280" y="58250"/>
                </a:lnTo>
                <a:lnTo>
                  <a:pt x="24280" y="58260"/>
                </a:lnTo>
                <a:lnTo>
                  <a:pt x="24290" y="58270"/>
                </a:lnTo>
                <a:lnTo>
                  <a:pt x="24290" y="58280"/>
                </a:lnTo>
                <a:lnTo>
                  <a:pt x="24290" y="58290"/>
                </a:lnTo>
                <a:lnTo>
                  <a:pt x="24290" y="58300"/>
                </a:lnTo>
                <a:lnTo>
                  <a:pt x="24280" y="58320"/>
                </a:lnTo>
                <a:lnTo>
                  <a:pt x="24280" y="58330"/>
                </a:lnTo>
                <a:lnTo>
                  <a:pt x="24280" y="58350"/>
                </a:lnTo>
                <a:lnTo>
                  <a:pt x="24290" y="58370"/>
                </a:lnTo>
                <a:lnTo>
                  <a:pt x="24290" y="58380"/>
                </a:lnTo>
                <a:lnTo>
                  <a:pt x="24290" y="58400"/>
                </a:lnTo>
                <a:lnTo>
                  <a:pt x="24280" y="58410"/>
                </a:lnTo>
                <a:lnTo>
                  <a:pt x="24280" y="58430"/>
                </a:lnTo>
                <a:lnTo>
                  <a:pt x="24270" y="58440"/>
                </a:lnTo>
                <a:lnTo>
                  <a:pt x="24270" y="58460"/>
                </a:lnTo>
                <a:lnTo>
                  <a:pt x="24280" y="58480"/>
                </a:lnTo>
                <a:lnTo>
                  <a:pt x="24280" y="58500"/>
                </a:lnTo>
                <a:lnTo>
                  <a:pt x="24280" y="58520"/>
                </a:lnTo>
                <a:lnTo>
                  <a:pt x="24280" y="58540"/>
                </a:lnTo>
                <a:lnTo>
                  <a:pt x="24290" y="58550"/>
                </a:lnTo>
                <a:lnTo>
                  <a:pt x="24290" y="58580"/>
                </a:lnTo>
                <a:lnTo>
                  <a:pt x="24300" y="58590"/>
                </a:lnTo>
                <a:lnTo>
                  <a:pt x="24310" y="58610"/>
                </a:lnTo>
                <a:lnTo>
                  <a:pt x="24320" y="58610"/>
                </a:lnTo>
                <a:lnTo>
                  <a:pt x="24320" y="58620"/>
                </a:lnTo>
                <a:lnTo>
                  <a:pt x="24330" y="58640"/>
                </a:lnTo>
                <a:lnTo>
                  <a:pt x="24340" y="58670"/>
                </a:lnTo>
                <a:lnTo>
                  <a:pt x="24340" y="58680"/>
                </a:lnTo>
                <a:lnTo>
                  <a:pt x="24350" y="58700"/>
                </a:lnTo>
                <a:lnTo>
                  <a:pt x="24370" y="58720"/>
                </a:lnTo>
                <a:lnTo>
                  <a:pt x="24380" y="58730"/>
                </a:lnTo>
                <a:lnTo>
                  <a:pt x="24390" y="58740"/>
                </a:lnTo>
                <a:lnTo>
                  <a:pt x="24390" y="58760"/>
                </a:lnTo>
                <a:lnTo>
                  <a:pt x="24390" y="58770"/>
                </a:lnTo>
                <a:lnTo>
                  <a:pt x="24390" y="58780"/>
                </a:lnTo>
                <a:lnTo>
                  <a:pt x="24390" y="58800"/>
                </a:lnTo>
                <a:lnTo>
                  <a:pt x="24380" y="58810"/>
                </a:lnTo>
                <a:lnTo>
                  <a:pt x="24380" y="58820"/>
                </a:lnTo>
                <a:lnTo>
                  <a:pt x="24370" y="58830"/>
                </a:lnTo>
                <a:lnTo>
                  <a:pt x="24350" y="58850"/>
                </a:lnTo>
                <a:lnTo>
                  <a:pt x="24350" y="58870"/>
                </a:lnTo>
                <a:lnTo>
                  <a:pt x="24350" y="58890"/>
                </a:lnTo>
                <a:lnTo>
                  <a:pt x="24360" y="5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