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Narok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Naro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3950" y="61320"/>
                </a:moveTo>
                <a:lnTo>
                  <a:pt x="24040" y="61340"/>
                </a:lnTo>
                <a:lnTo>
                  <a:pt x="24060" y="61350"/>
                </a:lnTo>
                <a:lnTo>
                  <a:pt x="24130" y="61360"/>
                </a:lnTo>
                <a:lnTo>
                  <a:pt x="24220" y="61380"/>
                </a:lnTo>
                <a:lnTo>
                  <a:pt x="24330" y="61410"/>
                </a:lnTo>
                <a:lnTo>
                  <a:pt x="24390" y="61420"/>
                </a:lnTo>
                <a:lnTo>
                  <a:pt x="24430" y="61430"/>
                </a:lnTo>
                <a:lnTo>
                  <a:pt x="24440" y="61430"/>
                </a:lnTo>
                <a:lnTo>
                  <a:pt x="24530" y="61460"/>
                </a:lnTo>
                <a:lnTo>
                  <a:pt x="24580" y="61470"/>
                </a:lnTo>
                <a:lnTo>
                  <a:pt x="24600" y="61490"/>
                </a:lnTo>
                <a:lnTo>
                  <a:pt x="24640" y="61520"/>
                </a:lnTo>
                <a:lnTo>
                  <a:pt x="24720" y="61590"/>
                </a:lnTo>
                <a:lnTo>
                  <a:pt x="24780" y="61640"/>
                </a:lnTo>
                <a:lnTo>
                  <a:pt x="24810" y="61660"/>
                </a:lnTo>
                <a:lnTo>
                  <a:pt x="24870" y="61730"/>
                </a:lnTo>
                <a:lnTo>
                  <a:pt x="24880" y="61720"/>
                </a:lnTo>
                <a:lnTo>
                  <a:pt x="24900" y="61740"/>
                </a:lnTo>
                <a:lnTo>
                  <a:pt x="24980" y="61800"/>
                </a:lnTo>
                <a:lnTo>
                  <a:pt x="25060" y="61870"/>
                </a:lnTo>
                <a:lnTo>
                  <a:pt x="25140" y="61930"/>
                </a:lnTo>
                <a:lnTo>
                  <a:pt x="25160" y="61950"/>
                </a:lnTo>
                <a:lnTo>
                  <a:pt x="25210" y="62000"/>
                </a:lnTo>
                <a:lnTo>
                  <a:pt x="25300" y="62070"/>
                </a:lnTo>
                <a:lnTo>
                  <a:pt x="25370" y="62130"/>
                </a:lnTo>
                <a:lnTo>
                  <a:pt x="25380" y="62140"/>
                </a:lnTo>
                <a:lnTo>
                  <a:pt x="25470" y="62210"/>
                </a:lnTo>
                <a:lnTo>
                  <a:pt x="25560" y="62280"/>
                </a:lnTo>
                <a:lnTo>
                  <a:pt x="25600" y="62310"/>
                </a:lnTo>
                <a:lnTo>
                  <a:pt x="25620" y="62330"/>
                </a:lnTo>
                <a:lnTo>
                  <a:pt x="25710" y="62390"/>
                </a:lnTo>
                <a:lnTo>
                  <a:pt x="25820" y="62490"/>
                </a:lnTo>
                <a:lnTo>
                  <a:pt x="25830" y="62500"/>
                </a:lnTo>
                <a:lnTo>
                  <a:pt x="25970" y="62610"/>
                </a:lnTo>
                <a:lnTo>
                  <a:pt x="25970" y="62620"/>
                </a:lnTo>
                <a:lnTo>
                  <a:pt x="25980" y="62630"/>
                </a:lnTo>
                <a:lnTo>
                  <a:pt x="25990" y="62630"/>
                </a:lnTo>
                <a:lnTo>
                  <a:pt x="26000" y="62630"/>
                </a:lnTo>
                <a:lnTo>
                  <a:pt x="26000" y="62640"/>
                </a:lnTo>
                <a:lnTo>
                  <a:pt x="26010" y="62640"/>
                </a:lnTo>
                <a:lnTo>
                  <a:pt x="26020" y="62630"/>
                </a:lnTo>
                <a:lnTo>
                  <a:pt x="26030" y="62640"/>
                </a:lnTo>
                <a:lnTo>
                  <a:pt x="26030" y="62630"/>
                </a:lnTo>
                <a:lnTo>
                  <a:pt x="26050" y="62640"/>
                </a:lnTo>
                <a:lnTo>
                  <a:pt x="26060" y="62630"/>
                </a:lnTo>
                <a:lnTo>
                  <a:pt x="26070" y="62620"/>
                </a:lnTo>
                <a:lnTo>
                  <a:pt x="26070" y="62610"/>
                </a:lnTo>
                <a:lnTo>
                  <a:pt x="26060" y="62600"/>
                </a:lnTo>
                <a:lnTo>
                  <a:pt x="26070" y="62600"/>
                </a:lnTo>
                <a:lnTo>
                  <a:pt x="26070" y="62590"/>
                </a:lnTo>
                <a:lnTo>
                  <a:pt x="26080" y="62590"/>
                </a:lnTo>
                <a:lnTo>
                  <a:pt x="26090" y="62590"/>
                </a:lnTo>
                <a:lnTo>
                  <a:pt x="26100" y="62580"/>
                </a:lnTo>
                <a:lnTo>
                  <a:pt x="26090" y="62580"/>
                </a:lnTo>
                <a:lnTo>
                  <a:pt x="26090" y="62570"/>
                </a:lnTo>
                <a:lnTo>
                  <a:pt x="26090" y="62560"/>
                </a:lnTo>
                <a:lnTo>
                  <a:pt x="26100" y="62570"/>
                </a:lnTo>
                <a:lnTo>
                  <a:pt x="26110" y="62580"/>
                </a:lnTo>
                <a:lnTo>
                  <a:pt x="26120" y="62580"/>
                </a:lnTo>
                <a:lnTo>
                  <a:pt x="26130" y="62580"/>
                </a:lnTo>
                <a:lnTo>
                  <a:pt x="26140" y="62570"/>
                </a:lnTo>
                <a:lnTo>
                  <a:pt x="26150" y="62570"/>
                </a:lnTo>
                <a:lnTo>
                  <a:pt x="26160" y="62550"/>
                </a:lnTo>
                <a:lnTo>
                  <a:pt x="26160" y="62540"/>
                </a:lnTo>
                <a:lnTo>
                  <a:pt x="26160" y="62530"/>
                </a:lnTo>
                <a:lnTo>
                  <a:pt x="26170" y="62520"/>
                </a:lnTo>
                <a:lnTo>
                  <a:pt x="26170" y="62510"/>
                </a:lnTo>
                <a:lnTo>
                  <a:pt x="26180" y="62510"/>
                </a:lnTo>
                <a:lnTo>
                  <a:pt x="26190" y="62500"/>
                </a:lnTo>
                <a:lnTo>
                  <a:pt x="26200" y="62510"/>
                </a:lnTo>
                <a:lnTo>
                  <a:pt x="26200" y="62500"/>
                </a:lnTo>
                <a:lnTo>
                  <a:pt x="26210" y="62500"/>
                </a:lnTo>
                <a:lnTo>
                  <a:pt x="26220" y="62500"/>
                </a:lnTo>
                <a:lnTo>
                  <a:pt x="26220" y="62510"/>
                </a:lnTo>
                <a:lnTo>
                  <a:pt x="26230" y="62510"/>
                </a:lnTo>
                <a:lnTo>
                  <a:pt x="26240" y="62520"/>
                </a:lnTo>
                <a:lnTo>
                  <a:pt x="26250" y="62520"/>
                </a:lnTo>
                <a:lnTo>
                  <a:pt x="26260" y="62520"/>
                </a:lnTo>
                <a:lnTo>
                  <a:pt x="26270" y="62520"/>
                </a:lnTo>
                <a:lnTo>
                  <a:pt x="26270" y="62510"/>
                </a:lnTo>
                <a:lnTo>
                  <a:pt x="26260" y="62510"/>
                </a:lnTo>
                <a:lnTo>
                  <a:pt x="26260" y="62500"/>
                </a:lnTo>
                <a:lnTo>
                  <a:pt x="26260" y="62490"/>
                </a:lnTo>
                <a:lnTo>
                  <a:pt x="26270" y="62490"/>
                </a:lnTo>
                <a:lnTo>
                  <a:pt x="26280" y="62500"/>
                </a:lnTo>
                <a:lnTo>
                  <a:pt x="26290" y="62500"/>
                </a:lnTo>
                <a:lnTo>
                  <a:pt x="26290" y="62490"/>
                </a:lnTo>
                <a:lnTo>
                  <a:pt x="26300" y="62490"/>
                </a:lnTo>
                <a:lnTo>
                  <a:pt x="26310" y="62490"/>
                </a:lnTo>
                <a:lnTo>
                  <a:pt x="26310" y="62480"/>
                </a:lnTo>
                <a:lnTo>
                  <a:pt x="26330" y="62480"/>
                </a:lnTo>
                <a:lnTo>
                  <a:pt x="26330" y="62470"/>
                </a:lnTo>
                <a:lnTo>
                  <a:pt x="26340" y="62460"/>
                </a:lnTo>
                <a:lnTo>
                  <a:pt x="26350" y="62460"/>
                </a:lnTo>
                <a:lnTo>
                  <a:pt x="26360" y="62460"/>
                </a:lnTo>
                <a:lnTo>
                  <a:pt x="26360" y="62450"/>
                </a:lnTo>
                <a:lnTo>
                  <a:pt x="26360" y="62440"/>
                </a:lnTo>
                <a:lnTo>
                  <a:pt x="26370" y="62430"/>
                </a:lnTo>
                <a:lnTo>
                  <a:pt x="26360" y="62420"/>
                </a:lnTo>
                <a:lnTo>
                  <a:pt x="26370" y="62430"/>
                </a:lnTo>
                <a:lnTo>
                  <a:pt x="26380" y="62430"/>
                </a:lnTo>
                <a:lnTo>
                  <a:pt x="26390" y="62440"/>
                </a:lnTo>
                <a:lnTo>
                  <a:pt x="26400" y="62430"/>
                </a:lnTo>
                <a:lnTo>
                  <a:pt x="26410" y="62420"/>
                </a:lnTo>
                <a:lnTo>
                  <a:pt x="26420" y="62410"/>
                </a:lnTo>
                <a:lnTo>
                  <a:pt x="26420" y="62420"/>
                </a:lnTo>
                <a:lnTo>
                  <a:pt x="26430" y="62420"/>
                </a:lnTo>
                <a:lnTo>
                  <a:pt x="26430" y="62410"/>
                </a:lnTo>
                <a:lnTo>
                  <a:pt x="26440" y="62410"/>
                </a:lnTo>
                <a:lnTo>
                  <a:pt x="26440" y="62400"/>
                </a:lnTo>
                <a:lnTo>
                  <a:pt x="26450" y="62400"/>
                </a:lnTo>
                <a:lnTo>
                  <a:pt x="26450" y="62390"/>
                </a:lnTo>
                <a:lnTo>
                  <a:pt x="26460" y="62390"/>
                </a:lnTo>
                <a:lnTo>
                  <a:pt x="26470" y="62390"/>
                </a:lnTo>
                <a:lnTo>
                  <a:pt x="26480" y="62390"/>
                </a:lnTo>
                <a:lnTo>
                  <a:pt x="26490" y="62390"/>
                </a:lnTo>
                <a:lnTo>
                  <a:pt x="26490" y="62380"/>
                </a:lnTo>
                <a:lnTo>
                  <a:pt x="26500" y="62370"/>
                </a:lnTo>
                <a:lnTo>
                  <a:pt x="26500" y="62360"/>
                </a:lnTo>
                <a:lnTo>
                  <a:pt x="26510" y="62360"/>
                </a:lnTo>
                <a:lnTo>
                  <a:pt x="26510" y="62370"/>
                </a:lnTo>
                <a:lnTo>
                  <a:pt x="26520" y="62360"/>
                </a:lnTo>
                <a:lnTo>
                  <a:pt x="26520" y="62350"/>
                </a:lnTo>
                <a:lnTo>
                  <a:pt x="26530" y="62340"/>
                </a:lnTo>
                <a:lnTo>
                  <a:pt x="26530" y="62350"/>
                </a:lnTo>
                <a:lnTo>
                  <a:pt x="26540" y="62350"/>
                </a:lnTo>
                <a:lnTo>
                  <a:pt x="26550" y="62350"/>
                </a:lnTo>
                <a:lnTo>
                  <a:pt x="26550" y="62360"/>
                </a:lnTo>
                <a:lnTo>
                  <a:pt x="26560" y="62360"/>
                </a:lnTo>
                <a:lnTo>
                  <a:pt x="26570" y="62350"/>
                </a:lnTo>
                <a:lnTo>
                  <a:pt x="26580" y="62340"/>
                </a:lnTo>
                <a:lnTo>
                  <a:pt x="26590" y="62340"/>
                </a:lnTo>
                <a:lnTo>
                  <a:pt x="26600" y="62330"/>
                </a:lnTo>
                <a:lnTo>
                  <a:pt x="26600" y="62320"/>
                </a:lnTo>
                <a:lnTo>
                  <a:pt x="26610" y="62320"/>
                </a:lnTo>
                <a:lnTo>
                  <a:pt x="26620" y="62320"/>
                </a:lnTo>
                <a:lnTo>
                  <a:pt x="26630" y="62320"/>
                </a:lnTo>
                <a:lnTo>
                  <a:pt x="26640" y="62320"/>
                </a:lnTo>
                <a:lnTo>
                  <a:pt x="26640" y="62310"/>
                </a:lnTo>
                <a:lnTo>
                  <a:pt x="26640" y="62300"/>
                </a:lnTo>
                <a:lnTo>
                  <a:pt x="26640" y="62290"/>
                </a:lnTo>
                <a:lnTo>
                  <a:pt x="26630" y="62290"/>
                </a:lnTo>
                <a:lnTo>
                  <a:pt x="26630" y="62280"/>
                </a:lnTo>
                <a:lnTo>
                  <a:pt x="26640" y="62270"/>
                </a:lnTo>
                <a:lnTo>
                  <a:pt x="26640" y="62280"/>
                </a:lnTo>
                <a:lnTo>
                  <a:pt x="26650" y="62280"/>
                </a:lnTo>
                <a:lnTo>
                  <a:pt x="26660" y="62270"/>
                </a:lnTo>
                <a:lnTo>
                  <a:pt x="26670" y="62260"/>
                </a:lnTo>
                <a:lnTo>
                  <a:pt x="26660" y="62260"/>
                </a:lnTo>
                <a:lnTo>
                  <a:pt x="26660" y="62250"/>
                </a:lnTo>
                <a:lnTo>
                  <a:pt x="26660" y="62240"/>
                </a:lnTo>
                <a:lnTo>
                  <a:pt x="26670" y="62230"/>
                </a:lnTo>
                <a:lnTo>
                  <a:pt x="26680" y="62230"/>
                </a:lnTo>
                <a:lnTo>
                  <a:pt x="26690" y="62230"/>
                </a:lnTo>
                <a:lnTo>
                  <a:pt x="26690" y="62220"/>
                </a:lnTo>
                <a:lnTo>
                  <a:pt x="26700" y="62220"/>
                </a:lnTo>
                <a:lnTo>
                  <a:pt x="26710" y="62210"/>
                </a:lnTo>
                <a:lnTo>
                  <a:pt x="26700" y="62200"/>
                </a:lnTo>
                <a:lnTo>
                  <a:pt x="26710" y="62200"/>
                </a:lnTo>
                <a:lnTo>
                  <a:pt x="26720" y="62210"/>
                </a:lnTo>
                <a:lnTo>
                  <a:pt x="26730" y="62210"/>
                </a:lnTo>
                <a:lnTo>
                  <a:pt x="26740" y="62200"/>
                </a:lnTo>
                <a:lnTo>
                  <a:pt x="26750" y="62190"/>
                </a:lnTo>
                <a:lnTo>
                  <a:pt x="26750" y="62180"/>
                </a:lnTo>
                <a:lnTo>
                  <a:pt x="26760" y="62190"/>
                </a:lnTo>
                <a:lnTo>
                  <a:pt x="26770" y="62190"/>
                </a:lnTo>
                <a:lnTo>
                  <a:pt x="26780" y="62190"/>
                </a:lnTo>
                <a:lnTo>
                  <a:pt x="26790" y="62180"/>
                </a:lnTo>
                <a:lnTo>
                  <a:pt x="26790" y="62170"/>
                </a:lnTo>
                <a:lnTo>
                  <a:pt x="26800" y="62170"/>
                </a:lnTo>
                <a:lnTo>
                  <a:pt x="26810" y="62160"/>
                </a:lnTo>
                <a:lnTo>
                  <a:pt x="26820" y="62150"/>
                </a:lnTo>
                <a:lnTo>
                  <a:pt x="26810" y="62150"/>
                </a:lnTo>
                <a:lnTo>
                  <a:pt x="26800" y="62150"/>
                </a:lnTo>
                <a:lnTo>
                  <a:pt x="26790" y="62140"/>
                </a:lnTo>
                <a:lnTo>
                  <a:pt x="26800" y="62140"/>
                </a:lnTo>
                <a:lnTo>
                  <a:pt x="26810" y="62130"/>
                </a:lnTo>
                <a:lnTo>
                  <a:pt x="26820" y="62130"/>
                </a:lnTo>
                <a:lnTo>
                  <a:pt x="26820" y="62120"/>
                </a:lnTo>
                <a:lnTo>
                  <a:pt x="26820" y="62110"/>
                </a:lnTo>
                <a:lnTo>
                  <a:pt x="26830" y="62100"/>
                </a:lnTo>
                <a:lnTo>
                  <a:pt x="26840" y="62100"/>
                </a:lnTo>
                <a:lnTo>
                  <a:pt x="26850" y="62110"/>
                </a:lnTo>
                <a:lnTo>
                  <a:pt x="26860" y="62110"/>
                </a:lnTo>
                <a:lnTo>
                  <a:pt x="26860" y="62120"/>
                </a:lnTo>
                <a:lnTo>
                  <a:pt x="26870" y="62120"/>
                </a:lnTo>
                <a:lnTo>
                  <a:pt x="26880" y="62130"/>
                </a:lnTo>
                <a:lnTo>
                  <a:pt x="26890" y="62120"/>
                </a:lnTo>
                <a:lnTo>
                  <a:pt x="26890" y="62110"/>
                </a:lnTo>
                <a:lnTo>
                  <a:pt x="26880" y="62100"/>
                </a:lnTo>
                <a:lnTo>
                  <a:pt x="26890" y="62090"/>
                </a:lnTo>
                <a:lnTo>
                  <a:pt x="26890" y="62080"/>
                </a:lnTo>
                <a:lnTo>
                  <a:pt x="26900" y="62080"/>
                </a:lnTo>
                <a:lnTo>
                  <a:pt x="26910" y="62080"/>
                </a:lnTo>
                <a:lnTo>
                  <a:pt x="26920" y="62080"/>
                </a:lnTo>
                <a:lnTo>
                  <a:pt x="26920" y="62070"/>
                </a:lnTo>
                <a:lnTo>
                  <a:pt x="26930" y="62060"/>
                </a:lnTo>
                <a:lnTo>
                  <a:pt x="26940" y="62060"/>
                </a:lnTo>
                <a:lnTo>
                  <a:pt x="26950" y="62060"/>
                </a:lnTo>
                <a:lnTo>
                  <a:pt x="26950" y="62070"/>
                </a:lnTo>
                <a:lnTo>
                  <a:pt x="26960" y="62070"/>
                </a:lnTo>
                <a:lnTo>
                  <a:pt x="26970" y="62070"/>
                </a:lnTo>
                <a:lnTo>
                  <a:pt x="26970" y="62080"/>
                </a:lnTo>
                <a:lnTo>
                  <a:pt x="26960" y="62090"/>
                </a:lnTo>
                <a:lnTo>
                  <a:pt x="26960" y="62100"/>
                </a:lnTo>
                <a:lnTo>
                  <a:pt x="26980" y="62100"/>
                </a:lnTo>
                <a:lnTo>
                  <a:pt x="26970" y="62110"/>
                </a:lnTo>
                <a:lnTo>
                  <a:pt x="26980" y="62120"/>
                </a:lnTo>
                <a:lnTo>
                  <a:pt x="26990" y="62120"/>
                </a:lnTo>
                <a:lnTo>
                  <a:pt x="26990" y="62110"/>
                </a:lnTo>
                <a:lnTo>
                  <a:pt x="26990" y="62100"/>
                </a:lnTo>
                <a:lnTo>
                  <a:pt x="26990" y="62090"/>
                </a:lnTo>
                <a:lnTo>
                  <a:pt x="26980" y="62080"/>
                </a:lnTo>
                <a:lnTo>
                  <a:pt x="26980" y="62070"/>
                </a:lnTo>
                <a:lnTo>
                  <a:pt x="26990" y="62060"/>
                </a:lnTo>
                <a:lnTo>
                  <a:pt x="27000" y="62060"/>
                </a:lnTo>
                <a:lnTo>
                  <a:pt x="27000" y="62050"/>
                </a:lnTo>
                <a:lnTo>
                  <a:pt x="27010" y="62050"/>
                </a:lnTo>
                <a:lnTo>
                  <a:pt x="27010" y="62040"/>
                </a:lnTo>
                <a:lnTo>
                  <a:pt x="27020" y="62030"/>
                </a:lnTo>
                <a:lnTo>
                  <a:pt x="27030" y="62040"/>
                </a:lnTo>
                <a:lnTo>
                  <a:pt x="27040" y="62040"/>
                </a:lnTo>
                <a:lnTo>
                  <a:pt x="27050" y="62040"/>
                </a:lnTo>
                <a:lnTo>
                  <a:pt x="27060" y="62050"/>
                </a:lnTo>
                <a:lnTo>
                  <a:pt x="27060" y="62060"/>
                </a:lnTo>
                <a:lnTo>
                  <a:pt x="27070" y="62060"/>
                </a:lnTo>
                <a:lnTo>
                  <a:pt x="27080" y="62060"/>
                </a:lnTo>
                <a:lnTo>
                  <a:pt x="27090" y="62050"/>
                </a:lnTo>
                <a:lnTo>
                  <a:pt x="27090" y="62040"/>
                </a:lnTo>
                <a:lnTo>
                  <a:pt x="27100" y="62050"/>
                </a:lnTo>
                <a:lnTo>
                  <a:pt x="27110" y="62050"/>
                </a:lnTo>
                <a:lnTo>
                  <a:pt x="27120" y="62060"/>
                </a:lnTo>
                <a:lnTo>
                  <a:pt x="27120" y="62070"/>
                </a:lnTo>
                <a:lnTo>
                  <a:pt x="27130" y="62080"/>
                </a:lnTo>
                <a:lnTo>
                  <a:pt x="27140" y="62070"/>
                </a:lnTo>
                <a:lnTo>
                  <a:pt x="27140" y="62080"/>
                </a:lnTo>
                <a:lnTo>
                  <a:pt x="27150" y="62080"/>
                </a:lnTo>
                <a:lnTo>
                  <a:pt x="27160" y="62070"/>
                </a:lnTo>
                <a:lnTo>
                  <a:pt x="27170" y="62070"/>
                </a:lnTo>
                <a:lnTo>
                  <a:pt x="27160" y="62060"/>
                </a:lnTo>
                <a:lnTo>
                  <a:pt x="27160" y="62040"/>
                </a:lnTo>
                <a:lnTo>
                  <a:pt x="27160" y="62030"/>
                </a:lnTo>
                <a:lnTo>
                  <a:pt x="27170" y="62030"/>
                </a:lnTo>
                <a:lnTo>
                  <a:pt x="27180" y="62040"/>
                </a:lnTo>
                <a:lnTo>
                  <a:pt x="27180" y="62050"/>
                </a:lnTo>
                <a:lnTo>
                  <a:pt x="27190" y="62050"/>
                </a:lnTo>
                <a:lnTo>
                  <a:pt x="27190" y="62040"/>
                </a:lnTo>
                <a:lnTo>
                  <a:pt x="27200" y="62030"/>
                </a:lnTo>
                <a:lnTo>
                  <a:pt x="27210" y="62030"/>
                </a:lnTo>
                <a:lnTo>
                  <a:pt x="27210" y="62020"/>
                </a:lnTo>
                <a:lnTo>
                  <a:pt x="27220" y="62010"/>
                </a:lnTo>
                <a:lnTo>
                  <a:pt x="27220" y="62000"/>
                </a:lnTo>
                <a:lnTo>
                  <a:pt x="27220" y="61980"/>
                </a:lnTo>
                <a:lnTo>
                  <a:pt x="27230" y="61980"/>
                </a:lnTo>
                <a:lnTo>
                  <a:pt x="27230" y="61970"/>
                </a:lnTo>
                <a:lnTo>
                  <a:pt x="27230" y="61960"/>
                </a:lnTo>
                <a:lnTo>
                  <a:pt x="27240" y="61970"/>
                </a:lnTo>
                <a:lnTo>
                  <a:pt x="27250" y="61960"/>
                </a:lnTo>
                <a:lnTo>
                  <a:pt x="27260" y="61960"/>
                </a:lnTo>
                <a:lnTo>
                  <a:pt x="27270" y="61960"/>
                </a:lnTo>
                <a:lnTo>
                  <a:pt x="27280" y="61960"/>
                </a:lnTo>
                <a:lnTo>
                  <a:pt x="27280" y="61950"/>
                </a:lnTo>
                <a:lnTo>
                  <a:pt x="27280" y="61940"/>
                </a:lnTo>
                <a:lnTo>
                  <a:pt x="27290" y="61950"/>
                </a:lnTo>
                <a:lnTo>
                  <a:pt x="27300" y="61950"/>
                </a:lnTo>
                <a:lnTo>
                  <a:pt x="27310" y="61950"/>
                </a:lnTo>
                <a:lnTo>
                  <a:pt x="27310" y="61940"/>
                </a:lnTo>
                <a:lnTo>
                  <a:pt x="27320" y="61940"/>
                </a:lnTo>
                <a:lnTo>
                  <a:pt x="27330" y="61930"/>
                </a:lnTo>
                <a:lnTo>
                  <a:pt x="27340" y="61930"/>
                </a:lnTo>
                <a:lnTo>
                  <a:pt x="27350" y="61930"/>
                </a:lnTo>
                <a:lnTo>
                  <a:pt x="27350" y="61940"/>
                </a:lnTo>
                <a:lnTo>
                  <a:pt x="27360" y="61940"/>
                </a:lnTo>
                <a:lnTo>
                  <a:pt x="27370" y="61930"/>
                </a:lnTo>
                <a:lnTo>
                  <a:pt x="27370" y="61920"/>
                </a:lnTo>
                <a:lnTo>
                  <a:pt x="27380" y="61920"/>
                </a:lnTo>
                <a:lnTo>
                  <a:pt x="27390" y="61920"/>
                </a:lnTo>
                <a:lnTo>
                  <a:pt x="27400" y="61930"/>
                </a:lnTo>
                <a:lnTo>
                  <a:pt x="27410" y="61930"/>
                </a:lnTo>
                <a:lnTo>
                  <a:pt x="27420" y="61920"/>
                </a:lnTo>
                <a:lnTo>
                  <a:pt x="27430" y="61920"/>
                </a:lnTo>
                <a:lnTo>
                  <a:pt x="27440" y="61910"/>
                </a:lnTo>
                <a:lnTo>
                  <a:pt x="27440" y="61900"/>
                </a:lnTo>
                <a:lnTo>
                  <a:pt x="27450" y="61890"/>
                </a:lnTo>
                <a:lnTo>
                  <a:pt x="27460" y="61880"/>
                </a:lnTo>
                <a:lnTo>
                  <a:pt x="27460" y="61870"/>
                </a:lnTo>
                <a:lnTo>
                  <a:pt x="27450" y="61860"/>
                </a:lnTo>
                <a:lnTo>
                  <a:pt x="27460" y="61850"/>
                </a:lnTo>
                <a:lnTo>
                  <a:pt x="27470" y="61860"/>
                </a:lnTo>
                <a:lnTo>
                  <a:pt x="27480" y="61860"/>
                </a:lnTo>
                <a:lnTo>
                  <a:pt x="27490" y="61850"/>
                </a:lnTo>
                <a:lnTo>
                  <a:pt x="27500" y="61850"/>
                </a:lnTo>
                <a:lnTo>
                  <a:pt x="27510" y="61850"/>
                </a:lnTo>
                <a:lnTo>
                  <a:pt x="27520" y="61840"/>
                </a:lnTo>
                <a:lnTo>
                  <a:pt x="27530" y="61840"/>
                </a:lnTo>
                <a:lnTo>
                  <a:pt x="27540" y="61840"/>
                </a:lnTo>
                <a:lnTo>
                  <a:pt x="27550" y="61830"/>
                </a:lnTo>
                <a:lnTo>
                  <a:pt x="27560" y="61830"/>
                </a:lnTo>
                <a:lnTo>
                  <a:pt x="27570" y="61830"/>
                </a:lnTo>
                <a:lnTo>
                  <a:pt x="27580" y="61830"/>
                </a:lnTo>
                <a:lnTo>
                  <a:pt x="27590" y="61820"/>
                </a:lnTo>
                <a:lnTo>
                  <a:pt x="27600" y="61830"/>
                </a:lnTo>
                <a:lnTo>
                  <a:pt x="27610" y="61830"/>
                </a:lnTo>
                <a:lnTo>
                  <a:pt x="27620" y="61820"/>
                </a:lnTo>
                <a:lnTo>
                  <a:pt x="27630" y="61810"/>
                </a:lnTo>
                <a:lnTo>
                  <a:pt x="27620" y="61810"/>
                </a:lnTo>
                <a:lnTo>
                  <a:pt x="27620" y="61800"/>
                </a:lnTo>
                <a:lnTo>
                  <a:pt x="27620" y="61790"/>
                </a:lnTo>
                <a:lnTo>
                  <a:pt x="27620" y="61780"/>
                </a:lnTo>
                <a:lnTo>
                  <a:pt x="27630" y="61780"/>
                </a:lnTo>
                <a:lnTo>
                  <a:pt x="27640" y="61780"/>
                </a:lnTo>
                <a:lnTo>
                  <a:pt x="27640" y="61770"/>
                </a:lnTo>
                <a:lnTo>
                  <a:pt x="27640" y="61760"/>
                </a:lnTo>
                <a:lnTo>
                  <a:pt x="27630" y="61750"/>
                </a:lnTo>
                <a:lnTo>
                  <a:pt x="27630" y="61740"/>
                </a:lnTo>
                <a:lnTo>
                  <a:pt x="27630" y="61730"/>
                </a:lnTo>
                <a:lnTo>
                  <a:pt x="27640" y="61730"/>
                </a:lnTo>
                <a:lnTo>
                  <a:pt x="27650" y="61740"/>
                </a:lnTo>
                <a:lnTo>
                  <a:pt x="27660" y="61730"/>
                </a:lnTo>
                <a:lnTo>
                  <a:pt x="27660" y="61720"/>
                </a:lnTo>
                <a:lnTo>
                  <a:pt x="27660" y="61710"/>
                </a:lnTo>
                <a:lnTo>
                  <a:pt x="27660" y="61700"/>
                </a:lnTo>
                <a:lnTo>
                  <a:pt x="27660" y="61690"/>
                </a:lnTo>
                <a:lnTo>
                  <a:pt x="27660" y="61680"/>
                </a:lnTo>
                <a:lnTo>
                  <a:pt x="27650" y="61670"/>
                </a:lnTo>
                <a:lnTo>
                  <a:pt x="27650" y="61660"/>
                </a:lnTo>
                <a:lnTo>
                  <a:pt x="27650" y="61650"/>
                </a:lnTo>
                <a:lnTo>
                  <a:pt x="27640" y="61640"/>
                </a:lnTo>
                <a:lnTo>
                  <a:pt x="27640" y="61630"/>
                </a:lnTo>
                <a:lnTo>
                  <a:pt x="27650" y="61630"/>
                </a:lnTo>
                <a:lnTo>
                  <a:pt x="27650" y="61620"/>
                </a:lnTo>
                <a:lnTo>
                  <a:pt x="27640" y="61620"/>
                </a:lnTo>
                <a:lnTo>
                  <a:pt x="27630" y="61610"/>
                </a:lnTo>
                <a:lnTo>
                  <a:pt x="27640" y="61600"/>
                </a:lnTo>
                <a:lnTo>
                  <a:pt x="27640" y="61590"/>
                </a:lnTo>
                <a:lnTo>
                  <a:pt x="27650" y="61590"/>
                </a:lnTo>
                <a:lnTo>
                  <a:pt x="27650" y="61580"/>
                </a:lnTo>
                <a:lnTo>
                  <a:pt x="27660" y="61580"/>
                </a:lnTo>
                <a:lnTo>
                  <a:pt x="27670" y="61580"/>
                </a:lnTo>
                <a:lnTo>
                  <a:pt x="27680" y="61580"/>
                </a:lnTo>
                <a:lnTo>
                  <a:pt x="27680" y="61570"/>
                </a:lnTo>
                <a:lnTo>
                  <a:pt x="27680" y="61560"/>
                </a:lnTo>
                <a:lnTo>
                  <a:pt x="27670" y="61550"/>
                </a:lnTo>
                <a:lnTo>
                  <a:pt x="27670" y="61540"/>
                </a:lnTo>
                <a:lnTo>
                  <a:pt x="27670" y="61530"/>
                </a:lnTo>
                <a:lnTo>
                  <a:pt x="27670" y="61520"/>
                </a:lnTo>
                <a:lnTo>
                  <a:pt x="27660" y="61520"/>
                </a:lnTo>
                <a:lnTo>
                  <a:pt x="27660" y="61510"/>
                </a:lnTo>
                <a:lnTo>
                  <a:pt x="27660" y="61500"/>
                </a:lnTo>
                <a:lnTo>
                  <a:pt x="27660" y="61490"/>
                </a:lnTo>
                <a:lnTo>
                  <a:pt x="27650" y="61480"/>
                </a:lnTo>
                <a:lnTo>
                  <a:pt x="27650" y="61470"/>
                </a:lnTo>
                <a:lnTo>
                  <a:pt x="27650" y="61460"/>
                </a:lnTo>
                <a:lnTo>
                  <a:pt x="27660" y="61460"/>
                </a:lnTo>
                <a:lnTo>
                  <a:pt x="27670" y="61450"/>
                </a:lnTo>
                <a:lnTo>
                  <a:pt x="27680" y="61450"/>
                </a:lnTo>
                <a:lnTo>
                  <a:pt x="27680" y="61460"/>
                </a:lnTo>
                <a:lnTo>
                  <a:pt x="27690" y="61460"/>
                </a:lnTo>
                <a:lnTo>
                  <a:pt x="27700" y="61450"/>
                </a:lnTo>
                <a:lnTo>
                  <a:pt x="27700" y="61440"/>
                </a:lnTo>
                <a:lnTo>
                  <a:pt x="27710" y="61440"/>
                </a:lnTo>
                <a:lnTo>
                  <a:pt x="27700" y="61430"/>
                </a:lnTo>
                <a:lnTo>
                  <a:pt x="27700" y="61420"/>
                </a:lnTo>
                <a:lnTo>
                  <a:pt x="27700" y="61410"/>
                </a:lnTo>
                <a:lnTo>
                  <a:pt x="27700" y="61390"/>
                </a:lnTo>
                <a:lnTo>
                  <a:pt x="27710" y="61390"/>
                </a:lnTo>
                <a:lnTo>
                  <a:pt x="27710" y="61380"/>
                </a:lnTo>
                <a:lnTo>
                  <a:pt x="27720" y="61390"/>
                </a:lnTo>
                <a:lnTo>
                  <a:pt x="27730" y="61390"/>
                </a:lnTo>
                <a:lnTo>
                  <a:pt x="27750" y="61390"/>
                </a:lnTo>
                <a:lnTo>
                  <a:pt x="27750" y="61400"/>
                </a:lnTo>
                <a:lnTo>
                  <a:pt x="27760" y="61390"/>
                </a:lnTo>
                <a:lnTo>
                  <a:pt x="27770" y="61380"/>
                </a:lnTo>
                <a:lnTo>
                  <a:pt x="27770" y="61370"/>
                </a:lnTo>
                <a:lnTo>
                  <a:pt x="27780" y="61370"/>
                </a:lnTo>
                <a:lnTo>
                  <a:pt x="27790" y="61370"/>
                </a:lnTo>
                <a:lnTo>
                  <a:pt x="27800" y="61360"/>
                </a:lnTo>
                <a:lnTo>
                  <a:pt x="27800" y="61350"/>
                </a:lnTo>
                <a:lnTo>
                  <a:pt x="27790" y="61350"/>
                </a:lnTo>
                <a:lnTo>
                  <a:pt x="27790" y="61340"/>
                </a:lnTo>
                <a:lnTo>
                  <a:pt x="27790" y="61330"/>
                </a:lnTo>
                <a:lnTo>
                  <a:pt x="27790" y="61320"/>
                </a:lnTo>
                <a:lnTo>
                  <a:pt x="27780" y="61310"/>
                </a:lnTo>
                <a:lnTo>
                  <a:pt x="27780" y="61300"/>
                </a:lnTo>
                <a:lnTo>
                  <a:pt x="27790" y="61300"/>
                </a:lnTo>
                <a:lnTo>
                  <a:pt x="27800" y="61300"/>
                </a:lnTo>
                <a:lnTo>
                  <a:pt x="27810" y="61300"/>
                </a:lnTo>
                <a:lnTo>
                  <a:pt x="27820" y="61310"/>
                </a:lnTo>
                <a:lnTo>
                  <a:pt x="27820" y="61300"/>
                </a:lnTo>
                <a:lnTo>
                  <a:pt x="27820" y="61290"/>
                </a:lnTo>
                <a:lnTo>
                  <a:pt x="27820" y="61280"/>
                </a:lnTo>
                <a:lnTo>
                  <a:pt x="27830" y="61280"/>
                </a:lnTo>
                <a:lnTo>
                  <a:pt x="27840" y="61290"/>
                </a:lnTo>
                <a:lnTo>
                  <a:pt x="27840" y="61280"/>
                </a:lnTo>
                <a:lnTo>
                  <a:pt x="27840" y="61270"/>
                </a:lnTo>
                <a:lnTo>
                  <a:pt x="27840" y="61260"/>
                </a:lnTo>
                <a:lnTo>
                  <a:pt x="27860" y="61260"/>
                </a:lnTo>
                <a:lnTo>
                  <a:pt x="27870" y="61250"/>
                </a:lnTo>
                <a:lnTo>
                  <a:pt x="27880" y="61260"/>
                </a:lnTo>
                <a:lnTo>
                  <a:pt x="27870" y="61260"/>
                </a:lnTo>
                <a:lnTo>
                  <a:pt x="27870" y="61270"/>
                </a:lnTo>
                <a:lnTo>
                  <a:pt x="27880" y="61280"/>
                </a:lnTo>
                <a:lnTo>
                  <a:pt x="27880" y="61270"/>
                </a:lnTo>
                <a:lnTo>
                  <a:pt x="27890" y="61270"/>
                </a:lnTo>
                <a:lnTo>
                  <a:pt x="27900" y="61270"/>
                </a:lnTo>
                <a:lnTo>
                  <a:pt x="27900" y="61260"/>
                </a:lnTo>
                <a:lnTo>
                  <a:pt x="27900" y="61250"/>
                </a:lnTo>
                <a:lnTo>
                  <a:pt x="27910" y="61250"/>
                </a:lnTo>
                <a:lnTo>
                  <a:pt x="27920" y="61250"/>
                </a:lnTo>
                <a:lnTo>
                  <a:pt x="27910" y="61270"/>
                </a:lnTo>
                <a:lnTo>
                  <a:pt x="27920" y="61270"/>
                </a:lnTo>
                <a:lnTo>
                  <a:pt x="27930" y="61270"/>
                </a:lnTo>
                <a:lnTo>
                  <a:pt x="27920" y="61260"/>
                </a:lnTo>
                <a:lnTo>
                  <a:pt x="27930" y="61260"/>
                </a:lnTo>
                <a:lnTo>
                  <a:pt x="27940" y="61250"/>
                </a:lnTo>
                <a:lnTo>
                  <a:pt x="27940" y="61240"/>
                </a:lnTo>
                <a:lnTo>
                  <a:pt x="27940" y="61230"/>
                </a:lnTo>
                <a:lnTo>
                  <a:pt x="27930" y="61230"/>
                </a:lnTo>
                <a:lnTo>
                  <a:pt x="27930" y="61220"/>
                </a:lnTo>
                <a:lnTo>
                  <a:pt x="27930" y="61210"/>
                </a:lnTo>
                <a:lnTo>
                  <a:pt x="27940" y="61210"/>
                </a:lnTo>
                <a:lnTo>
                  <a:pt x="27950" y="61200"/>
                </a:lnTo>
                <a:lnTo>
                  <a:pt x="27950" y="61190"/>
                </a:lnTo>
                <a:lnTo>
                  <a:pt x="27950" y="61180"/>
                </a:lnTo>
                <a:lnTo>
                  <a:pt x="27960" y="61180"/>
                </a:lnTo>
                <a:lnTo>
                  <a:pt x="27970" y="61190"/>
                </a:lnTo>
                <a:lnTo>
                  <a:pt x="27970" y="61180"/>
                </a:lnTo>
                <a:lnTo>
                  <a:pt x="27970" y="61170"/>
                </a:lnTo>
                <a:lnTo>
                  <a:pt x="27980" y="61180"/>
                </a:lnTo>
                <a:lnTo>
                  <a:pt x="27990" y="61180"/>
                </a:lnTo>
                <a:lnTo>
                  <a:pt x="27990" y="61160"/>
                </a:lnTo>
                <a:lnTo>
                  <a:pt x="27980" y="61160"/>
                </a:lnTo>
                <a:lnTo>
                  <a:pt x="27980" y="61150"/>
                </a:lnTo>
                <a:lnTo>
                  <a:pt x="27980" y="61140"/>
                </a:lnTo>
                <a:lnTo>
                  <a:pt x="27990" y="61130"/>
                </a:lnTo>
                <a:lnTo>
                  <a:pt x="27990" y="61120"/>
                </a:lnTo>
                <a:lnTo>
                  <a:pt x="27990" y="61110"/>
                </a:lnTo>
                <a:lnTo>
                  <a:pt x="27980" y="61090"/>
                </a:lnTo>
                <a:lnTo>
                  <a:pt x="27990" y="61090"/>
                </a:lnTo>
                <a:lnTo>
                  <a:pt x="28000" y="61090"/>
                </a:lnTo>
                <a:lnTo>
                  <a:pt x="28010" y="61090"/>
                </a:lnTo>
                <a:lnTo>
                  <a:pt x="28020" y="61080"/>
                </a:lnTo>
                <a:lnTo>
                  <a:pt x="28030" y="61080"/>
                </a:lnTo>
                <a:lnTo>
                  <a:pt x="28040" y="61080"/>
                </a:lnTo>
                <a:lnTo>
                  <a:pt x="28040" y="61090"/>
                </a:lnTo>
                <a:lnTo>
                  <a:pt x="28050" y="61080"/>
                </a:lnTo>
                <a:lnTo>
                  <a:pt x="28050" y="61070"/>
                </a:lnTo>
                <a:lnTo>
                  <a:pt x="28060" y="61070"/>
                </a:lnTo>
                <a:lnTo>
                  <a:pt x="28060" y="61060"/>
                </a:lnTo>
                <a:lnTo>
                  <a:pt x="28070" y="61060"/>
                </a:lnTo>
                <a:lnTo>
                  <a:pt x="28080" y="61050"/>
                </a:lnTo>
                <a:lnTo>
                  <a:pt x="28080" y="61060"/>
                </a:lnTo>
                <a:lnTo>
                  <a:pt x="28080" y="61050"/>
                </a:lnTo>
                <a:lnTo>
                  <a:pt x="28080" y="61040"/>
                </a:lnTo>
                <a:lnTo>
                  <a:pt x="28070" y="61030"/>
                </a:lnTo>
                <a:lnTo>
                  <a:pt x="28070" y="61020"/>
                </a:lnTo>
                <a:lnTo>
                  <a:pt x="28080" y="61020"/>
                </a:lnTo>
                <a:lnTo>
                  <a:pt x="28090" y="61020"/>
                </a:lnTo>
                <a:lnTo>
                  <a:pt x="28100" y="61010"/>
                </a:lnTo>
                <a:lnTo>
                  <a:pt x="28110" y="61010"/>
                </a:lnTo>
                <a:lnTo>
                  <a:pt x="28120" y="61020"/>
                </a:lnTo>
                <a:lnTo>
                  <a:pt x="28130" y="61010"/>
                </a:lnTo>
                <a:lnTo>
                  <a:pt x="28120" y="61000"/>
                </a:lnTo>
                <a:lnTo>
                  <a:pt x="28120" y="60990"/>
                </a:lnTo>
                <a:lnTo>
                  <a:pt x="28130" y="60980"/>
                </a:lnTo>
                <a:lnTo>
                  <a:pt x="28130" y="60970"/>
                </a:lnTo>
                <a:lnTo>
                  <a:pt x="28140" y="60970"/>
                </a:lnTo>
                <a:lnTo>
                  <a:pt x="28140" y="60980"/>
                </a:lnTo>
                <a:lnTo>
                  <a:pt x="28140" y="60970"/>
                </a:lnTo>
                <a:lnTo>
                  <a:pt x="28140" y="60960"/>
                </a:lnTo>
                <a:lnTo>
                  <a:pt x="28130" y="60950"/>
                </a:lnTo>
                <a:lnTo>
                  <a:pt x="28140" y="60940"/>
                </a:lnTo>
                <a:lnTo>
                  <a:pt x="28130" y="60930"/>
                </a:lnTo>
                <a:lnTo>
                  <a:pt x="28130" y="60920"/>
                </a:lnTo>
                <a:lnTo>
                  <a:pt x="28130" y="60910"/>
                </a:lnTo>
                <a:lnTo>
                  <a:pt x="28140" y="60900"/>
                </a:lnTo>
                <a:lnTo>
                  <a:pt x="28150" y="60900"/>
                </a:lnTo>
                <a:lnTo>
                  <a:pt x="28150" y="60890"/>
                </a:lnTo>
                <a:lnTo>
                  <a:pt x="28140" y="60880"/>
                </a:lnTo>
                <a:lnTo>
                  <a:pt x="28150" y="60870"/>
                </a:lnTo>
                <a:lnTo>
                  <a:pt x="28160" y="60870"/>
                </a:lnTo>
                <a:lnTo>
                  <a:pt x="28170" y="60860"/>
                </a:lnTo>
                <a:lnTo>
                  <a:pt x="28170" y="60850"/>
                </a:lnTo>
                <a:lnTo>
                  <a:pt x="28180" y="60850"/>
                </a:lnTo>
                <a:lnTo>
                  <a:pt x="28190" y="60840"/>
                </a:lnTo>
                <a:lnTo>
                  <a:pt x="28190" y="60830"/>
                </a:lnTo>
                <a:lnTo>
                  <a:pt x="28200" y="60830"/>
                </a:lnTo>
                <a:lnTo>
                  <a:pt x="28190" y="60820"/>
                </a:lnTo>
                <a:lnTo>
                  <a:pt x="28200" y="60820"/>
                </a:lnTo>
                <a:lnTo>
                  <a:pt x="28210" y="60820"/>
                </a:lnTo>
                <a:lnTo>
                  <a:pt x="28220" y="60810"/>
                </a:lnTo>
                <a:lnTo>
                  <a:pt x="28210" y="60800"/>
                </a:lnTo>
                <a:lnTo>
                  <a:pt x="28210" y="60790"/>
                </a:lnTo>
                <a:lnTo>
                  <a:pt x="28220" y="60790"/>
                </a:lnTo>
                <a:lnTo>
                  <a:pt x="28230" y="60790"/>
                </a:lnTo>
                <a:lnTo>
                  <a:pt x="28240" y="60800"/>
                </a:lnTo>
                <a:lnTo>
                  <a:pt x="28250" y="60790"/>
                </a:lnTo>
                <a:lnTo>
                  <a:pt x="28250" y="60780"/>
                </a:lnTo>
                <a:lnTo>
                  <a:pt x="28250" y="60770"/>
                </a:lnTo>
                <a:lnTo>
                  <a:pt x="28260" y="60780"/>
                </a:lnTo>
                <a:lnTo>
                  <a:pt x="28270" y="60780"/>
                </a:lnTo>
                <a:lnTo>
                  <a:pt x="28280" y="60780"/>
                </a:lnTo>
                <a:lnTo>
                  <a:pt x="28280" y="60770"/>
                </a:lnTo>
                <a:lnTo>
                  <a:pt x="28280" y="60760"/>
                </a:lnTo>
                <a:lnTo>
                  <a:pt x="28280" y="60750"/>
                </a:lnTo>
                <a:lnTo>
                  <a:pt x="28290" y="60740"/>
                </a:lnTo>
                <a:lnTo>
                  <a:pt x="28300" y="60740"/>
                </a:lnTo>
                <a:lnTo>
                  <a:pt x="28310" y="60730"/>
                </a:lnTo>
                <a:lnTo>
                  <a:pt x="28330" y="60730"/>
                </a:lnTo>
                <a:lnTo>
                  <a:pt x="28340" y="60730"/>
                </a:lnTo>
                <a:lnTo>
                  <a:pt x="28330" y="60740"/>
                </a:lnTo>
                <a:lnTo>
                  <a:pt x="28340" y="60750"/>
                </a:lnTo>
                <a:lnTo>
                  <a:pt x="28350" y="60740"/>
                </a:lnTo>
                <a:lnTo>
                  <a:pt x="28350" y="60730"/>
                </a:lnTo>
                <a:lnTo>
                  <a:pt x="28360" y="60730"/>
                </a:lnTo>
                <a:lnTo>
                  <a:pt x="28370" y="60730"/>
                </a:lnTo>
                <a:lnTo>
                  <a:pt x="28380" y="60730"/>
                </a:lnTo>
                <a:lnTo>
                  <a:pt x="28400" y="60730"/>
                </a:lnTo>
                <a:lnTo>
                  <a:pt x="28410" y="60730"/>
                </a:lnTo>
                <a:lnTo>
                  <a:pt x="28420" y="60730"/>
                </a:lnTo>
                <a:lnTo>
                  <a:pt x="28430" y="60720"/>
                </a:lnTo>
                <a:lnTo>
                  <a:pt x="28430" y="60710"/>
                </a:lnTo>
                <a:lnTo>
                  <a:pt x="28430" y="60700"/>
                </a:lnTo>
                <a:lnTo>
                  <a:pt x="28430" y="60690"/>
                </a:lnTo>
                <a:lnTo>
                  <a:pt x="28440" y="60690"/>
                </a:lnTo>
                <a:lnTo>
                  <a:pt x="28450" y="60690"/>
                </a:lnTo>
                <a:lnTo>
                  <a:pt x="28450" y="60680"/>
                </a:lnTo>
                <a:lnTo>
                  <a:pt x="28450" y="60670"/>
                </a:lnTo>
                <a:lnTo>
                  <a:pt x="28460" y="60670"/>
                </a:lnTo>
                <a:lnTo>
                  <a:pt x="28470" y="60670"/>
                </a:lnTo>
                <a:lnTo>
                  <a:pt x="28480" y="60680"/>
                </a:lnTo>
                <a:lnTo>
                  <a:pt x="28490" y="60670"/>
                </a:lnTo>
                <a:lnTo>
                  <a:pt x="28490" y="60660"/>
                </a:lnTo>
                <a:lnTo>
                  <a:pt x="28510" y="60660"/>
                </a:lnTo>
                <a:lnTo>
                  <a:pt x="28520" y="60650"/>
                </a:lnTo>
                <a:lnTo>
                  <a:pt x="28510" y="60640"/>
                </a:lnTo>
                <a:lnTo>
                  <a:pt x="28510" y="60630"/>
                </a:lnTo>
                <a:lnTo>
                  <a:pt x="28510" y="60620"/>
                </a:lnTo>
                <a:lnTo>
                  <a:pt x="28510" y="60610"/>
                </a:lnTo>
                <a:lnTo>
                  <a:pt x="28520" y="60610"/>
                </a:lnTo>
                <a:lnTo>
                  <a:pt x="28520" y="60600"/>
                </a:lnTo>
                <a:lnTo>
                  <a:pt x="28530" y="60600"/>
                </a:lnTo>
                <a:lnTo>
                  <a:pt x="28540" y="60600"/>
                </a:lnTo>
                <a:lnTo>
                  <a:pt x="28550" y="60600"/>
                </a:lnTo>
                <a:lnTo>
                  <a:pt x="28560" y="60600"/>
                </a:lnTo>
                <a:lnTo>
                  <a:pt x="28570" y="60600"/>
                </a:lnTo>
                <a:lnTo>
                  <a:pt x="28580" y="60590"/>
                </a:lnTo>
                <a:lnTo>
                  <a:pt x="28580" y="60580"/>
                </a:lnTo>
                <a:lnTo>
                  <a:pt x="28580" y="60570"/>
                </a:lnTo>
                <a:lnTo>
                  <a:pt x="28590" y="60570"/>
                </a:lnTo>
                <a:lnTo>
                  <a:pt x="28600" y="60570"/>
                </a:lnTo>
                <a:lnTo>
                  <a:pt x="28610" y="60570"/>
                </a:lnTo>
                <a:lnTo>
                  <a:pt x="28610" y="60560"/>
                </a:lnTo>
                <a:lnTo>
                  <a:pt x="28620" y="60550"/>
                </a:lnTo>
                <a:lnTo>
                  <a:pt x="28620" y="60540"/>
                </a:lnTo>
                <a:lnTo>
                  <a:pt x="28630" y="60540"/>
                </a:lnTo>
                <a:lnTo>
                  <a:pt x="28640" y="60540"/>
                </a:lnTo>
                <a:lnTo>
                  <a:pt x="28640" y="60530"/>
                </a:lnTo>
                <a:lnTo>
                  <a:pt x="28640" y="60520"/>
                </a:lnTo>
                <a:lnTo>
                  <a:pt x="28650" y="60510"/>
                </a:lnTo>
                <a:lnTo>
                  <a:pt x="28660" y="60510"/>
                </a:lnTo>
                <a:lnTo>
                  <a:pt x="28670" y="60500"/>
                </a:lnTo>
                <a:lnTo>
                  <a:pt x="28670" y="60490"/>
                </a:lnTo>
                <a:lnTo>
                  <a:pt x="28680" y="60490"/>
                </a:lnTo>
                <a:lnTo>
                  <a:pt x="28690" y="60480"/>
                </a:lnTo>
                <a:lnTo>
                  <a:pt x="28700" y="60480"/>
                </a:lnTo>
                <a:lnTo>
                  <a:pt x="28700" y="60470"/>
                </a:lnTo>
                <a:lnTo>
                  <a:pt x="28710" y="60460"/>
                </a:lnTo>
                <a:lnTo>
                  <a:pt x="28720" y="60450"/>
                </a:lnTo>
                <a:lnTo>
                  <a:pt x="28730" y="60450"/>
                </a:lnTo>
                <a:lnTo>
                  <a:pt x="28730" y="60440"/>
                </a:lnTo>
                <a:lnTo>
                  <a:pt x="28740" y="60430"/>
                </a:lnTo>
                <a:lnTo>
                  <a:pt x="28740" y="60420"/>
                </a:lnTo>
                <a:lnTo>
                  <a:pt x="28750" y="60420"/>
                </a:lnTo>
                <a:lnTo>
                  <a:pt x="28740" y="60400"/>
                </a:lnTo>
                <a:lnTo>
                  <a:pt x="28730" y="60390"/>
                </a:lnTo>
                <a:lnTo>
                  <a:pt x="28720" y="60380"/>
                </a:lnTo>
                <a:lnTo>
                  <a:pt x="28710" y="60380"/>
                </a:lnTo>
                <a:lnTo>
                  <a:pt x="28680" y="60360"/>
                </a:lnTo>
                <a:lnTo>
                  <a:pt x="28660" y="60340"/>
                </a:lnTo>
                <a:lnTo>
                  <a:pt x="28650" y="60340"/>
                </a:lnTo>
                <a:lnTo>
                  <a:pt x="28640" y="60330"/>
                </a:lnTo>
                <a:lnTo>
                  <a:pt x="28630" y="60330"/>
                </a:lnTo>
                <a:lnTo>
                  <a:pt x="28610" y="60330"/>
                </a:lnTo>
                <a:lnTo>
                  <a:pt x="28580" y="60330"/>
                </a:lnTo>
                <a:lnTo>
                  <a:pt x="28560" y="60330"/>
                </a:lnTo>
                <a:lnTo>
                  <a:pt x="28540" y="60320"/>
                </a:lnTo>
                <a:lnTo>
                  <a:pt x="28520" y="60320"/>
                </a:lnTo>
                <a:lnTo>
                  <a:pt x="28510" y="60310"/>
                </a:lnTo>
                <a:lnTo>
                  <a:pt x="28490" y="60310"/>
                </a:lnTo>
                <a:lnTo>
                  <a:pt x="28470" y="60310"/>
                </a:lnTo>
                <a:lnTo>
                  <a:pt x="28450" y="60310"/>
                </a:lnTo>
                <a:lnTo>
                  <a:pt x="28440" y="60310"/>
                </a:lnTo>
                <a:lnTo>
                  <a:pt x="28420" y="60300"/>
                </a:lnTo>
                <a:lnTo>
                  <a:pt x="28410" y="60300"/>
                </a:lnTo>
                <a:lnTo>
                  <a:pt x="28400" y="60300"/>
                </a:lnTo>
                <a:lnTo>
                  <a:pt x="28380" y="60290"/>
                </a:lnTo>
                <a:lnTo>
                  <a:pt x="28370" y="60290"/>
                </a:lnTo>
                <a:lnTo>
                  <a:pt x="28350" y="60280"/>
                </a:lnTo>
                <a:lnTo>
                  <a:pt x="28350" y="60270"/>
                </a:lnTo>
                <a:lnTo>
                  <a:pt x="28340" y="60270"/>
                </a:lnTo>
                <a:lnTo>
                  <a:pt x="28320" y="60260"/>
                </a:lnTo>
                <a:lnTo>
                  <a:pt x="28310" y="60250"/>
                </a:lnTo>
                <a:lnTo>
                  <a:pt x="28290" y="60250"/>
                </a:lnTo>
                <a:lnTo>
                  <a:pt x="28260" y="60240"/>
                </a:lnTo>
                <a:lnTo>
                  <a:pt x="28250" y="60240"/>
                </a:lnTo>
                <a:lnTo>
                  <a:pt x="28240" y="60240"/>
                </a:lnTo>
                <a:lnTo>
                  <a:pt x="28230" y="60240"/>
                </a:lnTo>
                <a:lnTo>
                  <a:pt x="28210" y="60230"/>
                </a:lnTo>
                <a:lnTo>
                  <a:pt x="28190" y="60220"/>
                </a:lnTo>
                <a:lnTo>
                  <a:pt x="28180" y="60210"/>
                </a:lnTo>
                <a:lnTo>
                  <a:pt x="28160" y="60200"/>
                </a:lnTo>
                <a:lnTo>
                  <a:pt x="28150" y="60200"/>
                </a:lnTo>
                <a:lnTo>
                  <a:pt x="28130" y="60180"/>
                </a:lnTo>
                <a:lnTo>
                  <a:pt x="28100" y="60160"/>
                </a:lnTo>
                <a:lnTo>
                  <a:pt x="28010" y="60090"/>
                </a:lnTo>
                <a:lnTo>
                  <a:pt x="28000" y="60080"/>
                </a:lnTo>
                <a:lnTo>
                  <a:pt x="27920" y="60020"/>
                </a:lnTo>
                <a:lnTo>
                  <a:pt x="27900" y="60000"/>
                </a:lnTo>
                <a:lnTo>
                  <a:pt x="27870" y="59980"/>
                </a:lnTo>
                <a:lnTo>
                  <a:pt x="27860" y="59970"/>
                </a:lnTo>
                <a:lnTo>
                  <a:pt x="27840" y="59960"/>
                </a:lnTo>
                <a:lnTo>
                  <a:pt x="27780" y="59910"/>
                </a:lnTo>
                <a:lnTo>
                  <a:pt x="27770" y="59900"/>
                </a:lnTo>
                <a:lnTo>
                  <a:pt x="27740" y="59880"/>
                </a:lnTo>
                <a:lnTo>
                  <a:pt x="27740" y="59860"/>
                </a:lnTo>
                <a:lnTo>
                  <a:pt x="27730" y="59870"/>
                </a:lnTo>
                <a:lnTo>
                  <a:pt x="27690" y="59830"/>
                </a:lnTo>
                <a:lnTo>
                  <a:pt x="27680" y="59830"/>
                </a:lnTo>
                <a:lnTo>
                  <a:pt x="27670" y="59820"/>
                </a:lnTo>
                <a:lnTo>
                  <a:pt x="27660" y="59800"/>
                </a:lnTo>
                <a:lnTo>
                  <a:pt x="27650" y="59750"/>
                </a:lnTo>
                <a:lnTo>
                  <a:pt x="27630" y="59710"/>
                </a:lnTo>
                <a:lnTo>
                  <a:pt x="27630" y="59700"/>
                </a:lnTo>
                <a:lnTo>
                  <a:pt x="27620" y="59680"/>
                </a:lnTo>
                <a:lnTo>
                  <a:pt x="27620" y="59670"/>
                </a:lnTo>
                <a:lnTo>
                  <a:pt x="27610" y="59650"/>
                </a:lnTo>
                <a:lnTo>
                  <a:pt x="27600" y="59630"/>
                </a:lnTo>
                <a:lnTo>
                  <a:pt x="27590" y="59610"/>
                </a:lnTo>
                <a:lnTo>
                  <a:pt x="27590" y="59600"/>
                </a:lnTo>
                <a:lnTo>
                  <a:pt x="27580" y="59590"/>
                </a:lnTo>
                <a:lnTo>
                  <a:pt x="27580" y="59570"/>
                </a:lnTo>
                <a:lnTo>
                  <a:pt x="27570" y="59540"/>
                </a:lnTo>
                <a:lnTo>
                  <a:pt x="27560" y="59530"/>
                </a:lnTo>
                <a:lnTo>
                  <a:pt x="27560" y="59520"/>
                </a:lnTo>
                <a:lnTo>
                  <a:pt x="27550" y="59500"/>
                </a:lnTo>
                <a:lnTo>
                  <a:pt x="27550" y="59480"/>
                </a:lnTo>
                <a:lnTo>
                  <a:pt x="27540" y="59470"/>
                </a:lnTo>
                <a:lnTo>
                  <a:pt x="27530" y="59450"/>
                </a:lnTo>
                <a:lnTo>
                  <a:pt x="27530" y="59430"/>
                </a:lnTo>
                <a:lnTo>
                  <a:pt x="27520" y="59420"/>
                </a:lnTo>
                <a:lnTo>
                  <a:pt x="27510" y="59400"/>
                </a:lnTo>
                <a:lnTo>
                  <a:pt x="27510" y="59380"/>
                </a:lnTo>
                <a:lnTo>
                  <a:pt x="27500" y="59370"/>
                </a:lnTo>
                <a:lnTo>
                  <a:pt x="27500" y="59360"/>
                </a:lnTo>
                <a:lnTo>
                  <a:pt x="27490" y="59350"/>
                </a:lnTo>
                <a:lnTo>
                  <a:pt x="27490" y="59330"/>
                </a:lnTo>
                <a:lnTo>
                  <a:pt x="27490" y="59320"/>
                </a:lnTo>
                <a:lnTo>
                  <a:pt x="27480" y="59300"/>
                </a:lnTo>
                <a:lnTo>
                  <a:pt x="27470" y="59290"/>
                </a:lnTo>
                <a:lnTo>
                  <a:pt x="27460" y="59270"/>
                </a:lnTo>
                <a:lnTo>
                  <a:pt x="27460" y="59260"/>
                </a:lnTo>
                <a:lnTo>
                  <a:pt x="27460" y="59250"/>
                </a:lnTo>
                <a:lnTo>
                  <a:pt x="27450" y="59230"/>
                </a:lnTo>
                <a:lnTo>
                  <a:pt x="27440" y="59210"/>
                </a:lnTo>
                <a:lnTo>
                  <a:pt x="27440" y="59200"/>
                </a:lnTo>
                <a:lnTo>
                  <a:pt x="27430" y="59180"/>
                </a:lnTo>
                <a:lnTo>
                  <a:pt x="27420" y="59160"/>
                </a:lnTo>
                <a:lnTo>
                  <a:pt x="27420" y="59150"/>
                </a:lnTo>
                <a:lnTo>
                  <a:pt x="27410" y="59140"/>
                </a:lnTo>
                <a:lnTo>
                  <a:pt x="27410" y="59130"/>
                </a:lnTo>
                <a:lnTo>
                  <a:pt x="28230" y="58870"/>
                </a:lnTo>
                <a:lnTo>
                  <a:pt x="28310" y="58850"/>
                </a:lnTo>
                <a:lnTo>
                  <a:pt x="28330" y="58840"/>
                </a:lnTo>
                <a:lnTo>
                  <a:pt x="28340" y="58840"/>
                </a:lnTo>
                <a:lnTo>
                  <a:pt x="28370" y="58830"/>
                </a:lnTo>
                <a:lnTo>
                  <a:pt x="28400" y="58820"/>
                </a:lnTo>
                <a:lnTo>
                  <a:pt x="28430" y="58810"/>
                </a:lnTo>
                <a:lnTo>
                  <a:pt x="28510" y="58790"/>
                </a:lnTo>
                <a:lnTo>
                  <a:pt x="28580" y="58770"/>
                </a:lnTo>
                <a:lnTo>
                  <a:pt x="28660" y="58750"/>
                </a:lnTo>
                <a:lnTo>
                  <a:pt x="28740" y="58720"/>
                </a:lnTo>
                <a:lnTo>
                  <a:pt x="28820" y="58700"/>
                </a:lnTo>
                <a:lnTo>
                  <a:pt x="28890" y="58680"/>
                </a:lnTo>
                <a:lnTo>
                  <a:pt x="28980" y="58650"/>
                </a:lnTo>
                <a:lnTo>
                  <a:pt x="29050" y="58630"/>
                </a:lnTo>
                <a:lnTo>
                  <a:pt x="29080" y="58620"/>
                </a:lnTo>
                <a:lnTo>
                  <a:pt x="29120" y="58610"/>
                </a:lnTo>
                <a:lnTo>
                  <a:pt x="29120" y="58650"/>
                </a:lnTo>
                <a:lnTo>
                  <a:pt x="29140" y="58740"/>
                </a:lnTo>
                <a:lnTo>
                  <a:pt x="29150" y="58780"/>
                </a:lnTo>
                <a:lnTo>
                  <a:pt x="29150" y="58790"/>
                </a:lnTo>
                <a:lnTo>
                  <a:pt x="29160" y="58840"/>
                </a:lnTo>
                <a:lnTo>
                  <a:pt x="29170" y="58890"/>
                </a:lnTo>
                <a:lnTo>
                  <a:pt x="29170" y="58900"/>
                </a:lnTo>
                <a:lnTo>
                  <a:pt x="29170" y="58910"/>
                </a:lnTo>
                <a:lnTo>
                  <a:pt x="29180" y="58960"/>
                </a:lnTo>
                <a:lnTo>
                  <a:pt x="29180" y="58990"/>
                </a:lnTo>
                <a:lnTo>
                  <a:pt x="29190" y="59030"/>
                </a:lnTo>
                <a:lnTo>
                  <a:pt x="29190" y="59040"/>
                </a:lnTo>
                <a:lnTo>
                  <a:pt x="29190" y="59060"/>
                </a:lnTo>
                <a:lnTo>
                  <a:pt x="29200" y="59100"/>
                </a:lnTo>
                <a:lnTo>
                  <a:pt x="29210" y="59140"/>
                </a:lnTo>
                <a:lnTo>
                  <a:pt x="29220" y="59170"/>
                </a:lnTo>
                <a:lnTo>
                  <a:pt x="29220" y="59190"/>
                </a:lnTo>
                <a:lnTo>
                  <a:pt x="29220" y="59210"/>
                </a:lnTo>
                <a:lnTo>
                  <a:pt x="29220" y="59230"/>
                </a:lnTo>
                <a:lnTo>
                  <a:pt x="29230" y="59240"/>
                </a:lnTo>
                <a:lnTo>
                  <a:pt x="29310" y="59360"/>
                </a:lnTo>
                <a:lnTo>
                  <a:pt x="29330" y="59380"/>
                </a:lnTo>
                <a:lnTo>
                  <a:pt x="29340" y="59390"/>
                </a:lnTo>
                <a:lnTo>
                  <a:pt x="29350" y="59400"/>
                </a:lnTo>
                <a:lnTo>
                  <a:pt x="29380" y="59420"/>
                </a:lnTo>
                <a:lnTo>
                  <a:pt x="29410" y="59430"/>
                </a:lnTo>
                <a:lnTo>
                  <a:pt x="29410" y="59440"/>
                </a:lnTo>
                <a:lnTo>
                  <a:pt x="29450" y="59460"/>
                </a:lnTo>
                <a:lnTo>
                  <a:pt x="29460" y="59470"/>
                </a:lnTo>
                <a:lnTo>
                  <a:pt x="29470" y="59470"/>
                </a:lnTo>
                <a:lnTo>
                  <a:pt x="29500" y="59490"/>
                </a:lnTo>
                <a:lnTo>
                  <a:pt x="29520" y="59510"/>
                </a:lnTo>
                <a:lnTo>
                  <a:pt x="29530" y="59520"/>
                </a:lnTo>
                <a:lnTo>
                  <a:pt x="29540" y="59540"/>
                </a:lnTo>
                <a:lnTo>
                  <a:pt x="29550" y="59550"/>
                </a:lnTo>
                <a:lnTo>
                  <a:pt x="29570" y="59570"/>
                </a:lnTo>
                <a:lnTo>
                  <a:pt x="29590" y="59600"/>
                </a:lnTo>
                <a:lnTo>
                  <a:pt x="29600" y="59620"/>
                </a:lnTo>
                <a:lnTo>
                  <a:pt x="29610" y="59630"/>
                </a:lnTo>
                <a:lnTo>
                  <a:pt x="29610" y="59640"/>
                </a:lnTo>
                <a:lnTo>
                  <a:pt x="29620" y="59640"/>
                </a:lnTo>
                <a:lnTo>
                  <a:pt x="29630" y="59640"/>
                </a:lnTo>
                <a:lnTo>
                  <a:pt x="29640" y="59650"/>
                </a:lnTo>
                <a:lnTo>
                  <a:pt x="29650" y="59650"/>
                </a:lnTo>
                <a:lnTo>
                  <a:pt x="29660" y="59640"/>
                </a:lnTo>
                <a:lnTo>
                  <a:pt x="29660" y="59630"/>
                </a:lnTo>
                <a:lnTo>
                  <a:pt x="29660" y="59620"/>
                </a:lnTo>
                <a:lnTo>
                  <a:pt x="29660" y="59610"/>
                </a:lnTo>
                <a:lnTo>
                  <a:pt x="29670" y="59610"/>
                </a:lnTo>
                <a:lnTo>
                  <a:pt x="29670" y="59600"/>
                </a:lnTo>
                <a:lnTo>
                  <a:pt x="29680" y="59600"/>
                </a:lnTo>
                <a:lnTo>
                  <a:pt x="29690" y="59590"/>
                </a:lnTo>
                <a:lnTo>
                  <a:pt x="29690" y="59580"/>
                </a:lnTo>
                <a:lnTo>
                  <a:pt x="29690" y="59570"/>
                </a:lnTo>
                <a:lnTo>
                  <a:pt x="29700" y="59560"/>
                </a:lnTo>
                <a:lnTo>
                  <a:pt x="29700" y="59550"/>
                </a:lnTo>
                <a:lnTo>
                  <a:pt x="29700" y="59540"/>
                </a:lnTo>
                <a:lnTo>
                  <a:pt x="29700" y="59520"/>
                </a:lnTo>
                <a:lnTo>
                  <a:pt x="29710" y="59520"/>
                </a:lnTo>
                <a:lnTo>
                  <a:pt x="29710" y="59510"/>
                </a:lnTo>
                <a:lnTo>
                  <a:pt x="29720" y="59500"/>
                </a:lnTo>
                <a:lnTo>
                  <a:pt x="29730" y="59490"/>
                </a:lnTo>
                <a:lnTo>
                  <a:pt x="29740" y="59490"/>
                </a:lnTo>
                <a:lnTo>
                  <a:pt x="29750" y="59480"/>
                </a:lnTo>
                <a:lnTo>
                  <a:pt x="29760" y="59470"/>
                </a:lnTo>
                <a:lnTo>
                  <a:pt x="29770" y="59470"/>
                </a:lnTo>
                <a:lnTo>
                  <a:pt x="29780" y="59460"/>
                </a:lnTo>
                <a:lnTo>
                  <a:pt x="29790" y="59460"/>
                </a:lnTo>
                <a:lnTo>
                  <a:pt x="29800" y="59460"/>
                </a:lnTo>
                <a:lnTo>
                  <a:pt x="29810" y="59450"/>
                </a:lnTo>
                <a:lnTo>
                  <a:pt x="29820" y="59450"/>
                </a:lnTo>
                <a:lnTo>
                  <a:pt x="29820" y="59440"/>
                </a:lnTo>
                <a:lnTo>
                  <a:pt x="29820" y="59430"/>
                </a:lnTo>
                <a:lnTo>
                  <a:pt x="29820" y="59420"/>
                </a:lnTo>
                <a:lnTo>
                  <a:pt x="29810" y="59410"/>
                </a:lnTo>
                <a:lnTo>
                  <a:pt x="29820" y="59400"/>
                </a:lnTo>
                <a:lnTo>
                  <a:pt x="29830" y="59400"/>
                </a:lnTo>
                <a:lnTo>
                  <a:pt x="29830" y="59380"/>
                </a:lnTo>
                <a:lnTo>
                  <a:pt x="29830" y="59370"/>
                </a:lnTo>
                <a:lnTo>
                  <a:pt x="29840" y="59360"/>
                </a:lnTo>
                <a:lnTo>
                  <a:pt x="29830" y="59350"/>
                </a:lnTo>
                <a:lnTo>
                  <a:pt x="29830" y="59340"/>
                </a:lnTo>
                <a:lnTo>
                  <a:pt x="29840" y="59330"/>
                </a:lnTo>
                <a:lnTo>
                  <a:pt x="29850" y="59330"/>
                </a:lnTo>
                <a:lnTo>
                  <a:pt x="29850" y="59320"/>
                </a:lnTo>
                <a:lnTo>
                  <a:pt x="29850" y="59310"/>
                </a:lnTo>
                <a:lnTo>
                  <a:pt x="29860" y="59300"/>
                </a:lnTo>
                <a:lnTo>
                  <a:pt x="29870" y="59290"/>
                </a:lnTo>
                <a:lnTo>
                  <a:pt x="29870" y="59280"/>
                </a:lnTo>
                <a:lnTo>
                  <a:pt x="29880" y="59270"/>
                </a:lnTo>
                <a:lnTo>
                  <a:pt x="29880" y="59260"/>
                </a:lnTo>
                <a:lnTo>
                  <a:pt x="29890" y="59260"/>
                </a:lnTo>
                <a:lnTo>
                  <a:pt x="29900" y="59260"/>
                </a:lnTo>
                <a:lnTo>
                  <a:pt x="29910" y="59260"/>
                </a:lnTo>
                <a:lnTo>
                  <a:pt x="29920" y="59260"/>
                </a:lnTo>
                <a:lnTo>
                  <a:pt x="29930" y="59260"/>
                </a:lnTo>
                <a:lnTo>
                  <a:pt x="29940" y="59260"/>
                </a:lnTo>
                <a:lnTo>
                  <a:pt x="29940" y="59250"/>
                </a:lnTo>
                <a:lnTo>
                  <a:pt x="29940" y="59240"/>
                </a:lnTo>
                <a:lnTo>
                  <a:pt x="29940" y="59230"/>
                </a:lnTo>
                <a:lnTo>
                  <a:pt x="29940" y="59220"/>
                </a:lnTo>
                <a:lnTo>
                  <a:pt x="29950" y="59210"/>
                </a:lnTo>
                <a:lnTo>
                  <a:pt x="29960" y="59200"/>
                </a:lnTo>
                <a:lnTo>
                  <a:pt x="29970" y="59200"/>
                </a:lnTo>
                <a:lnTo>
                  <a:pt x="29970" y="59190"/>
                </a:lnTo>
                <a:lnTo>
                  <a:pt x="29970" y="59180"/>
                </a:lnTo>
                <a:lnTo>
                  <a:pt x="29970" y="59170"/>
                </a:lnTo>
                <a:lnTo>
                  <a:pt x="29970" y="59150"/>
                </a:lnTo>
                <a:lnTo>
                  <a:pt x="29980" y="59140"/>
                </a:lnTo>
                <a:lnTo>
                  <a:pt x="29980" y="59130"/>
                </a:lnTo>
                <a:lnTo>
                  <a:pt x="29980" y="59120"/>
                </a:lnTo>
                <a:lnTo>
                  <a:pt x="29990" y="59110"/>
                </a:lnTo>
                <a:lnTo>
                  <a:pt x="30000" y="59100"/>
                </a:lnTo>
                <a:lnTo>
                  <a:pt x="30010" y="59090"/>
                </a:lnTo>
                <a:lnTo>
                  <a:pt x="30010" y="59080"/>
                </a:lnTo>
                <a:lnTo>
                  <a:pt x="30010" y="59070"/>
                </a:lnTo>
                <a:lnTo>
                  <a:pt x="30010" y="59060"/>
                </a:lnTo>
                <a:lnTo>
                  <a:pt x="30010" y="59050"/>
                </a:lnTo>
                <a:lnTo>
                  <a:pt x="30010" y="59040"/>
                </a:lnTo>
                <a:lnTo>
                  <a:pt x="30010" y="59030"/>
                </a:lnTo>
                <a:lnTo>
                  <a:pt x="30010" y="59020"/>
                </a:lnTo>
                <a:lnTo>
                  <a:pt x="30010" y="59010"/>
                </a:lnTo>
                <a:lnTo>
                  <a:pt x="30010" y="59000"/>
                </a:lnTo>
                <a:lnTo>
                  <a:pt x="30020" y="58990"/>
                </a:lnTo>
                <a:lnTo>
                  <a:pt x="30020" y="58980"/>
                </a:lnTo>
                <a:lnTo>
                  <a:pt x="30020" y="58970"/>
                </a:lnTo>
                <a:lnTo>
                  <a:pt x="30010" y="58960"/>
                </a:lnTo>
                <a:lnTo>
                  <a:pt x="30000" y="58950"/>
                </a:lnTo>
                <a:lnTo>
                  <a:pt x="30000" y="58940"/>
                </a:lnTo>
                <a:lnTo>
                  <a:pt x="30010" y="58930"/>
                </a:lnTo>
                <a:lnTo>
                  <a:pt x="30020" y="58920"/>
                </a:lnTo>
                <a:lnTo>
                  <a:pt x="30030" y="58910"/>
                </a:lnTo>
                <a:lnTo>
                  <a:pt x="30030" y="58900"/>
                </a:lnTo>
                <a:lnTo>
                  <a:pt x="30030" y="58890"/>
                </a:lnTo>
                <a:lnTo>
                  <a:pt x="30040" y="58890"/>
                </a:lnTo>
                <a:lnTo>
                  <a:pt x="30040" y="58880"/>
                </a:lnTo>
                <a:lnTo>
                  <a:pt x="30040" y="58860"/>
                </a:lnTo>
                <a:lnTo>
                  <a:pt x="30040" y="58850"/>
                </a:lnTo>
                <a:lnTo>
                  <a:pt x="30040" y="58840"/>
                </a:lnTo>
                <a:lnTo>
                  <a:pt x="30050" y="58830"/>
                </a:lnTo>
                <a:lnTo>
                  <a:pt x="30050" y="58820"/>
                </a:lnTo>
                <a:lnTo>
                  <a:pt x="30060" y="58810"/>
                </a:lnTo>
                <a:lnTo>
                  <a:pt x="30060" y="58800"/>
                </a:lnTo>
                <a:lnTo>
                  <a:pt x="30060" y="58790"/>
                </a:lnTo>
                <a:lnTo>
                  <a:pt x="30070" y="58790"/>
                </a:lnTo>
                <a:lnTo>
                  <a:pt x="30070" y="58780"/>
                </a:lnTo>
                <a:lnTo>
                  <a:pt x="30070" y="58770"/>
                </a:lnTo>
                <a:lnTo>
                  <a:pt x="30070" y="58760"/>
                </a:lnTo>
                <a:lnTo>
                  <a:pt x="30070" y="58750"/>
                </a:lnTo>
                <a:lnTo>
                  <a:pt x="30080" y="58740"/>
                </a:lnTo>
                <a:lnTo>
                  <a:pt x="30080" y="58730"/>
                </a:lnTo>
                <a:lnTo>
                  <a:pt x="30090" y="58730"/>
                </a:lnTo>
                <a:lnTo>
                  <a:pt x="30090" y="58720"/>
                </a:lnTo>
                <a:lnTo>
                  <a:pt x="30090" y="58710"/>
                </a:lnTo>
                <a:lnTo>
                  <a:pt x="30100" y="58710"/>
                </a:lnTo>
                <a:lnTo>
                  <a:pt x="30110" y="58710"/>
                </a:lnTo>
                <a:lnTo>
                  <a:pt x="30120" y="58700"/>
                </a:lnTo>
                <a:lnTo>
                  <a:pt x="30130" y="58700"/>
                </a:lnTo>
                <a:lnTo>
                  <a:pt x="30130" y="58690"/>
                </a:lnTo>
                <a:lnTo>
                  <a:pt x="30140" y="58680"/>
                </a:lnTo>
                <a:lnTo>
                  <a:pt x="30150" y="58680"/>
                </a:lnTo>
                <a:lnTo>
                  <a:pt x="30160" y="58670"/>
                </a:lnTo>
                <a:lnTo>
                  <a:pt x="30160" y="58660"/>
                </a:lnTo>
                <a:lnTo>
                  <a:pt x="30170" y="58650"/>
                </a:lnTo>
                <a:lnTo>
                  <a:pt x="30180" y="58650"/>
                </a:lnTo>
                <a:lnTo>
                  <a:pt x="30190" y="58640"/>
                </a:lnTo>
                <a:lnTo>
                  <a:pt x="30190" y="58620"/>
                </a:lnTo>
                <a:lnTo>
                  <a:pt x="30200" y="58610"/>
                </a:lnTo>
                <a:lnTo>
                  <a:pt x="30210" y="58610"/>
                </a:lnTo>
                <a:lnTo>
                  <a:pt x="30220" y="58600"/>
                </a:lnTo>
                <a:lnTo>
                  <a:pt x="30220" y="58590"/>
                </a:lnTo>
                <a:lnTo>
                  <a:pt x="30220" y="58580"/>
                </a:lnTo>
                <a:lnTo>
                  <a:pt x="30230" y="58570"/>
                </a:lnTo>
                <a:lnTo>
                  <a:pt x="30230" y="58560"/>
                </a:lnTo>
                <a:lnTo>
                  <a:pt x="30240" y="58550"/>
                </a:lnTo>
                <a:lnTo>
                  <a:pt x="30240" y="58540"/>
                </a:lnTo>
                <a:lnTo>
                  <a:pt x="30250" y="58530"/>
                </a:lnTo>
                <a:lnTo>
                  <a:pt x="30250" y="58520"/>
                </a:lnTo>
                <a:lnTo>
                  <a:pt x="30250" y="58500"/>
                </a:lnTo>
                <a:lnTo>
                  <a:pt x="30250" y="58490"/>
                </a:lnTo>
                <a:lnTo>
                  <a:pt x="30260" y="58490"/>
                </a:lnTo>
                <a:lnTo>
                  <a:pt x="30260" y="58480"/>
                </a:lnTo>
                <a:lnTo>
                  <a:pt x="30260" y="58470"/>
                </a:lnTo>
                <a:lnTo>
                  <a:pt x="30250" y="58460"/>
                </a:lnTo>
                <a:lnTo>
                  <a:pt x="30250" y="58450"/>
                </a:lnTo>
                <a:lnTo>
                  <a:pt x="30240" y="58430"/>
                </a:lnTo>
                <a:lnTo>
                  <a:pt x="30240" y="58380"/>
                </a:lnTo>
                <a:lnTo>
                  <a:pt x="30240" y="58360"/>
                </a:lnTo>
                <a:lnTo>
                  <a:pt x="30230" y="58340"/>
                </a:lnTo>
                <a:lnTo>
                  <a:pt x="30240" y="58320"/>
                </a:lnTo>
                <a:lnTo>
                  <a:pt x="30240" y="58310"/>
                </a:lnTo>
                <a:lnTo>
                  <a:pt x="30250" y="58310"/>
                </a:lnTo>
                <a:lnTo>
                  <a:pt x="30260" y="58310"/>
                </a:lnTo>
                <a:lnTo>
                  <a:pt x="30270" y="58310"/>
                </a:lnTo>
                <a:lnTo>
                  <a:pt x="30280" y="58310"/>
                </a:lnTo>
                <a:lnTo>
                  <a:pt x="30290" y="58310"/>
                </a:lnTo>
                <a:lnTo>
                  <a:pt x="30300" y="58300"/>
                </a:lnTo>
                <a:lnTo>
                  <a:pt x="30310" y="58300"/>
                </a:lnTo>
                <a:lnTo>
                  <a:pt x="30310" y="58290"/>
                </a:lnTo>
                <a:lnTo>
                  <a:pt x="30320" y="58280"/>
                </a:lnTo>
                <a:lnTo>
                  <a:pt x="30330" y="58280"/>
                </a:lnTo>
                <a:lnTo>
                  <a:pt x="30340" y="58270"/>
                </a:lnTo>
                <a:lnTo>
                  <a:pt x="30350" y="58270"/>
                </a:lnTo>
                <a:lnTo>
                  <a:pt x="30360" y="58260"/>
                </a:lnTo>
                <a:lnTo>
                  <a:pt x="30370" y="58250"/>
                </a:lnTo>
                <a:lnTo>
                  <a:pt x="30380" y="58240"/>
                </a:lnTo>
                <a:lnTo>
                  <a:pt x="30380" y="58230"/>
                </a:lnTo>
                <a:lnTo>
                  <a:pt x="30390" y="58230"/>
                </a:lnTo>
                <a:lnTo>
                  <a:pt x="30390" y="58220"/>
                </a:lnTo>
                <a:lnTo>
                  <a:pt x="30400" y="58210"/>
                </a:lnTo>
                <a:lnTo>
                  <a:pt x="30400" y="58200"/>
                </a:lnTo>
                <a:lnTo>
                  <a:pt x="30400" y="58190"/>
                </a:lnTo>
                <a:lnTo>
                  <a:pt x="30410" y="58190"/>
                </a:lnTo>
                <a:lnTo>
                  <a:pt x="30420" y="58180"/>
                </a:lnTo>
                <a:lnTo>
                  <a:pt x="30420" y="58170"/>
                </a:lnTo>
                <a:lnTo>
                  <a:pt x="30430" y="58160"/>
                </a:lnTo>
                <a:lnTo>
                  <a:pt x="30440" y="58140"/>
                </a:lnTo>
                <a:lnTo>
                  <a:pt x="30450" y="58130"/>
                </a:lnTo>
                <a:lnTo>
                  <a:pt x="30460" y="58130"/>
                </a:lnTo>
                <a:lnTo>
                  <a:pt x="30470" y="58130"/>
                </a:lnTo>
                <a:lnTo>
                  <a:pt x="30480" y="58120"/>
                </a:lnTo>
                <a:lnTo>
                  <a:pt x="30490" y="58120"/>
                </a:lnTo>
                <a:lnTo>
                  <a:pt x="30500" y="58110"/>
                </a:lnTo>
                <a:lnTo>
                  <a:pt x="30520" y="58110"/>
                </a:lnTo>
                <a:lnTo>
                  <a:pt x="30530" y="58110"/>
                </a:lnTo>
                <a:lnTo>
                  <a:pt x="30570" y="58120"/>
                </a:lnTo>
                <a:lnTo>
                  <a:pt x="30580" y="58120"/>
                </a:lnTo>
                <a:lnTo>
                  <a:pt x="30610" y="58130"/>
                </a:lnTo>
                <a:lnTo>
                  <a:pt x="30620" y="58130"/>
                </a:lnTo>
                <a:lnTo>
                  <a:pt x="30630" y="58140"/>
                </a:lnTo>
                <a:lnTo>
                  <a:pt x="30700" y="58150"/>
                </a:lnTo>
                <a:lnTo>
                  <a:pt x="30710" y="58150"/>
                </a:lnTo>
                <a:lnTo>
                  <a:pt x="30780" y="58170"/>
                </a:lnTo>
                <a:lnTo>
                  <a:pt x="30800" y="58170"/>
                </a:lnTo>
                <a:lnTo>
                  <a:pt x="30800" y="58150"/>
                </a:lnTo>
                <a:lnTo>
                  <a:pt x="30820" y="58080"/>
                </a:lnTo>
                <a:lnTo>
                  <a:pt x="30840" y="57990"/>
                </a:lnTo>
                <a:lnTo>
                  <a:pt x="30840" y="57970"/>
                </a:lnTo>
                <a:lnTo>
                  <a:pt x="30840" y="57960"/>
                </a:lnTo>
                <a:lnTo>
                  <a:pt x="30870" y="57900"/>
                </a:lnTo>
                <a:lnTo>
                  <a:pt x="30890" y="57860"/>
                </a:lnTo>
                <a:lnTo>
                  <a:pt x="30900" y="57830"/>
                </a:lnTo>
                <a:lnTo>
                  <a:pt x="30920" y="57790"/>
                </a:lnTo>
                <a:lnTo>
                  <a:pt x="30920" y="57770"/>
                </a:lnTo>
                <a:lnTo>
                  <a:pt x="30940" y="57730"/>
                </a:lnTo>
                <a:lnTo>
                  <a:pt x="30950" y="57700"/>
                </a:lnTo>
                <a:lnTo>
                  <a:pt x="30970" y="57660"/>
                </a:lnTo>
                <a:lnTo>
                  <a:pt x="30970" y="57640"/>
                </a:lnTo>
                <a:lnTo>
                  <a:pt x="30980" y="57630"/>
                </a:lnTo>
                <a:lnTo>
                  <a:pt x="30990" y="57600"/>
                </a:lnTo>
                <a:lnTo>
                  <a:pt x="30990" y="57590"/>
                </a:lnTo>
                <a:lnTo>
                  <a:pt x="30990" y="57580"/>
                </a:lnTo>
                <a:lnTo>
                  <a:pt x="30990" y="57560"/>
                </a:lnTo>
                <a:lnTo>
                  <a:pt x="30980" y="57530"/>
                </a:lnTo>
                <a:lnTo>
                  <a:pt x="30990" y="57480"/>
                </a:lnTo>
                <a:lnTo>
                  <a:pt x="31000" y="57450"/>
                </a:lnTo>
                <a:lnTo>
                  <a:pt x="31010" y="57430"/>
                </a:lnTo>
                <a:lnTo>
                  <a:pt x="31050" y="57420"/>
                </a:lnTo>
                <a:lnTo>
                  <a:pt x="31080" y="57420"/>
                </a:lnTo>
                <a:lnTo>
                  <a:pt x="31150" y="57440"/>
                </a:lnTo>
                <a:lnTo>
                  <a:pt x="31150" y="57450"/>
                </a:lnTo>
                <a:lnTo>
                  <a:pt x="31160" y="57460"/>
                </a:lnTo>
                <a:lnTo>
                  <a:pt x="31160" y="57470"/>
                </a:lnTo>
                <a:lnTo>
                  <a:pt x="31170" y="57500"/>
                </a:lnTo>
                <a:lnTo>
                  <a:pt x="31180" y="57520"/>
                </a:lnTo>
                <a:lnTo>
                  <a:pt x="31180" y="57530"/>
                </a:lnTo>
                <a:lnTo>
                  <a:pt x="31180" y="57540"/>
                </a:lnTo>
                <a:lnTo>
                  <a:pt x="31180" y="57550"/>
                </a:lnTo>
                <a:lnTo>
                  <a:pt x="31170" y="57590"/>
                </a:lnTo>
                <a:lnTo>
                  <a:pt x="31170" y="57600"/>
                </a:lnTo>
                <a:lnTo>
                  <a:pt x="31170" y="57620"/>
                </a:lnTo>
                <a:lnTo>
                  <a:pt x="31200" y="57610"/>
                </a:lnTo>
                <a:lnTo>
                  <a:pt x="31240" y="57600"/>
                </a:lnTo>
                <a:lnTo>
                  <a:pt x="31270" y="57590"/>
                </a:lnTo>
                <a:lnTo>
                  <a:pt x="31280" y="57590"/>
                </a:lnTo>
                <a:lnTo>
                  <a:pt x="31290" y="57590"/>
                </a:lnTo>
                <a:lnTo>
                  <a:pt x="31300" y="57580"/>
                </a:lnTo>
                <a:lnTo>
                  <a:pt x="31300" y="57560"/>
                </a:lnTo>
                <a:lnTo>
                  <a:pt x="31310" y="57550"/>
                </a:lnTo>
                <a:lnTo>
                  <a:pt x="31330" y="57530"/>
                </a:lnTo>
                <a:lnTo>
                  <a:pt x="31340" y="57530"/>
                </a:lnTo>
                <a:lnTo>
                  <a:pt x="31360" y="57530"/>
                </a:lnTo>
                <a:lnTo>
                  <a:pt x="31370" y="57540"/>
                </a:lnTo>
                <a:lnTo>
                  <a:pt x="31380" y="57560"/>
                </a:lnTo>
                <a:lnTo>
                  <a:pt x="31390" y="57580"/>
                </a:lnTo>
                <a:lnTo>
                  <a:pt x="31390" y="57590"/>
                </a:lnTo>
                <a:lnTo>
                  <a:pt x="31380" y="57620"/>
                </a:lnTo>
                <a:lnTo>
                  <a:pt x="31370" y="57650"/>
                </a:lnTo>
                <a:lnTo>
                  <a:pt x="31350" y="57720"/>
                </a:lnTo>
                <a:lnTo>
                  <a:pt x="31340" y="57730"/>
                </a:lnTo>
                <a:lnTo>
                  <a:pt x="31340" y="57750"/>
                </a:lnTo>
                <a:lnTo>
                  <a:pt x="31330" y="57760"/>
                </a:lnTo>
                <a:lnTo>
                  <a:pt x="31350" y="57780"/>
                </a:lnTo>
                <a:lnTo>
                  <a:pt x="31380" y="57790"/>
                </a:lnTo>
                <a:lnTo>
                  <a:pt x="31460" y="57820"/>
                </a:lnTo>
                <a:lnTo>
                  <a:pt x="31490" y="57830"/>
                </a:lnTo>
                <a:lnTo>
                  <a:pt x="31510" y="57860"/>
                </a:lnTo>
                <a:lnTo>
                  <a:pt x="31610" y="57920"/>
                </a:lnTo>
                <a:lnTo>
                  <a:pt x="31730" y="57980"/>
                </a:lnTo>
                <a:lnTo>
                  <a:pt x="31760" y="58000"/>
                </a:lnTo>
                <a:lnTo>
                  <a:pt x="31800" y="58020"/>
                </a:lnTo>
                <a:lnTo>
                  <a:pt x="31820" y="58030"/>
                </a:lnTo>
                <a:lnTo>
                  <a:pt x="31840" y="58040"/>
                </a:lnTo>
                <a:lnTo>
                  <a:pt x="31850" y="58050"/>
                </a:lnTo>
                <a:lnTo>
                  <a:pt x="31860" y="58070"/>
                </a:lnTo>
                <a:lnTo>
                  <a:pt x="31880" y="58090"/>
                </a:lnTo>
                <a:lnTo>
                  <a:pt x="31890" y="58110"/>
                </a:lnTo>
                <a:lnTo>
                  <a:pt x="31940" y="58170"/>
                </a:lnTo>
                <a:lnTo>
                  <a:pt x="31960" y="58200"/>
                </a:lnTo>
                <a:lnTo>
                  <a:pt x="31980" y="58230"/>
                </a:lnTo>
                <a:lnTo>
                  <a:pt x="32010" y="58240"/>
                </a:lnTo>
                <a:lnTo>
                  <a:pt x="32040" y="58250"/>
                </a:lnTo>
                <a:lnTo>
                  <a:pt x="32070" y="58250"/>
                </a:lnTo>
                <a:lnTo>
                  <a:pt x="32090" y="58250"/>
                </a:lnTo>
                <a:lnTo>
                  <a:pt x="32150" y="58260"/>
                </a:lnTo>
                <a:lnTo>
                  <a:pt x="32200" y="58260"/>
                </a:lnTo>
                <a:lnTo>
                  <a:pt x="32230" y="58270"/>
                </a:lnTo>
                <a:lnTo>
                  <a:pt x="32230" y="58290"/>
                </a:lnTo>
                <a:lnTo>
                  <a:pt x="32240" y="58300"/>
                </a:lnTo>
                <a:lnTo>
                  <a:pt x="32240" y="58310"/>
                </a:lnTo>
                <a:lnTo>
                  <a:pt x="32240" y="58320"/>
                </a:lnTo>
                <a:lnTo>
                  <a:pt x="32240" y="58330"/>
                </a:lnTo>
                <a:lnTo>
                  <a:pt x="32250" y="58330"/>
                </a:lnTo>
                <a:lnTo>
                  <a:pt x="32260" y="58340"/>
                </a:lnTo>
                <a:lnTo>
                  <a:pt x="32270" y="58340"/>
                </a:lnTo>
                <a:lnTo>
                  <a:pt x="32290" y="58340"/>
                </a:lnTo>
                <a:lnTo>
                  <a:pt x="32300" y="58340"/>
                </a:lnTo>
                <a:lnTo>
                  <a:pt x="32310" y="58330"/>
                </a:lnTo>
                <a:lnTo>
                  <a:pt x="32320" y="58330"/>
                </a:lnTo>
                <a:lnTo>
                  <a:pt x="32330" y="58330"/>
                </a:lnTo>
                <a:lnTo>
                  <a:pt x="32340" y="58330"/>
                </a:lnTo>
                <a:lnTo>
                  <a:pt x="32350" y="58340"/>
                </a:lnTo>
                <a:lnTo>
                  <a:pt x="32360" y="58350"/>
                </a:lnTo>
                <a:lnTo>
                  <a:pt x="32360" y="58360"/>
                </a:lnTo>
                <a:lnTo>
                  <a:pt x="32360" y="58370"/>
                </a:lnTo>
                <a:lnTo>
                  <a:pt x="32360" y="58380"/>
                </a:lnTo>
                <a:lnTo>
                  <a:pt x="32360" y="58400"/>
                </a:lnTo>
                <a:lnTo>
                  <a:pt x="32360" y="58410"/>
                </a:lnTo>
                <a:lnTo>
                  <a:pt x="32370" y="58420"/>
                </a:lnTo>
                <a:lnTo>
                  <a:pt x="32370" y="58430"/>
                </a:lnTo>
                <a:lnTo>
                  <a:pt x="32390" y="58440"/>
                </a:lnTo>
                <a:lnTo>
                  <a:pt x="32410" y="58450"/>
                </a:lnTo>
                <a:lnTo>
                  <a:pt x="32420" y="58490"/>
                </a:lnTo>
                <a:lnTo>
                  <a:pt x="32440" y="58510"/>
                </a:lnTo>
                <a:lnTo>
                  <a:pt x="32450" y="58540"/>
                </a:lnTo>
                <a:lnTo>
                  <a:pt x="32460" y="58570"/>
                </a:lnTo>
                <a:lnTo>
                  <a:pt x="32470" y="58590"/>
                </a:lnTo>
                <a:lnTo>
                  <a:pt x="32500" y="58650"/>
                </a:lnTo>
                <a:lnTo>
                  <a:pt x="32520" y="58690"/>
                </a:lnTo>
                <a:lnTo>
                  <a:pt x="32530" y="58700"/>
                </a:lnTo>
                <a:lnTo>
                  <a:pt x="32550" y="58730"/>
                </a:lnTo>
                <a:lnTo>
                  <a:pt x="32560" y="58750"/>
                </a:lnTo>
                <a:lnTo>
                  <a:pt x="32590" y="58810"/>
                </a:lnTo>
                <a:lnTo>
                  <a:pt x="32610" y="58860"/>
                </a:lnTo>
                <a:lnTo>
                  <a:pt x="32630" y="58900"/>
                </a:lnTo>
                <a:lnTo>
                  <a:pt x="32640" y="58930"/>
                </a:lnTo>
                <a:lnTo>
                  <a:pt x="32660" y="58960"/>
                </a:lnTo>
                <a:lnTo>
                  <a:pt x="32670" y="58980"/>
                </a:lnTo>
                <a:lnTo>
                  <a:pt x="32680" y="59010"/>
                </a:lnTo>
                <a:lnTo>
                  <a:pt x="32630" y="59070"/>
                </a:lnTo>
                <a:lnTo>
                  <a:pt x="32610" y="59080"/>
                </a:lnTo>
                <a:lnTo>
                  <a:pt x="32540" y="59170"/>
                </a:lnTo>
                <a:lnTo>
                  <a:pt x="32490" y="59210"/>
                </a:lnTo>
                <a:lnTo>
                  <a:pt x="32490" y="59220"/>
                </a:lnTo>
                <a:lnTo>
                  <a:pt x="32480" y="59230"/>
                </a:lnTo>
                <a:lnTo>
                  <a:pt x="32470" y="59240"/>
                </a:lnTo>
                <a:lnTo>
                  <a:pt x="32450" y="59260"/>
                </a:lnTo>
                <a:lnTo>
                  <a:pt x="32450" y="59270"/>
                </a:lnTo>
                <a:lnTo>
                  <a:pt x="32440" y="59280"/>
                </a:lnTo>
                <a:lnTo>
                  <a:pt x="32430" y="59290"/>
                </a:lnTo>
                <a:lnTo>
                  <a:pt x="32410" y="59310"/>
                </a:lnTo>
                <a:lnTo>
                  <a:pt x="32400" y="59320"/>
                </a:lnTo>
                <a:lnTo>
                  <a:pt x="32390" y="59330"/>
                </a:lnTo>
                <a:lnTo>
                  <a:pt x="32300" y="59240"/>
                </a:lnTo>
                <a:lnTo>
                  <a:pt x="32290" y="59230"/>
                </a:lnTo>
                <a:lnTo>
                  <a:pt x="32240" y="59190"/>
                </a:lnTo>
                <a:lnTo>
                  <a:pt x="32150" y="59110"/>
                </a:lnTo>
                <a:lnTo>
                  <a:pt x="32080" y="59050"/>
                </a:lnTo>
                <a:lnTo>
                  <a:pt x="32030" y="59050"/>
                </a:lnTo>
                <a:lnTo>
                  <a:pt x="31960" y="59060"/>
                </a:lnTo>
                <a:lnTo>
                  <a:pt x="31860" y="59060"/>
                </a:lnTo>
                <a:lnTo>
                  <a:pt x="31800" y="59070"/>
                </a:lnTo>
                <a:lnTo>
                  <a:pt x="31720" y="59070"/>
                </a:lnTo>
                <a:lnTo>
                  <a:pt x="31720" y="59080"/>
                </a:lnTo>
                <a:lnTo>
                  <a:pt x="31720" y="59090"/>
                </a:lnTo>
                <a:lnTo>
                  <a:pt x="31720" y="59100"/>
                </a:lnTo>
                <a:lnTo>
                  <a:pt x="31730" y="59110"/>
                </a:lnTo>
                <a:lnTo>
                  <a:pt x="31730" y="59120"/>
                </a:lnTo>
                <a:lnTo>
                  <a:pt x="31730" y="59130"/>
                </a:lnTo>
                <a:lnTo>
                  <a:pt x="31730" y="59140"/>
                </a:lnTo>
                <a:lnTo>
                  <a:pt x="31730" y="59150"/>
                </a:lnTo>
                <a:lnTo>
                  <a:pt x="31740" y="59160"/>
                </a:lnTo>
                <a:lnTo>
                  <a:pt x="31800" y="59160"/>
                </a:lnTo>
                <a:lnTo>
                  <a:pt x="31840" y="59150"/>
                </a:lnTo>
                <a:lnTo>
                  <a:pt x="31870" y="59150"/>
                </a:lnTo>
                <a:lnTo>
                  <a:pt x="31890" y="59180"/>
                </a:lnTo>
                <a:lnTo>
                  <a:pt x="31910" y="59200"/>
                </a:lnTo>
                <a:lnTo>
                  <a:pt x="31920" y="59220"/>
                </a:lnTo>
                <a:lnTo>
                  <a:pt x="31990" y="59300"/>
                </a:lnTo>
                <a:lnTo>
                  <a:pt x="32030" y="59360"/>
                </a:lnTo>
                <a:lnTo>
                  <a:pt x="32070" y="59410"/>
                </a:lnTo>
                <a:lnTo>
                  <a:pt x="32090" y="59440"/>
                </a:lnTo>
                <a:lnTo>
                  <a:pt x="32120" y="59470"/>
                </a:lnTo>
                <a:lnTo>
                  <a:pt x="32130" y="59480"/>
                </a:lnTo>
                <a:lnTo>
                  <a:pt x="32140" y="59500"/>
                </a:lnTo>
                <a:lnTo>
                  <a:pt x="32160" y="59520"/>
                </a:lnTo>
                <a:lnTo>
                  <a:pt x="32180" y="59550"/>
                </a:lnTo>
                <a:lnTo>
                  <a:pt x="32200" y="59580"/>
                </a:lnTo>
                <a:lnTo>
                  <a:pt x="32210" y="59610"/>
                </a:lnTo>
                <a:lnTo>
                  <a:pt x="32220" y="59620"/>
                </a:lnTo>
                <a:lnTo>
                  <a:pt x="32220" y="59630"/>
                </a:lnTo>
                <a:lnTo>
                  <a:pt x="32220" y="59640"/>
                </a:lnTo>
                <a:lnTo>
                  <a:pt x="32220" y="59660"/>
                </a:lnTo>
                <a:lnTo>
                  <a:pt x="32210" y="59680"/>
                </a:lnTo>
                <a:lnTo>
                  <a:pt x="32240" y="59690"/>
                </a:lnTo>
                <a:lnTo>
                  <a:pt x="32240" y="59700"/>
                </a:lnTo>
                <a:lnTo>
                  <a:pt x="32350" y="59750"/>
                </a:lnTo>
                <a:lnTo>
                  <a:pt x="32360" y="59740"/>
                </a:lnTo>
                <a:lnTo>
                  <a:pt x="32370" y="59740"/>
                </a:lnTo>
                <a:lnTo>
                  <a:pt x="32380" y="59730"/>
                </a:lnTo>
                <a:lnTo>
                  <a:pt x="32410" y="59710"/>
                </a:lnTo>
                <a:lnTo>
                  <a:pt x="32460" y="59670"/>
                </a:lnTo>
                <a:lnTo>
                  <a:pt x="32470" y="59660"/>
                </a:lnTo>
                <a:lnTo>
                  <a:pt x="32490" y="59650"/>
                </a:lnTo>
                <a:lnTo>
                  <a:pt x="32500" y="59640"/>
                </a:lnTo>
                <a:lnTo>
                  <a:pt x="32510" y="59630"/>
                </a:lnTo>
                <a:lnTo>
                  <a:pt x="32520" y="59620"/>
                </a:lnTo>
                <a:lnTo>
                  <a:pt x="32540" y="59610"/>
                </a:lnTo>
                <a:lnTo>
                  <a:pt x="32550" y="59600"/>
                </a:lnTo>
                <a:lnTo>
                  <a:pt x="32590" y="59570"/>
                </a:lnTo>
                <a:lnTo>
                  <a:pt x="32610" y="59550"/>
                </a:lnTo>
                <a:lnTo>
                  <a:pt x="32630" y="59540"/>
                </a:lnTo>
                <a:lnTo>
                  <a:pt x="32660" y="59520"/>
                </a:lnTo>
                <a:lnTo>
                  <a:pt x="32670" y="59510"/>
                </a:lnTo>
                <a:lnTo>
                  <a:pt x="32720" y="59470"/>
                </a:lnTo>
                <a:lnTo>
                  <a:pt x="32780" y="59430"/>
                </a:lnTo>
                <a:lnTo>
                  <a:pt x="32840" y="59390"/>
                </a:lnTo>
                <a:lnTo>
                  <a:pt x="32940" y="59300"/>
                </a:lnTo>
                <a:lnTo>
                  <a:pt x="32950" y="59310"/>
                </a:lnTo>
                <a:lnTo>
                  <a:pt x="32960" y="59330"/>
                </a:lnTo>
                <a:lnTo>
                  <a:pt x="32970" y="59340"/>
                </a:lnTo>
                <a:lnTo>
                  <a:pt x="33020" y="59370"/>
                </a:lnTo>
                <a:lnTo>
                  <a:pt x="33050" y="59390"/>
                </a:lnTo>
                <a:lnTo>
                  <a:pt x="33070" y="59420"/>
                </a:lnTo>
                <a:lnTo>
                  <a:pt x="33080" y="59430"/>
                </a:lnTo>
                <a:lnTo>
                  <a:pt x="33090" y="59440"/>
                </a:lnTo>
                <a:lnTo>
                  <a:pt x="33190" y="59380"/>
                </a:lnTo>
                <a:lnTo>
                  <a:pt x="33260" y="59330"/>
                </a:lnTo>
                <a:lnTo>
                  <a:pt x="33280" y="59320"/>
                </a:lnTo>
                <a:lnTo>
                  <a:pt x="33300" y="59300"/>
                </a:lnTo>
                <a:lnTo>
                  <a:pt x="33410" y="59240"/>
                </a:lnTo>
                <a:lnTo>
                  <a:pt x="33500" y="59190"/>
                </a:lnTo>
                <a:lnTo>
                  <a:pt x="33600" y="59150"/>
                </a:lnTo>
                <a:lnTo>
                  <a:pt x="33630" y="59130"/>
                </a:lnTo>
                <a:lnTo>
                  <a:pt x="33640" y="59120"/>
                </a:lnTo>
                <a:lnTo>
                  <a:pt x="33650" y="59120"/>
                </a:lnTo>
                <a:lnTo>
                  <a:pt x="33660" y="59110"/>
                </a:lnTo>
                <a:lnTo>
                  <a:pt x="33670" y="59110"/>
                </a:lnTo>
                <a:lnTo>
                  <a:pt x="33680" y="59100"/>
                </a:lnTo>
                <a:lnTo>
                  <a:pt x="33690" y="59100"/>
                </a:lnTo>
                <a:lnTo>
                  <a:pt x="33710" y="59090"/>
                </a:lnTo>
                <a:lnTo>
                  <a:pt x="33710" y="59100"/>
                </a:lnTo>
                <a:lnTo>
                  <a:pt x="33710" y="59110"/>
                </a:lnTo>
                <a:lnTo>
                  <a:pt x="33710" y="59130"/>
                </a:lnTo>
                <a:lnTo>
                  <a:pt x="33710" y="59140"/>
                </a:lnTo>
                <a:lnTo>
                  <a:pt x="33720" y="59190"/>
                </a:lnTo>
                <a:lnTo>
                  <a:pt x="33720" y="59200"/>
                </a:lnTo>
                <a:lnTo>
                  <a:pt x="33720" y="59260"/>
                </a:lnTo>
                <a:lnTo>
                  <a:pt x="33720" y="59310"/>
                </a:lnTo>
                <a:lnTo>
                  <a:pt x="33720" y="59340"/>
                </a:lnTo>
                <a:lnTo>
                  <a:pt x="33730" y="59370"/>
                </a:lnTo>
                <a:lnTo>
                  <a:pt x="33730" y="59390"/>
                </a:lnTo>
                <a:lnTo>
                  <a:pt x="33730" y="59400"/>
                </a:lnTo>
                <a:lnTo>
                  <a:pt x="33770" y="59430"/>
                </a:lnTo>
                <a:lnTo>
                  <a:pt x="33800" y="59460"/>
                </a:lnTo>
                <a:lnTo>
                  <a:pt x="33840" y="59500"/>
                </a:lnTo>
                <a:lnTo>
                  <a:pt x="33870" y="59530"/>
                </a:lnTo>
                <a:lnTo>
                  <a:pt x="33900" y="59560"/>
                </a:lnTo>
                <a:lnTo>
                  <a:pt x="33930" y="59580"/>
                </a:lnTo>
                <a:lnTo>
                  <a:pt x="33960" y="59610"/>
                </a:lnTo>
                <a:lnTo>
                  <a:pt x="33980" y="59620"/>
                </a:lnTo>
                <a:lnTo>
                  <a:pt x="34000" y="59640"/>
                </a:lnTo>
                <a:lnTo>
                  <a:pt x="34020" y="59660"/>
                </a:lnTo>
                <a:lnTo>
                  <a:pt x="34080" y="59720"/>
                </a:lnTo>
                <a:lnTo>
                  <a:pt x="34110" y="59730"/>
                </a:lnTo>
                <a:lnTo>
                  <a:pt x="34120" y="59710"/>
                </a:lnTo>
                <a:lnTo>
                  <a:pt x="34150" y="59710"/>
                </a:lnTo>
                <a:lnTo>
                  <a:pt x="34170" y="59720"/>
                </a:lnTo>
                <a:lnTo>
                  <a:pt x="34190" y="59730"/>
                </a:lnTo>
                <a:lnTo>
                  <a:pt x="34210" y="59740"/>
                </a:lnTo>
                <a:lnTo>
                  <a:pt x="34220" y="59770"/>
                </a:lnTo>
                <a:lnTo>
                  <a:pt x="34220" y="59790"/>
                </a:lnTo>
                <a:lnTo>
                  <a:pt x="34220" y="59800"/>
                </a:lnTo>
                <a:lnTo>
                  <a:pt x="34210" y="59800"/>
                </a:lnTo>
                <a:lnTo>
                  <a:pt x="34210" y="59820"/>
                </a:lnTo>
                <a:lnTo>
                  <a:pt x="34220" y="59830"/>
                </a:lnTo>
                <a:lnTo>
                  <a:pt x="34220" y="59840"/>
                </a:lnTo>
                <a:lnTo>
                  <a:pt x="34220" y="59850"/>
                </a:lnTo>
                <a:lnTo>
                  <a:pt x="34240" y="59880"/>
                </a:lnTo>
                <a:lnTo>
                  <a:pt x="34260" y="59920"/>
                </a:lnTo>
                <a:lnTo>
                  <a:pt x="34260" y="59930"/>
                </a:lnTo>
                <a:lnTo>
                  <a:pt x="34270" y="59930"/>
                </a:lnTo>
                <a:lnTo>
                  <a:pt x="34270" y="59940"/>
                </a:lnTo>
                <a:lnTo>
                  <a:pt x="34270" y="59950"/>
                </a:lnTo>
                <a:lnTo>
                  <a:pt x="34270" y="59970"/>
                </a:lnTo>
                <a:lnTo>
                  <a:pt x="34270" y="59980"/>
                </a:lnTo>
                <a:lnTo>
                  <a:pt x="34270" y="59990"/>
                </a:lnTo>
                <a:lnTo>
                  <a:pt x="34270" y="60000"/>
                </a:lnTo>
                <a:lnTo>
                  <a:pt x="34270" y="60010"/>
                </a:lnTo>
                <a:lnTo>
                  <a:pt x="34280" y="60020"/>
                </a:lnTo>
                <a:lnTo>
                  <a:pt x="34290" y="60030"/>
                </a:lnTo>
                <a:lnTo>
                  <a:pt x="34290" y="60040"/>
                </a:lnTo>
                <a:lnTo>
                  <a:pt x="34300" y="60050"/>
                </a:lnTo>
                <a:lnTo>
                  <a:pt x="34310" y="60040"/>
                </a:lnTo>
                <a:lnTo>
                  <a:pt x="34320" y="60050"/>
                </a:lnTo>
                <a:lnTo>
                  <a:pt x="34320" y="60060"/>
                </a:lnTo>
                <a:lnTo>
                  <a:pt x="34330" y="60060"/>
                </a:lnTo>
                <a:lnTo>
                  <a:pt x="34340" y="60060"/>
                </a:lnTo>
                <a:lnTo>
                  <a:pt x="34350" y="60060"/>
                </a:lnTo>
                <a:lnTo>
                  <a:pt x="34360" y="60070"/>
                </a:lnTo>
                <a:lnTo>
                  <a:pt x="34360" y="60080"/>
                </a:lnTo>
                <a:lnTo>
                  <a:pt x="34370" y="60090"/>
                </a:lnTo>
                <a:lnTo>
                  <a:pt x="34400" y="60100"/>
                </a:lnTo>
                <a:lnTo>
                  <a:pt x="34430" y="60120"/>
                </a:lnTo>
                <a:lnTo>
                  <a:pt x="34470" y="60140"/>
                </a:lnTo>
                <a:lnTo>
                  <a:pt x="34490" y="60160"/>
                </a:lnTo>
                <a:lnTo>
                  <a:pt x="34510" y="60170"/>
                </a:lnTo>
                <a:lnTo>
                  <a:pt x="34530" y="60190"/>
                </a:lnTo>
                <a:lnTo>
                  <a:pt x="34560" y="60190"/>
                </a:lnTo>
                <a:lnTo>
                  <a:pt x="34550" y="60210"/>
                </a:lnTo>
                <a:lnTo>
                  <a:pt x="34550" y="60220"/>
                </a:lnTo>
                <a:lnTo>
                  <a:pt x="34540" y="60220"/>
                </a:lnTo>
                <a:lnTo>
                  <a:pt x="34530" y="60250"/>
                </a:lnTo>
                <a:lnTo>
                  <a:pt x="34510" y="60280"/>
                </a:lnTo>
                <a:lnTo>
                  <a:pt x="34490" y="60310"/>
                </a:lnTo>
                <a:lnTo>
                  <a:pt x="34500" y="60330"/>
                </a:lnTo>
                <a:lnTo>
                  <a:pt x="34520" y="60350"/>
                </a:lnTo>
                <a:lnTo>
                  <a:pt x="34550" y="60370"/>
                </a:lnTo>
                <a:lnTo>
                  <a:pt x="34550" y="60380"/>
                </a:lnTo>
                <a:lnTo>
                  <a:pt x="34550" y="60390"/>
                </a:lnTo>
                <a:lnTo>
                  <a:pt x="34550" y="60400"/>
                </a:lnTo>
                <a:lnTo>
                  <a:pt x="34550" y="60410"/>
                </a:lnTo>
                <a:lnTo>
                  <a:pt x="34530" y="60570"/>
                </a:lnTo>
                <a:lnTo>
                  <a:pt x="34520" y="60580"/>
                </a:lnTo>
                <a:lnTo>
                  <a:pt x="34510" y="60590"/>
                </a:lnTo>
                <a:lnTo>
                  <a:pt x="34500" y="60610"/>
                </a:lnTo>
                <a:lnTo>
                  <a:pt x="34490" y="60610"/>
                </a:lnTo>
                <a:lnTo>
                  <a:pt x="34430" y="60670"/>
                </a:lnTo>
                <a:lnTo>
                  <a:pt x="34430" y="60680"/>
                </a:lnTo>
                <a:lnTo>
                  <a:pt x="34400" y="60710"/>
                </a:lnTo>
                <a:lnTo>
                  <a:pt x="34340" y="60780"/>
                </a:lnTo>
                <a:lnTo>
                  <a:pt x="34260" y="60860"/>
                </a:lnTo>
                <a:lnTo>
                  <a:pt x="34270" y="60880"/>
                </a:lnTo>
                <a:lnTo>
                  <a:pt x="34280" y="60920"/>
                </a:lnTo>
                <a:lnTo>
                  <a:pt x="34290" y="60960"/>
                </a:lnTo>
                <a:lnTo>
                  <a:pt x="34300" y="60970"/>
                </a:lnTo>
                <a:lnTo>
                  <a:pt x="34310" y="61010"/>
                </a:lnTo>
                <a:lnTo>
                  <a:pt x="34330" y="61060"/>
                </a:lnTo>
                <a:lnTo>
                  <a:pt x="34340" y="61090"/>
                </a:lnTo>
                <a:lnTo>
                  <a:pt x="34350" y="61140"/>
                </a:lnTo>
                <a:lnTo>
                  <a:pt x="34360" y="61150"/>
                </a:lnTo>
                <a:lnTo>
                  <a:pt x="34370" y="61170"/>
                </a:lnTo>
                <a:lnTo>
                  <a:pt x="34370" y="61180"/>
                </a:lnTo>
                <a:lnTo>
                  <a:pt x="34380" y="61200"/>
                </a:lnTo>
                <a:lnTo>
                  <a:pt x="34390" y="61210"/>
                </a:lnTo>
                <a:lnTo>
                  <a:pt x="34400" y="61230"/>
                </a:lnTo>
                <a:lnTo>
                  <a:pt x="34420" y="61270"/>
                </a:lnTo>
                <a:lnTo>
                  <a:pt x="34430" y="61290"/>
                </a:lnTo>
                <a:lnTo>
                  <a:pt x="34440" y="61300"/>
                </a:lnTo>
                <a:lnTo>
                  <a:pt x="34450" y="61320"/>
                </a:lnTo>
                <a:lnTo>
                  <a:pt x="34450" y="61330"/>
                </a:lnTo>
                <a:lnTo>
                  <a:pt x="34460" y="61350"/>
                </a:lnTo>
                <a:lnTo>
                  <a:pt x="34470" y="61370"/>
                </a:lnTo>
                <a:lnTo>
                  <a:pt x="34480" y="61380"/>
                </a:lnTo>
                <a:lnTo>
                  <a:pt x="34490" y="61390"/>
                </a:lnTo>
                <a:lnTo>
                  <a:pt x="34490" y="61400"/>
                </a:lnTo>
                <a:lnTo>
                  <a:pt x="34500" y="61420"/>
                </a:lnTo>
                <a:lnTo>
                  <a:pt x="34510" y="61440"/>
                </a:lnTo>
                <a:lnTo>
                  <a:pt x="34510" y="61450"/>
                </a:lnTo>
                <a:lnTo>
                  <a:pt x="34530" y="61460"/>
                </a:lnTo>
                <a:lnTo>
                  <a:pt x="34530" y="61480"/>
                </a:lnTo>
                <a:lnTo>
                  <a:pt x="34530" y="61490"/>
                </a:lnTo>
                <a:lnTo>
                  <a:pt x="34520" y="61510"/>
                </a:lnTo>
                <a:lnTo>
                  <a:pt x="34500" y="61530"/>
                </a:lnTo>
                <a:lnTo>
                  <a:pt x="34520" y="61540"/>
                </a:lnTo>
                <a:lnTo>
                  <a:pt x="34560" y="61540"/>
                </a:lnTo>
                <a:lnTo>
                  <a:pt x="34580" y="61540"/>
                </a:lnTo>
                <a:lnTo>
                  <a:pt x="34600" y="61570"/>
                </a:lnTo>
                <a:lnTo>
                  <a:pt x="34620" y="61600"/>
                </a:lnTo>
                <a:lnTo>
                  <a:pt x="34650" y="61650"/>
                </a:lnTo>
                <a:lnTo>
                  <a:pt x="34660" y="61680"/>
                </a:lnTo>
                <a:lnTo>
                  <a:pt x="34680" y="61710"/>
                </a:lnTo>
                <a:lnTo>
                  <a:pt x="34720" y="61700"/>
                </a:lnTo>
                <a:lnTo>
                  <a:pt x="34760" y="61680"/>
                </a:lnTo>
                <a:lnTo>
                  <a:pt x="34790" y="61670"/>
                </a:lnTo>
                <a:lnTo>
                  <a:pt x="34830" y="61660"/>
                </a:lnTo>
                <a:lnTo>
                  <a:pt x="34930" y="61630"/>
                </a:lnTo>
                <a:lnTo>
                  <a:pt x="34950" y="61620"/>
                </a:lnTo>
                <a:lnTo>
                  <a:pt x="35010" y="61600"/>
                </a:lnTo>
                <a:lnTo>
                  <a:pt x="35050" y="61590"/>
                </a:lnTo>
                <a:lnTo>
                  <a:pt x="35080" y="61580"/>
                </a:lnTo>
                <a:lnTo>
                  <a:pt x="35120" y="61560"/>
                </a:lnTo>
                <a:lnTo>
                  <a:pt x="35160" y="61550"/>
                </a:lnTo>
                <a:lnTo>
                  <a:pt x="35210" y="61540"/>
                </a:lnTo>
                <a:lnTo>
                  <a:pt x="35220" y="61570"/>
                </a:lnTo>
                <a:lnTo>
                  <a:pt x="35230" y="61590"/>
                </a:lnTo>
                <a:lnTo>
                  <a:pt x="35250" y="61610"/>
                </a:lnTo>
                <a:lnTo>
                  <a:pt x="35260" y="61630"/>
                </a:lnTo>
                <a:lnTo>
                  <a:pt x="35260" y="61660"/>
                </a:lnTo>
                <a:lnTo>
                  <a:pt x="35280" y="61690"/>
                </a:lnTo>
                <a:lnTo>
                  <a:pt x="35300" y="61720"/>
                </a:lnTo>
                <a:lnTo>
                  <a:pt x="35330" y="61770"/>
                </a:lnTo>
                <a:lnTo>
                  <a:pt x="35350" y="61810"/>
                </a:lnTo>
                <a:lnTo>
                  <a:pt x="35370" y="61850"/>
                </a:lnTo>
                <a:lnTo>
                  <a:pt x="35400" y="61900"/>
                </a:lnTo>
                <a:lnTo>
                  <a:pt x="35420" y="61940"/>
                </a:lnTo>
                <a:lnTo>
                  <a:pt x="35440" y="61970"/>
                </a:lnTo>
                <a:lnTo>
                  <a:pt x="35450" y="61990"/>
                </a:lnTo>
                <a:lnTo>
                  <a:pt x="35470" y="62030"/>
                </a:lnTo>
                <a:lnTo>
                  <a:pt x="35510" y="62090"/>
                </a:lnTo>
                <a:lnTo>
                  <a:pt x="35540" y="62160"/>
                </a:lnTo>
                <a:lnTo>
                  <a:pt x="35550" y="62180"/>
                </a:lnTo>
                <a:lnTo>
                  <a:pt x="35570" y="62220"/>
                </a:lnTo>
                <a:lnTo>
                  <a:pt x="35600" y="62260"/>
                </a:lnTo>
                <a:lnTo>
                  <a:pt x="35610" y="62290"/>
                </a:lnTo>
                <a:lnTo>
                  <a:pt x="35630" y="62320"/>
                </a:lnTo>
                <a:lnTo>
                  <a:pt x="35640" y="62350"/>
                </a:lnTo>
                <a:lnTo>
                  <a:pt x="35660" y="62370"/>
                </a:lnTo>
                <a:lnTo>
                  <a:pt x="35680" y="62410"/>
                </a:lnTo>
                <a:lnTo>
                  <a:pt x="35700" y="62450"/>
                </a:lnTo>
                <a:lnTo>
                  <a:pt x="35720" y="62500"/>
                </a:lnTo>
                <a:lnTo>
                  <a:pt x="35740" y="62530"/>
                </a:lnTo>
                <a:lnTo>
                  <a:pt x="35740" y="62540"/>
                </a:lnTo>
                <a:lnTo>
                  <a:pt x="35750" y="62550"/>
                </a:lnTo>
                <a:lnTo>
                  <a:pt x="35760" y="62570"/>
                </a:lnTo>
                <a:lnTo>
                  <a:pt x="35770" y="62580"/>
                </a:lnTo>
                <a:lnTo>
                  <a:pt x="35770" y="62590"/>
                </a:lnTo>
                <a:lnTo>
                  <a:pt x="35780" y="62590"/>
                </a:lnTo>
                <a:lnTo>
                  <a:pt x="35780" y="62610"/>
                </a:lnTo>
                <a:lnTo>
                  <a:pt x="35790" y="62620"/>
                </a:lnTo>
                <a:lnTo>
                  <a:pt x="35790" y="62630"/>
                </a:lnTo>
                <a:lnTo>
                  <a:pt x="35800" y="62640"/>
                </a:lnTo>
                <a:lnTo>
                  <a:pt x="35800" y="62650"/>
                </a:lnTo>
                <a:lnTo>
                  <a:pt x="35810" y="62660"/>
                </a:lnTo>
                <a:lnTo>
                  <a:pt x="35820" y="62680"/>
                </a:lnTo>
                <a:lnTo>
                  <a:pt x="35830" y="62700"/>
                </a:lnTo>
                <a:lnTo>
                  <a:pt x="35840" y="62720"/>
                </a:lnTo>
                <a:lnTo>
                  <a:pt x="35850" y="62730"/>
                </a:lnTo>
                <a:lnTo>
                  <a:pt x="35850" y="62740"/>
                </a:lnTo>
                <a:lnTo>
                  <a:pt x="35860" y="62800"/>
                </a:lnTo>
                <a:lnTo>
                  <a:pt x="35860" y="62810"/>
                </a:lnTo>
                <a:lnTo>
                  <a:pt x="35860" y="62830"/>
                </a:lnTo>
                <a:lnTo>
                  <a:pt x="35860" y="62870"/>
                </a:lnTo>
                <a:lnTo>
                  <a:pt x="35870" y="62960"/>
                </a:lnTo>
                <a:lnTo>
                  <a:pt x="35880" y="63040"/>
                </a:lnTo>
                <a:lnTo>
                  <a:pt x="35890" y="63120"/>
                </a:lnTo>
                <a:lnTo>
                  <a:pt x="35890" y="63180"/>
                </a:lnTo>
                <a:lnTo>
                  <a:pt x="35900" y="63230"/>
                </a:lnTo>
                <a:lnTo>
                  <a:pt x="35900" y="63270"/>
                </a:lnTo>
                <a:lnTo>
                  <a:pt x="35910" y="63340"/>
                </a:lnTo>
                <a:lnTo>
                  <a:pt x="35910" y="63350"/>
                </a:lnTo>
                <a:lnTo>
                  <a:pt x="35910" y="63420"/>
                </a:lnTo>
                <a:lnTo>
                  <a:pt x="35920" y="63440"/>
                </a:lnTo>
                <a:lnTo>
                  <a:pt x="35920" y="63460"/>
                </a:lnTo>
                <a:lnTo>
                  <a:pt x="35920" y="63500"/>
                </a:lnTo>
                <a:lnTo>
                  <a:pt x="35930" y="63550"/>
                </a:lnTo>
                <a:lnTo>
                  <a:pt x="35930" y="63570"/>
                </a:lnTo>
                <a:lnTo>
                  <a:pt x="35940" y="63650"/>
                </a:lnTo>
                <a:lnTo>
                  <a:pt x="35940" y="63670"/>
                </a:lnTo>
                <a:lnTo>
                  <a:pt x="35940" y="63710"/>
                </a:lnTo>
                <a:lnTo>
                  <a:pt x="35950" y="63750"/>
                </a:lnTo>
                <a:lnTo>
                  <a:pt x="35950" y="63760"/>
                </a:lnTo>
                <a:lnTo>
                  <a:pt x="35950" y="63780"/>
                </a:lnTo>
                <a:lnTo>
                  <a:pt x="35950" y="63790"/>
                </a:lnTo>
                <a:lnTo>
                  <a:pt x="35950" y="63810"/>
                </a:lnTo>
                <a:lnTo>
                  <a:pt x="35960" y="63870"/>
                </a:lnTo>
                <a:lnTo>
                  <a:pt x="35960" y="63880"/>
                </a:lnTo>
                <a:lnTo>
                  <a:pt x="35950" y="63890"/>
                </a:lnTo>
                <a:lnTo>
                  <a:pt x="35920" y="63920"/>
                </a:lnTo>
                <a:lnTo>
                  <a:pt x="35870" y="63970"/>
                </a:lnTo>
                <a:lnTo>
                  <a:pt x="35860" y="63980"/>
                </a:lnTo>
                <a:lnTo>
                  <a:pt x="35850" y="64000"/>
                </a:lnTo>
                <a:lnTo>
                  <a:pt x="35810" y="64040"/>
                </a:lnTo>
                <a:lnTo>
                  <a:pt x="35800" y="64050"/>
                </a:lnTo>
                <a:lnTo>
                  <a:pt x="35770" y="64080"/>
                </a:lnTo>
                <a:lnTo>
                  <a:pt x="35760" y="64100"/>
                </a:lnTo>
                <a:lnTo>
                  <a:pt x="35720" y="64130"/>
                </a:lnTo>
                <a:lnTo>
                  <a:pt x="35630" y="64230"/>
                </a:lnTo>
                <a:lnTo>
                  <a:pt x="35540" y="64330"/>
                </a:lnTo>
                <a:lnTo>
                  <a:pt x="35440" y="64430"/>
                </a:lnTo>
                <a:lnTo>
                  <a:pt x="35420" y="64460"/>
                </a:lnTo>
                <a:lnTo>
                  <a:pt x="35350" y="64540"/>
                </a:lnTo>
                <a:lnTo>
                  <a:pt x="35290" y="64600"/>
                </a:lnTo>
                <a:lnTo>
                  <a:pt x="35270" y="64620"/>
                </a:lnTo>
                <a:lnTo>
                  <a:pt x="35250" y="64650"/>
                </a:lnTo>
                <a:lnTo>
                  <a:pt x="35210" y="64690"/>
                </a:lnTo>
                <a:lnTo>
                  <a:pt x="35180" y="64720"/>
                </a:lnTo>
                <a:lnTo>
                  <a:pt x="35150" y="64760"/>
                </a:lnTo>
                <a:lnTo>
                  <a:pt x="35130" y="64770"/>
                </a:lnTo>
                <a:lnTo>
                  <a:pt x="35120" y="64790"/>
                </a:lnTo>
                <a:lnTo>
                  <a:pt x="35100" y="64810"/>
                </a:lnTo>
                <a:lnTo>
                  <a:pt x="35060" y="64860"/>
                </a:lnTo>
                <a:lnTo>
                  <a:pt x="34970" y="64950"/>
                </a:lnTo>
                <a:lnTo>
                  <a:pt x="34920" y="65000"/>
                </a:lnTo>
                <a:lnTo>
                  <a:pt x="34910" y="65010"/>
                </a:lnTo>
                <a:lnTo>
                  <a:pt x="34900" y="65020"/>
                </a:lnTo>
                <a:lnTo>
                  <a:pt x="34890" y="65030"/>
                </a:lnTo>
                <a:lnTo>
                  <a:pt x="34880" y="65050"/>
                </a:lnTo>
                <a:lnTo>
                  <a:pt x="34850" y="65070"/>
                </a:lnTo>
                <a:lnTo>
                  <a:pt x="34840" y="65090"/>
                </a:lnTo>
                <a:lnTo>
                  <a:pt x="34800" y="65130"/>
                </a:lnTo>
                <a:lnTo>
                  <a:pt x="34780" y="65150"/>
                </a:lnTo>
                <a:lnTo>
                  <a:pt x="34740" y="65190"/>
                </a:lnTo>
                <a:lnTo>
                  <a:pt x="34680" y="65250"/>
                </a:lnTo>
                <a:lnTo>
                  <a:pt x="34670" y="65260"/>
                </a:lnTo>
                <a:lnTo>
                  <a:pt x="34650" y="65280"/>
                </a:lnTo>
                <a:lnTo>
                  <a:pt x="34620" y="65320"/>
                </a:lnTo>
                <a:lnTo>
                  <a:pt x="34590" y="65350"/>
                </a:lnTo>
                <a:lnTo>
                  <a:pt x="34580" y="65360"/>
                </a:lnTo>
                <a:lnTo>
                  <a:pt x="34550" y="65390"/>
                </a:lnTo>
                <a:lnTo>
                  <a:pt x="34530" y="65410"/>
                </a:lnTo>
                <a:lnTo>
                  <a:pt x="34500" y="65450"/>
                </a:lnTo>
                <a:lnTo>
                  <a:pt x="34480" y="65460"/>
                </a:lnTo>
                <a:lnTo>
                  <a:pt x="34450" y="65500"/>
                </a:lnTo>
                <a:lnTo>
                  <a:pt x="34430" y="65520"/>
                </a:lnTo>
                <a:lnTo>
                  <a:pt x="34410" y="65540"/>
                </a:lnTo>
                <a:lnTo>
                  <a:pt x="34400" y="65550"/>
                </a:lnTo>
                <a:lnTo>
                  <a:pt x="34360" y="65590"/>
                </a:lnTo>
                <a:lnTo>
                  <a:pt x="34320" y="65640"/>
                </a:lnTo>
                <a:lnTo>
                  <a:pt x="34310" y="65640"/>
                </a:lnTo>
                <a:lnTo>
                  <a:pt x="34290" y="65660"/>
                </a:lnTo>
                <a:lnTo>
                  <a:pt x="34220" y="65740"/>
                </a:lnTo>
                <a:lnTo>
                  <a:pt x="34190" y="65770"/>
                </a:lnTo>
                <a:lnTo>
                  <a:pt x="34180" y="65780"/>
                </a:lnTo>
                <a:lnTo>
                  <a:pt x="34120" y="65840"/>
                </a:lnTo>
                <a:lnTo>
                  <a:pt x="34100" y="65860"/>
                </a:lnTo>
                <a:lnTo>
                  <a:pt x="34060" y="65910"/>
                </a:lnTo>
                <a:lnTo>
                  <a:pt x="34020" y="65950"/>
                </a:lnTo>
                <a:lnTo>
                  <a:pt x="33990" y="65980"/>
                </a:lnTo>
                <a:lnTo>
                  <a:pt x="33980" y="65990"/>
                </a:lnTo>
                <a:lnTo>
                  <a:pt x="33960" y="66010"/>
                </a:lnTo>
                <a:lnTo>
                  <a:pt x="33930" y="66040"/>
                </a:lnTo>
                <a:lnTo>
                  <a:pt x="33920" y="66060"/>
                </a:lnTo>
                <a:lnTo>
                  <a:pt x="33910" y="66060"/>
                </a:lnTo>
                <a:lnTo>
                  <a:pt x="33890" y="66080"/>
                </a:lnTo>
                <a:lnTo>
                  <a:pt x="33880" y="66090"/>
                </a:lnTo>
                <a:lnTo>
                  <a:pt x="33870" y="66110"/>
                </a:lnTo>
                <a:lnTo>
                  <a:pt x="33850" y="66120"/>
                </a:lnTo>
                <a:lnTo>
                  <a:pt x="33820" y="66160"/>
                </a:lnTo>
                <a:lnTo>
                  <a:pt x="33800" y="66180"/>
                </a:lnTo>
                <a:lnTo>
                  <a:pt x="33790" y="66190"/>
                </a:lnTo>
                <a:lnTo>
                  <a:pt x="33750" y="66230"/>
                </a:lnTo>
                <a:lnTo>
                  <a:pt x="33720" y="66270"/>
                </a:lnTo>
                <a:lnTo>
                  <a:pt x="33680" y="66310"/>
                </a:lnTo>
                <a:lnTo>
                  <a:pt x="33660" y="66320"/>
                </a:lnTo>
                <a:lnTo>
                  <a:pt x="33610" y="66380"/>
                </a:lnTo>
                <a:lnTo>
                  <a:pt x="33600" y="66390"/>
                </a:lnTo>
                <a:lnTo>
                  <a:pt x="33580" y="66410"/>
                </a:lnTo>
                <a:lnTo>
                  <a:pt x="33500" y="66500"/>
                </a:lnTo>
                <a:lnTo>
                  <a:pt x="33470" y="66530"/>
                </a:lnTo>
                <a:lnTo>
                  <a:pt x="33460" y="66540"/>
                </a:lnTo>
                <a:lnTo>
                  <a:pt x="33450" y="66540"/>
                </a:lnTo>
                <a:lnTo>
                  <a:pt x="33450" y="66550"/>
                </a:lnTo>
                <a:lnTo>
                  <a:pt x="33440" y="66560"/>
                </a:lnTo>
                <a:lnTo>
                  <a:pt x="33410" y="66590"/>
                </a:lnTo>
                <a:lnTo>
                  <a:pt x="33400" y="66600"/>
                </a:lnTo>
                <a:lnTo>
                  <a:pt x="33370" y="66630"/>
                </a:lnTo>
                <a:lnTo>
                  <a:pt x="33340" y="66660"/>
                </a:lnTo>
                <a:lnTo>
                  <a:pt x="33310" y="66700"/>
                </a:lnTo>
                <a:lnTo>
                  <a:pt x="33290" y="66720"/>
                </a:lnTo>
                <a:lnTo>
                  <a:pt x="33270" y="66740"/>
                </a:lnTo>
                <a:lnTo>
                  <a:pt x="33290" y="66750"/>
                </a:lnTo>
                <a:lnTo>
                  <a:pt x="33340" y="66780"/>
                </a:lnTo>
                <a:lnTo>
                  <a:pt x="33350" y="66780"/>
                </a:lnTo>
                <a:lnTo>
                  <a:pt x="33360" y="66790"/>
                </a:lnTo>
                <a:lnTo>
                  <a:pt x="33360" y="66810"/>
                </a:lnTo>
                <a:lnTo>
                  <a:pt x="33370" y="66820"/>
                </a:lnTo>
                <a:lnTo>
                  <a:pt x="33370" y="66840"/>
                </a:lnTo>
                <a:lnTo>
                  <a:pt x="33370" y="66850"/>
                </a:lnTo>
                <a:lnTo>
                  <a:pt x="33370" y="66860"/>
                </a:lnTo>
                <a:lnTo>
                  <a:pt x="33370" y="66870"/>
                </a:lnTo>
                <a:lnTo>
                  <a:pt x="33380" y="66880"/>
                </a:lnTo>
                <a:lnTo>
                  <a:pt x="33380" y="66890"/>
                </a:lnTo>
                <a:lnTo>
                  <a:pt x="33390" y="66900"/>
                </a:lnTo>
                <a:lnTo>
                  <a:pt x="33400" y="66910"/>
                </a:lnTo>
                <a:lnTo>
                  <a:pt x="33400" y="66920"/>
                </a:lnTo>
                <a:lnTo>
                  <a:pt x="33400" y="66930"/>
                </a:lnTo>
                <a:lnTo>
                  <a:pt x="33410" y="66940"/>
                </a:lnTo>
                <a:lnTo>
                  <a:pt x="33410" y="66950"/>
                </a:lnTo>
                <a:lnTo>
                  <a:pt x="33420" y="66960"/>
                </a:lnTo>
                <a:lnTo>
                  <a:pt x="33420" y="66980"/>
                </a:lnTo>
                <a:lnTo>
                  <a:pt x="33430" y="66990"/>
                </a:lnTo>
                <a:lnTo>
                  <a:pt x="33430" y="67000"/>
                </a:lnTo>
                <a:lnTo>
                  <a:pt x="33430" y="67010"/>
                </a:lnTo>
                <a:lnTo>
                  <a:pt x="33450" y="67040"/>
                </a:lnTo>
                <a:lnTo>
                  <a:pt x="33450" y="67050"/>
                </a:lnTo>
                <a:lnTo>
                  <a:pt x="33450" y="67060"/>
                </a:lnTo>
                <a:lnTo>
                  <a:pt x="33460" y="67080"/>
                </a:lnTo>
                <a:lnTo>
                  <a:pt x="33460" y="67090"/>
                </a:lnTo>
                <a:lnTo>
                  <a:pt x="33470" y="67110"/>
                </a:lnTo>
                <a:lnTo>
                  <a:pt x="33470" y="67120"/>
                </a:lnTo>
                <a:lnTo>
                  <a:pt x="33480" y="67130"/>
                </a:lnTo>
                <a:lnTo>
                  <a:pt x="33480" y="67140"/>
                </a:lnTo>
                <a:lnTo>
                  <a:pt x="33490" y="67160"/>
                </a:lnTo>
                <a:lnTo>
                  <a:pt x="33490" y="67170"/>
                </a:lnTo>
                <a:lnTo>
                  <a:pt x="33490" y="67180"/>
                </a:lnTo>
                <a:lnTo>
                  <a:pt x="33490" y="67190"/>
                </a:lnTo>
                <a:lnTo>
                  <a:pt x="33500" y="67200"/>
                </a:lnTo>
                <a:lnTo>
                  <a:pt x="33500" y="67210"/>
                </a:lnTo>
                <a:lnTo>
                  <a:pt x="33510" y="67220"/>
                </a:lnTo>
                <a:lnTo>
                  <a:pt x="33510" y="67230"/>
                </a:lnTo>
                <a:lnTo>
                  <a:pt x="33520" y="67240"/>
                </a:lnTo>
                <a:lnTo>
                  <a:pt x="33530" y="67250"/>
                </a:lnTo>
                <a:lnTo>
                  <a:pt x="33540" y="67260"/>
                </a:lnTo>
                <a:lnTo>
                  <a:pt x="33540" y="67270"/>
                </a:lnTo>
                <a:lnTo>
                  <a:pt x="33540" y="67280"/>
                </a:lnTo>
                <a:lnTo>
                  <a:pt x="33550" y="67290"/>
                </a:lnTo>
                <a:lnTo>
                  <a:pt x="33560" y="67300"/>
                </a:lnTo>
                <a:lnTo>
                  <a:pt x="33570" y="67310"/>
                </a:lnTo>
                <a:lnTo>
                  <a:pt x="33570" y="67330"/>
                </a:lnTo>
                <a:lnTo>
                  <a:pt x="33580" y="67330"/>
                </a:lnTo>
                <a:lnTo>
                  <a:pt x="33590" y="67350"/>
                </a:lnTo>
                <a:lnTo>
                  <a:pt x="33590" y="67360"/>
                </a:lnTo>
                <a:lnTo>
                  <a:pt x="33600" y="67380"/>
                </a:lnTo>
                <a:lnTo>
                  <a:pt x="33600" y="67390"/>
                </a:lnTo>
                <a:lnTo>
                  <a:pt x="33590" y="67400"/>
                </a:lnTo>
                <a:lnTo>
                  <a:pt x="33590" y="67410"/>
                </a:lnTo>
                <a:lnTo>
                  <a:pt x="33590" y="67430"/>
                </a:lnTo>
                <a:lnTo>
                  <a:pt x="33590" y="67440"/>
                </a:lnTo>
                <a:lnTo>
                  <a:pt x="33590" y="67450"/>
                </a:lnTo>
                <a:lnTo>
                  <a:pt x="33600" y="67460"/>
                </a:lnTo>
                <a:lnTo>
                  <a:pt x="33610" y="67470"/>
                </a:lnTo>
                <a:lnTo>
                  <a:pt x="33600" y="67480"/>
                </a:lnTo>
                <a:lnTo>
                  <a:pt x="33610" y="67490"/>
                </a:lnTo>
                <a:lnTo>
                  <a:pt x="33600" y="67500"/>
                </a:lnTo>
                <a:lnTo>
                  <a:pt x="33590" y="67520"/>
                </a:lnTo>
                <a:lnTo>
                  <a:pt x="33590" y="67530"/>
                </a:lnTo>
                <a:lnTo>
                  <a:pt x="33580" y="67540"/>
                </a:lnTo>
                <a:lnTo>
                  <a:pt x="33570" y="67550"/>
                </a:lnTo>
                <a:lnTo>
                  <a:pt x="33550" y="67550"/>
                </a:lnTo>
                <a:lnTo>
                  <a:pt x="33550" y="67570"/>
                </a:lnTo>
                <a:lnTo>
                  <a:pt x="33550" y="67590"/>
                </a:lnTo>
                <a:lnTo>
                  <a:pt x="33550" y="67610"/>
                </a:lnTo>
                <a:lnTo>
                  <a:pt x="33550" y="67620"/>
                </a:lnTo>
                <a:lnTo>
                  <a:pt x="33550" y="67630"/>
                </a:lnTo>
                <a:lnTo>
                  <a:pt x="33550" y="67650"/>
                </a:lnTo>
                <a:lnTo>
                  <a:pt x="33540" y="67660"/>
                </a:lnTo>
                <a:lnTo>
                  <a:pt x="33530" y="67650"/>
                </a:lnTo>
                <a:lnTo>
                  <a:pt x="33520" y="67650"/>
                </a:lnTo>
                <a:lnTo>
                  <a:pt x="33520" y="67640"/>
                </a:lnTo>
                <a:lnTo>
                  <a:pt x="33510" y="67630"/>
                </a:lnTo>
                <a:lnTo>
                  <a:pt x="33500" y="67630"/>
                </a:lnTo>
                <a:lnTo>
                  <a:pt x="33490" y="67640"/>
                </a:lnTo>
                <a:lnTo>
                  <a:pt x="33490" y="67650"/>
                </a:lnTo>
                <a:lnTo>
                  <a:pt x="33480" y="67650"/>
                </a:lnTo>
                <a:lnTo>
                  <a:pt x="33480" y="67660"/>
                </a:lnTo>
                <a:lnTo>
                  <a:pt x="33470" y="67670"/>
                </a:lnTo>
                <a:lnTo>
                  <a:pt x="33470" y="67680"/>
                </a:lnTo>
                <a:lnTo>
                  <a:pt x="33460" y="67690"/>
                </a:lnTo>
                <a:lnTo>
                  <a:pt x="33450" y="67710"/>
                </a:lnTo>
                <a:lnTo>
                  <a:pt x="33450" y="67720"/>
                </a:lnTo>
                <a:lnTo>
                  <a:pt x="33450" y="67740"/>
                </a:lnTo>
                <a:lnTo>
                  <a:pt x="33450" y="67750"/>
                </a:lnTo>
                <a:lnTo>
                  <a:pt x="33440" y="67760"/>
                </a:lnTo>
                <a:lnTo>
                  <a:pt x="33440" y="67770"/>
                </a:lnTo>
                <a:lnTo>
                  <a:pt x="33430" y="67780"/>
                </a:lnTo>
                <a:lnTo>
                  <a:pt x="33430" y="67790"/>
                </a:lnTo>
                <a:lnTo>
                  <a:pt x="33420" y="67800"/>
                </a:lnTo>
                <a:lnTo>
                  <a:pt x="33410" y="67800"/>
                </a:lnTo>
                <a:lnTo>
                  <a:pt x="33400" y="67790"/>
                </a:lnTo>
                <a:lnTo>
                  <a:pt x="33400" y="67800"/>
                </a:lnTo>
                <a:lnTo>
                  <a:pt x="33400" y="67810"/>
                </a:lnTo>
                <a:lnTo>
                  <a:pt x="33400" y="67820"/>
                </a:lnTo>
                <a:lnTo>
                  <a:pt x="33400" y="67830"/>
                </a:lnTo>
                <a:lnTo>
                  <a:pt x="33410" y="67840"/>
                </a:lnTo>
                <a:lnTo>
                  <a:pt x="33400" y="67860"/>
                </a:lnTo>
                <a:lnTo>
                  <a:pt x="33390" y="67860"/>
                </a:lnTo>
                <a:lnTo>
                  <a:pt x="33380" y="67860"/>
                </a:lnTo>
                <a:lnTo>
                  <a:pt x="33370" y="67860"/>
                </a:lnTo>
                <a:lnTo>
                  <a:pt x="33370" y="67870"/>
                </a:lnTo>
                <a:lnTo>
                  <a:pt x="33360" y="67870"/>
                </a:lnTo>
                <a:lnTo>
                  <a:pt x="33350" y="67870"/>
                </a:lnTo>
                <a:lnTo>
                  <a:pt x="33340" y="67860"/>
                </a:lnTo>
                <a:lnTo>
                  <a:pt x="33330" y="67860"/>
                </a:lnTo>
                <a:lnTo>
                  <a:pt x="33310" y="67870"/>
                </a:lnTo>
                <a:lnTo>
                  <a:pt x="33300" y="67870"/>
                </a:lnTo>
                <a:lnTo>
                  <a:pt x="33310" y="67880"/>
                </a:lnTo>
                <a:lnTo>
                  <a:pt x="33320" y="67880"/>
                </a:lnTo>
                <a:lnTo>
                  <a:pt x="33340" y="67890"/>
                </a:lnTo>
                <a:lnTo>
                  <a:pt x="33350" y="67890"/>
                </a:lnTo>
                <a:lnTo>
                  <a:pt x="33350" y="67900"/>
                </a:lnTo>
                <a:lnTo>
                  <a:pt x="33360" y="67910"/>
                </a:lnTo>
                <a:lnTo>
                  <a:pt x="33360" y="67920"/>
                </a:lnTo>
                <a:lnTo>
                  <a:pt x="33360" y="67930"/>
                </a:lnTo>
                <a:lnTo>
                  <a:pt x="33360" y="67940"/>
                </a:lnTo>
                <a:lnTo>
                  <a:pt x="33350" y="67950"/>
                </a:lnTo>
                <a:lnTo>
                  <a:pt x="33340" y="68000"/>
                </a:lnTo>
                <a:lnTo>
                  <a:pt x="33340" y="68020"/>
                </a:lnTo>
                <a:lnTo>
                  <a:pt x="33330" y="68030"/>
                </a:lnTo>
                <a:lnTo>
                  <a:pt x="33320" y="68050"/>
                </a:lnTo>
                <a:lnTo>
                  <a:pt x="33310" y="68060"/>
                </a:lnTo>
                <a:lnTo>
                  <a:pt x="33310" y="68070"/>
                </a:lnTo>
                <a:lnTo>
                  <a:pt x="33310" y="68080"/>
                </a:lnTo>
                <a:lnTo>
                  <a:pt x="33300" y="68080"/>
                </a:lnTo>
                <a:lnTo>
                  <a:pt x="33300" y="68090"/>
                </a:lnTo>
                <a:lnTo>
                  <a:pt x="33290" y="68100"/>
                </a:lnTo>
                <a:lnTo>
                  <a:pt x="33280" y="68110"/>
                </a:lnTo>
                <a:lnTo>
                  <a:pt x="33290" y="68120"/>
                </a:lnTo>
                <a:lnTo>
                  <a:pt x="33300" y="68120"/>
                </a:lnTo>
                <a:lnTo>
                  <a:pt x="33300" y="68130"/>
                </a:lnTo>
                <a:lnTo>
                  <a:pt x="33290" y="68140"/>
                </a:lnTo>
                <a:lnTo>
                  <a:pt x="33280" y="68140"/>
                </a:lnTo>
                <a:lnTo>
                  <a:pt x="33270" y="68140"/>
                </a:lnTo>
                <a:lnTo>
                  <a:pt x="33250" y="68150"/>
                </a:lnTo>
                <a:lnTo>
                  <a:pt x="33250" y="68160"/>
                </a:lnTo>
                <a:lnTo>
                  <a:pt x="33260" y="68170"/>
                </a:lnTo>
                <a:lnTo>
                  <a:pt x="33250" y="68170"/>
                </a:lnTo>
                <a:lnTo>
                  <a:pt x="33250" y="68180"/>
                </a:lnTo>
                <a:lnTo>
                  <a:pt x="33250" y="68190"/>
                </a:lnTo>
                <a:lnTo>
                  <a:pt x="33260" y="68190"/>
                </a:lnTo>
                <a:lnTo>
                  <a:pt x="33270" y="68190"/>
                </a:lnTo>
                <a:lnTo>
                  <a:pt x="33280" y="68200"/>
                </a:lnTo>
                <a:lnTo>
                  <a:pt x="33290" y="68220"/>
                </a:lnTo>
                <a:lnTo>
                  <a:pt x="33290" y="68230"/>
                </a:lnTo>
                <a:lnTo>
                  <a:pt x="33300" y="68240"/>
                </a:lnTo>
                <a:lnTo>
                  <a:pt x="33300" y="68250"/>
                </a:lnTo>
                <a:lnTo>
                  <a:pt x="33310" y="68260"/>
                </a:lnTo>
                <a:lnTo>
                  <a:pt x="33310" y="68270"/>
                </a:lnTo>
                <a:lnTo>
                  <a:pt x="33300" y="68280"/>
                </a:lnTo>
                <a:lnTo>
                  <a:pt x="33300" y="68290"/>
                </a:lnTo>
                <a:lnTo>
                  <a:pt x="33300" y="68300"/>
                </a:lnTo>
                <a:lnTo>
                  <a:pt x="33310" y="68300"/>
                </a:lnTo>
                <a:lnTo>
                  <a:pt x="33320" y="68300"/>
                </a:lnTo>
                <a:lnTo>
                  <a:pt x="33320" y="68310"/>
                </a:lnTo>
                <a:lnTo>
                  <a:pt x="33320" y="68320"/>
                </a:lnTo>
                <a:lnTo>
                  <a:pt x="33330" y="68320"/>
                </a:lnTo>
                <a:lnTo>
                  <a:pt x="33330" y="68330"/>
                </a:lnTo>
                <a:lnTo>
                  <a:pt x="33340" y="68340"/>
                </a:lnTo>
                <a:lnTo>
                  <a:pt x="33350" y="68340"/>
                </a:lnTo>
                <a:lnTo>
                  <a:pt x="33350" y="68350"/>
                </a:lnTo>
                <a:lnTo>
                  <a:pt x="33350" y="68360"/>
                </a:lnTo>
                <a:lnTo>
                  <a:pt x="33350" y="68370"/>
                </a:lnTo>
                <a:lnTo>
                  <a:pt x="33350" y="68380"/>
                </a:lnTo>
                <a:lnTo>
                  <a:pt x="33350" y="68400"/>
                </a:lnTo>
                <a:lnTo>
                  <a:pt x="33350" y="68410"/>
                </a:lnTo>
                <a:lnTo>
                  <a:pt x="33350" y="68420"/>
                </a:lnTo>
                <a:lnTo>
                  <a:pt x="33340" y="68430"/>
                </a:lnTo>
                <a:lnTo>
                  <a:pt x="33330" y="68420"/>
                </a:lnTo>
                <a:lnTo>
                  <a:pt x="33320" y="68430"/>
                </a:lnTo>
                <a:lnTo>
                  <a:pt x="33320" y="68440"/>
                </a:lnTo>
                <a:lnTo>
                  <a:pt x="33330" y="68450"/>
                </a:lnTo>
                <a:lnTo>
                  <a:pt x="33340" y="68450"/>
                </a:lnTo>
                <a:lnTo>
                  <a:pt x="33350" y="68470"/>
                </a:lnTo>
                <a:lnTo>
                  <a:pt x="33360" y="68480"/>
                </a:lnTo>
                <a:lnTo>
                  <a:pt x="33350" y="68490"/>
                </a:lnTo>
                <a:lnTo>
                  <a:pt x="33340" y="68500"/>
                </a:lnTo>
                <a:lnTo>
                  <a:pt x="33350" y="68510"/>
                </a:lnTo>
                <a:lnTo>
                  <a:pt x="33370" y="68520"/>
                </a:lnTo>
                <a:lnTo>
                  <a:pt x="33380" y="68520"/>
                </a:lnTo>
                <a:lnTo>
                  <a:pt x="33390" y="68530"/>
                </a:lnTo>
                <a:lnTo>
                  <a:pt x="33400" y="68540"/>
                </a:lnTo>
                <a:lnTo>
                  <a:pt x="33400" y="68550"/>
                </a:lnTo>
                <a:lnTo>
                  <a:pt x="33400" y="68560"/>
                </a:lnTo>
                <a:lnTo>
                  <a:pt x="33400" y="68570"/>
                </a:lnTo>
                <a:lnTo>
                  <a:pt x="33400" y="68580"/>
                </a:lnTo>
                <a:lnTo>
                  <a:pt x="33410" y="68580"/>
                </a:lnTo>
                <a:lnTo>
                  <a:pt x="33410" y="68590"/>
                </a:lnTo>
                <a:lnTo>
                  <a:pt x="33410" y="68600"/>
                </a:lnTo>
                <a:lnTo>
                  <a:pt x="33400" y="68590"/>
                </a:lnTo>
                <a:lnTo>
                  <a:pt x="33390" y="68590"/>
                </a:lnTo>
                <a:lnTo>
                  <a:pt x="33370" y="68610"/>
                </a:lnTo>
                <a:lnTo>
                  <a:pt x="33360" y="68620"/>
                </a:lnTo>
                <a:lnTo>
                  <a:pt x="33350" y="68630"/>
                </a:lnTo>
                <a:lnTo>
                  <a:pt x="33350" y="68650"/>
                </a:lnTo>
                <a:lnTo>
                  <a:pt x="33350" y="68660"/>
                </a:lnTo>
                <a:lnTo>
                  <a:pt x="33340" y="68670"/>
                </a:lnTo>
                <a:lnTo>
                  <a:pt x="33330" y="68680"/>
                </a:lnTo>
                <a:lnTo>
                  <a:pt x="33330" y="68690"/>
                </a:lnTo>
                <a:lnTo>
                  <a:pt x="33320" y="68690"/>
                </a:lnTo>
                <a:lnTo>
                  <a:pt x="33310" y="68680"/>
                </a:lnTo>
                <a:lnTo>
                  <a:pt x="33310" y="68670"/>
                </a:lnTo>
                <a:lnTo>
                  <a:pt x="33300" y="68660"/>
                </a:lnTo>
                <a:lnTo>
                  <a:pt x="33290" y="68650"/>
                </a:lnTo>
                <a:lnTo>
                  <a:pt x="33280" y="68650"/>
                </a:lnTo>
                <a:lnTo>
                  <a:pt x="33270" y="68650"/>
                </a:lnTo>
                <a:lnTo>
                  <a:pt x="33260" y="68650"/>
                </a:lnTo>
                <a:lnTo>
                  <a:pt x="33250" y="68650"/>
                </a:lnTo>
                <a:lnTo>
                  <a:pt x="33250" y="68660"/>
                </a:lnTo>
                <a:lnTo>
                  <a:pt x="33240" y="68660"/>
                </a:lnTo>
                <a:lnTo>
                  <a:pt x="33240" y="68680"/>
                </a:lnTo>
                <a:lnTo>
                  <a:pt x="33240" y="68690"/>
                </a:lnTo>
                <a:lnTo>
                  <a:pt x="33230" y="68690"/>
                </a:lnTo>
                <a:lnTo>
                  <a:pt x="33220" y="68700"/>
                </a:lnTo>
                <a:lnTo>
                  <a:pt x="33220" y="68710"/>
                </a:lnTo>
                <a:lnTo>
                  <a:pt x="33220" y="68720"/>
                </a:lnTo>
                <a:lnTo>
                  <a:pt x="33220" y="68730"/>
                </a:lnTo>
                <a:lnTo>
                  <a:pt x="33220" y="68740"/>
                </a:lnTo>
                <a:lnTo>
                  <a:pt x="33220" y="68750"/>
                </a:lnTo>
                <a:lnTo>
                  <a:pt x="33230" y="68770"/>
                </a:lnTo>
                <a:lnTo>
                  <a:pt x="33230" y="68780"/>
                </a:lnTo>
                <a:lnTo>
                  <a:pt x="33240" y="68790"/>
                </a:lnTo>
                <a:lnTo>
                  <a:pt x="33260" y="68800"/>
                </a:lnTo>
                <a:lnTo>
                  <a:pt x="33260" y="68820"/>
                </a:lnTo>
                <a:lnTo>
                  <a:pt x="33260" y="68830"/>
                </a:lnTo>
                <a:lnTo>
                  <a:pt x="33260" y="68840"/>
                </a:lnTo>
                <a:lnTo>
                  <a:pt x="33260" y="68850"/>
                </a:lnTo>
                <a:lnTo>
                  <a:pt x="33270" y="68860"/>
                </a:lnTo>
                <a:lnTo>
                  <a:pt x="33270" y="68880"/>
                </a:lnTo>
                <a:lnTo>
                  <a:pt x="33270" y="68890"/>
                </a:lnTo>
                <a:lnTo>
                  <a:pt x="33260" y="68900"/>
                </a:lnTo>
                <a:lnTo>
                  <a:pt x="33250" y="68900"/>
                </a:lnTo>
                <a:lnTo>
                  <a:pt x="33250" y="68910"/>
                </a:lnTo>
                <a:lnTo>
                  <a:pt x="33240" y="68900"/>
                </a:lnTo>
                <a:lnTo>
                  <a:pt x="33230" y="68900"/>
                </a:lnTo>
                <a:lnTo>
                  <a:pt x="33230" y="68890"/>
                </a:lnTo>
                <a:lnTo>
                  <a:pt x="33220" y="68880"/>
                </a:lnTo>
                <a:lnTo>
                  <a:pt x="33210" y="68880"/>
                </a:lnTo>
                <a:lnTo>
                  <a:pt x="33210" y="68890"/>
                </a:lnTo>
                <a:lnTo>
                  <a:pt x="33210" y="68900"/>
                </a:lnTo>
                <a:lnTo>
                  <a:pt x="33210" y="68910"/>
                </a:lnTo>
                <a:lnTo>
                  <a:pt x="33210" y="68920"/>
                </a:lnTo>
                <a:lnTo>
                  <a:pt x="33210" y="68930"/>
                </a:lnTo>
                <a:lnTo>
                  <a:pt x="33200" y="68940"/>
                </a:lnTo>
                <a:lnTo>
                  <a:pt x="33200" y="68950"/>
                </a:lnTo>
                <a:lnTo>
                  <a:pt x="33200" y="68960"/>
                </a:lnTo>
                <a:lnTo>
                  <a:pt x="33190" y="68970"/>
                </a:lnTo>
                <a:lnTo>
                  <a:pt x="33180" y="68980"/>
                </a:lnTo>
                <a:lnTo>
                  <a:pt x="33160" y="68980"/>
                </a:lnTo>
                <a:lnTo>
                  <a:pt x="33150" y="68980"/>
                </a:lnTo>
                <a:lnTo>
                  <a:pt x="33150" y="68990"/>
                </a:lnTo>
                <a:lnTo>
                  <a:pt x="33150" y="69000"/>
                </a:lnTo>
                <a:lnTo>
                  <a:pt x="33150" y="69010"/>
                </a:lnTo>
                <a:lnTo>
                  <a:pt x="33150" y="69020"/>
                </a:lnTo>
                <a:lnTo>
                  <a:pt x="33150" y="69030"/>
                </a:lnTo>
                <a:lnTo>
                  <a:pt x="33150" y="69040"/>
                </a:lnTo>
                <a:lnTo>
                  <a:pt x="33150" y="69050"/>
                </a:lnTo>
                <a:lnTo>
                  <a:pt x="33150" y="69060"/>
                </a:lnTo>
                <a:lnTo>
                  <a:pt x="33140" y="69070"/>
                </a:lnTo>
                <a:lnTo>
                  <a:pt x="33130" y="69090"/>
                </a:lnTo>
                <a:lnTo>
                  <a:pt x="33120" y="69090"/>
                </a:lnTo>
                <a:lnTo>
                  <a:pt x="33120" y="69100"/>
                </a:lnTo>
                <a:lnTo>
                  <a:pt x="33130" y="69110"/>
                </a:lnTo>
                <a:lnTo>
                  <a:pt x="33130" y="69120"/>
                </a:lnTo>
                <a:lnTo>
                  <a:pt x="33140" y="69130"/>
                </a:lnTo>
                <a:lnTo>
                  <a:pt x="33150" y="69140"/>
                </a:lnTo>
                <a:lnTo>
                  <a:pt x="33150" y="69150"/>
                </a:lnTo>
                <a:lnTo>
                  <a:pt x="33150" y="69160"/>
                </a:lnTo>
                <a:lnTo>
                  <a:pt x="33150" y="69170"/>
                </a:lnTo>
                <a:lnTo>
                  <a:pt x="33140" y="69170"/>
                </a:lnTo>
                <a:lnTo>
                  <a:pt x="33130" y="69170"/>
                </a:lnTo>
                <a:lnTo>
                  <a:pt x="33120" y="69160"/>
                </a:lnTo>
                <a:lnTo>
                  <a:pt x="33110" y="69150"/>
                </a:lnTo>
                <a:lnTo>
                  <a:pt x="33100" y="69150"/>
                </a:lnTo>
                <a:lnTo>
                  <a:pt x="33100" y="69160"/>
                </a:lnTo>
                <a:lnTo>
                  <a:pt x="33110" y="69170"/>
                </a:lnTo>
                <a:lnTo>
                  <a:pt x="33110" y="69190"/>
                </a:lnTo>
                <a:lnTo>
                  <a:pt x="33110" y="69200"/>
                </a:lnTo>
                <a:lnTo>
                  <a:pt x="33110" y="69220"/>
                </a:lnTo>
                <a:lnTo>
                  <a:pt x="33100" y="69220"/>
                </a:lnTo>
                <a:lnTo>
                  <a:pt x="33090" y="69230"/>
                </a:lnTo>
                <a:lnTo>
                  <a:pt x="33090" y="69240"/>
                </a:lnTo>
                <a:lnTo>
                  <a:pt x="33080" y="69250"/>
                </a:lnTo>
                <a:lnTo>
                  <a:pt x="33070" y="69250"/>
                </a:lnTo>
                <a:lnTo>
                  <a:pt x="33060" y="69260"/>
                </a:lnTo>
                <a:lnTo>
                  <a:pt x="33060" y="69270"/>
                </a:lnTo>
                <a:lnTo>
                  <a:pt x="33050" y="69280"/>
                </a:lnTo>
                <a:lnTo>
                  <a:pt x="33040" y="69280"/>
                </a:lnTo>
                <a:lnTo>
                  <a:pt x="33030" y="69280"/>
                </a:lnTo>
                <a:lnTo>
                  <a:pt x="33020" y="69290"/>
                </a:lnTo>
                <a:lnTo>
                  <a:pt x="33010" y="69290"/>
                </a:lnTo>
                <a:lnTo>
                  <a:pt x="33010" y="69300"/>
                </a:lnTo>
                <a:lnTo>
                  <a:pt x="33020" y="69300"/>
                </a:lnTo>
                <a:lnTo>
                  <a:pt x="33020" y="69310"/>
                </a:lnTo>
                <a:lnTo>
                  <a:pt x="33030" y="69320"/>
                </a:lnTo>
                <a:lnTo>
                  <a:pt x="33040" y="69320"/>
                </a:lnTo>
                <a:lnTo>
                  <a:pt x="33060" y="69330"/>
                </a:lnTo>
                <a:lnTo>
                  <a:pt x="33070" y="69330"/>
                </a:lnTo>
                <a:lnTo>
                  <a:pt x="33080" y="69330"/>
                </a:lnTo>
                <a:lnTo>
                  <a:pt x="33090" y="69330"/>
                </a:lnTo>
                <a:lnTo>
                  <a:pt x="33100" y="69330"/>
                </a:lnTo>
                <a:lnTo>
                  <a:pt x="33100" y="69340"/>
                </a:lnTo>
                <a:lnTo>
                  <a:pt x="33110" y="69350"/>
                </a:lnTo>
                <a:lnTo>
                  <a:pt x="33100" y="69360"/>
                </a:lnTo>
                <a:lnTo>
                  <a:pt x="33090" y="69360"/>
                </a:lnTo>
                <a:lnTo>
                  <a:pt x="33090" y="69370"/>
                </a:lnTo>
                <a:lnTo>
                  <a:pt x="33080" y="69390"/>
                </a:lnTo>
                <a:lnTo>
                  <a:pt x="33080" y="69400"/>
                </a:lnTo>
                <a:lnTo>
                  <a:pt x="33080" y="69410"/>
                </a:lnTo>
                <a:lnTo>
                  <a:pt x="33080" y="69420"/>
                </a:lnTo>
                <a:lnTo>
                  <a:pt x="33060" y="69420"/>
                </a:lnTo>
                <a:lnTo>
                  <a:pt x="33050" y="69430"/>
                </a:lnTo>
                <a:lnTo>
                  <a:pt x="33040" y="69430"/>
                </a:lnTo>
                <a:lnTo>
                  <a:pt x="33030" y="69430"/>
                </a:lnTo>
                <a:lnTo>
                  <a:pt x="33030" y="69440"/>
                </a:lnTo>
                <a:lnTo>
                  <a:pt x="33030" y="69450"/>
                </a:lnTo>
                <a:lnTo>
                  <a:pt x="33040" y="69460"/>
                </a:lnTo>
                <a:lnTo>
                  <a:pt x="33050" y="69460"/>
                </a:lnTo>
                <a:lnTo>
                  <a:pt x="33060" y="69470"/>
                </a:lnTo>
                <a:lnTo>
                  <a:pt x="33050" y="69480"/>
                </a:lnTo>
                <a:lnTo>
                  <a:pt x="33040" y="69490"/>
                </a:lnTo>
                <a:lnTo>
                  <a:pt x="33020" y="69490"/>
                </a:lnTo>
                <a:lnTo>
                  <a:pt x="33020" y="69500"/>
                </a:lnTo>
                <a:lnTo>
                  <a:pt x="33010" y="69510"/>
                </a:lnTo>
                <a:lnTo>
                  <a:pt x="33000" y="69510"/>
                </a:lnTo>
                <a:lnTo>
                  <a:pt x="32990" y="69520"/>
                </a:lnTo>
                <a:lnTo>
                  <a:pt x="32990" y="69530"/>
                </a:lnTo>
                <a:lnTo>
                  <a:pt x="32980" y="69530"/>
                </a:lnTo>
                <a:lnTo>
                  <a:pt x="32970" y="69540"/>
                </a:lnTo>
                <a:lnTo>
                  <a:pt x="32970" y="69550"/>
                </a:lnTo>
                <a:lnTo>
                  <a:pt x="32970" y="69570"/>
                </a:lnTo>
                <a:lnTo>
                  <a:pt x="32980" y="69580"/>
                </a:lnTo>
                <a:lnTo>
                  <a:pt x="32980" y="69590"/>
                </a:lnTo>
                <a:lnTo>
                  <a:pt x="32980" y="69600"/>
                </a:lnTo>
                <a:lnTo>
                  <a:pt x="33000" y="69600"/>
                </a:lnTo>
                <a:lnTo>
                  <a:pt x="33010" y="69590"/>
                </a:lnTo>
                <a:lnTo>
                  <a:pt x="33030" y="69580"/>
                </a:lnTo>
                <a:lnTo>
                  <a:pt x="33040" y="69590"/>
                </a:lnTo>
                <a:lnTo>
                  <a:pt x="33050" y="69600"/>
                </a:lnTo>
                <a:lnTo>
                  <a:pt x="33070" y="69610"/>
                </a:lnTo>
                <a:lnTo>
                  <a:pt x="33080" y="69610"/>
                </a:lnTo>
                <a:lnTo>
                  <a:pt x="33090" y="69620"/>
                </a:lnTo>
                <a:lnTo>
                  <a:pt x="33090" y="69630"/>
                </a:lnTo>
                <a:lnTo>
                  <a:pt x="33090" y="69640"/>
                </a:lnTo>
                <a:lnTo>
                  <a:pt x="33090" y="69660"/>
                </a:lnTo>
                <a:lnTo>
                  <a:pt x="33090" y="69690"/>
                </a:lnTo>
                <a:lnTo>
                  <a:pt x="33100" y="69700"/>
                </a:lnTo>
                <a:lnTo>
                  <a:pt x="33090" y="69700"/>
                </a:lnTo>
                <a:lnTo>
                  <a:pt x="33080" y="69710"/>
                </a:lnTo>
                <a:lnTo>
                  <a:pt x="33080" y="69720"/>
                </a:lnTo>
                <a:lnTo>
                  <a:pt x="33080" y="69730"/>
                </a:lnTo>
                <a:lnTo>
                  <a:pt x="33090" y="69740"/>
                </a:lnTo>
                <a:lnTo>
                  <a:pt x="33090" y="69750"/>
                </a:lnTo>
                <a:lnTo>
                  <a:pt x="33090" y="69760"/>
                </a:lnTo>
                <a:lnTo>
                  <a:pt x="33100" y="69760"/>
                </a:lnTo>
                <a:lnTo>
                  <a:pt x="33130" y="69740"/>
                </a:lnTo>
                <a:lnTo>
                  <a:pt x="33150" y="69730"/>
                </a:lnTo>
                <a:lnTo>
                  <a:pt x="33150" y="69720"/>
                </a:lnTo>
                <a:lnTo>
                  <a:pt x="33160" y="69720"/>
                </a:lnTo>
                <a:lnTo>
                  <a:pt x="33170" y="69710"/>
                </a:lnTo>
                <a:lnTo>
                  <a:pt x="33180" y="69720"/>
                </a:lnTo>
                <a:lnTo>
                  <a:pt x="33180" y="69730"/>
                </a:lnTo>
                <a:lnTo>
                  <a:pt x="33190" y="69740"/>
                </a:lnTo>
                <a:lnTo>
                  <a:pt x="33190" y="69750"/>
                </a:lnTo>
                <a:lnTo>
                  <a:pt x="33200" y="69770"/>
                </a:lnTo>
                <a:lnTo>
                  <a:pt x="33200" y="69780"/>
                </a:lnTo>
                <a:lnTo>
                  <a:pt x="33210" y="69780"/>
                </a:lnTo>
                <a:lnTo>
                  <a:pt x="33220" y="69780"/>
                </a:lnTo>
                <a:lnTo>
                  <a:pt x="33220" y="69800"/>
                </a:lnTo>
                <a:lnTo>
                  <a:pt x="33210" y="69810"/>
                </a:lnTo>
                <a:lnTo>
                  <a:pt x="33200" y="69810"/>
                </a:lnTo>
                <a:lnTo>
                  <a:pt x="33190" y="69820"/>
                </a:lnTo>
                <a:lnTo>
                  <a:pt x="33200" y="69820"/>
                </a:lnTo>
                <a:lnTo>
                  <a:pt x="33210" y="69830"/>
                </a:lnTo>
                <a:lnTo>
                  <a:pt x="33210" y="69840"/>
                </a:lnTo>
                <a:lnTo>
                  <a:pt x="33220" y="69850"/>
                </a:lnTo>
                <a:lnTo>
                  <a:pt x="33230" y="69860"/>
                </a:lnTo>
                <a:lnTo>
                  <a:pt x="33240" y="69870"/>
                </a:lnTo>
                <a:lnTo>
                  <a:pt x="33250" y="69870"/>
                </a:lnTo>
                <a:lnTo>
                  <a:pt x="33260" y="69880"/>
                </a:lnTo>
                <a:lnTo>
                  <a:pt x="33270" y="69890"/>
                </a:lnTo>
                <a:lnTo>
                  <a:pt x="33260" y="69900"/>
                </a:lnTo>
                <a:lnTo>
                  <a:pt x="33270" y="69900"/>
                </a:lnTo>
                <a:lnTo>
                  <a:pt x="33280" y="69910"/>
                </a:lnTo>
                <a:lnTo>
                  <a:pt x="33270" y="69920"/>
                </a:lnTo>
                <a:lnTo>
                  <a:pt x="33270" y="69930"/>
                </a:lnTo>
                <a:lnTo>
                  <a:pt x="33260" y="69960"/>
                </a:lnTo>
                <a:lnTo>
                  <a:pt x="33260" y="69970"/>
                </a:lnTo>
                <a:lnTo>
                  <a:pt x="33270" y="69990"/>
                </a:lnTo>
                <a:lnTo>
                  <a:pt x="33270" y="70000"/>
                </a:lnTo>
                <a:lnTo>
                  <a:pt x="33280" y="70010"/>
                </a:lnTo>
                <a:lnTo>
                  <a:pt x="33280" y="70030"/>
                </a:lnTo>
                <a:lnTo>
                  <a:pt x="33270" y="70040"/>
                </a:lnTo>
                <a:lnTo>
                  <a:pt x="33270" y="70060"/>
                </a:lnTo>
                <a:lnTo>
                  <a:pt x="33260" y="70070"/>
                </a:lnTo>
                <a:lnTo>
                  <a:pt x="33260" y="70080"/>
                </a:lnTo>
                <a:lnTo>
                  <a:pt x="33260" y="70090"/>
                </a:lnTo>
                <a:lnTo>
                  <a:pt x="33260" y="70100"/>
                </a:lnTo>
                <a:lnTo>
                  <a:pt x="33270" y="70110"/>
                </a:lnTo>
                <a:lnTo>
                  <a:pt x="33270" y="70120"/>
                </a:lnTo>
                <a:lnTo>
                  <a:pt x="33270" y="70130"/>
                </a:lnTo>
                <a:lnTo>
                  <a:pt x="33280" y="70140"/>
                </a:lnTo>
                <a:lnTo>
                  <a:pt x="33290" y="70140"/>
                </a:lnTo>
                <a:lnTo>
                  <a:pt x="33290" y="70150"/>
                </a:lnTo>
                <a:lnTo>
                  <a:pt x="33290" y="70160"/>
                </a:lnTo>
                <a:lnTo>
                  <a:pt x="33280" y="70170"/>
                </a:lnTo>
                <a:lnTo>
                  <a:pt x="33270" y="70170"/>
                </a:lnTo>
                <a:lnTo>
                  <a:pt x="33260" y="70180"/>
                </a:lnTo>
                <a:lnTo>
                  <a:pt x="33250" y="70190"/>
                </a:lnTo>
                <a:lnTo>
                  <a:pt x="33250" y="70200"/>
                </a:lnTo>
                <a:lnTo>
                  <a:pt x="33250" y="70210"/>
                </a:lnTo>
                <a:lnTo>
                  <a:pt x="33240" y="70220"/>
                </a:lnTo>
                <a:lnTo>
                  <a:pt x="33240" y="70230"/>
                </a:lnTo>
                <a:lnTo>
                  <a:pt x="33230" y="70230"/>
                </a:lnTo>
                <a:lnTo>
                  <a:pt x="33220" y="70230"/>
                </a:lnTo>
                <a:lnTo>
                  <a:pt x="33210" y="70230"/>
                </a:lnTo>
                <a:lnTo>
                  <a:pt x="33210" y="70220"/>
                </a:lnTo>
                <a:lnTo>
                  <a:pt x="33200" y="70210"/>
                </a:lnTo>
                <a:lnTo>
                  <a:pt x="33190" y="70210"/>
                </a:lnTo>
                <a:lnTo>
                  <a:pt x="33180" y="70220"/>
                </a:lnTo>
                <a:lnTo>
                  <a:pt x="33170" y="70220"/>
                </a:lnTo>
                <a:lnTo>
                  <a:pt x="33160" y="70230"/>
                </a:lnTo>
                <a:lnTo>
                  <a:pt x="33150" y="70240"/>
                </a:lnTo>
                <a:lnTo>
                  <a:pt x="33160" y="70260"/>
                </a:lnTo>
                <a:lnTo>
                  <a:pt x="33160" y="70270"/>
                </a:lnTo>
                <a:lnTo>
                  <a:pt x="33170" y="70270"/>
                </a:lnTo>
                <a:lnTo>
                  <a:pt x="33170" y="70280"/>
                </a:lnTo>
                <a:lnTo>
                  <a:pt x="33170" y="70290"/>
                </a:lnTo>
                <a:lnTo>
                  <a:pt x="33170" y="70300"/>
                </a:lnTo>
                <a:lnTo>
                  <a:pt x="33160" y="70310"/>
                </a:lnTo>
                <a:lnTo>
                  <a:pt x="33170" y="70320"/>
                </a:lnTo>
                <a:lnTo>
                  <a:pt x="33170" y="70330"/>
                </a:lnTo>
                <a:lnTo>
                  <a:pt x="33160" y="70340"/>
                </a:lnTo>
                <a:lnTo>
                  <a:pt x="33160" y="70350"/>
                </a:lnTo>
                <a:lnTo>
                  <a:pt x="33150" y="70360"/>
                </a:lnTo>
                <a:lnTo>
                  <a:pt x="33140" y="70360"/>
                </a:lnTo>
                <a:lnTo>
                  <a:pt x="33130" y="70350"/>
                </a:lnTo>
                <a:lnTo>
                  <a:pt x="33130" y="70340"/>
                </a:lnTo>
                <a:lnTo>
                  <a:pt x="33130" y="70330"/>
                </a:lnTo>
                <a:lnTo>
                  <a:pt x="33120" y="70320"/>
                </a:lnTo>
                <a:lnTo>
                  <a:pt x="33130" y="70310"/>
                </a:lnTo>
                <a:lnTo>
                  <a:pt x="33120" y="70310"/>
                </a:lnTo>
                <a:lnTo>
                  <a:pt x="33120" y="70300"/>
                </a:lnTo>
                <a:lnTo>
                  <a:pt x="33110" y="70300"/>
                </a:lnTo>
                <a:lnTo>
                  <a:pt x="33100" y="70300"/>
                </a:lnTo>
                <a:lnTo>
                  <a:pt x="33090" y="70300"/>
                </a:lnTo>
                <a:lnTo>
                  <a:pt x="33090" y="70310"/>
                </a:lnTo>
                <a:lnTo>
                  <a:pt x="33080" y="70320"/>
                </a:lnTo>
                <a:lnTo>
                  <a:pt x="33070" y="70320"/>
                </a:lnTo>
                <a:lnTo>
                  <a:pt x="33060" y="70330"/>
                </a:lnTo>
                <a:lnTo>
                  <a:pt x="33070" y="70340"/>
                </a:lnTo>
                <a:lnTo>
                  <a:pt x="33070" y="70350"/>
                </a:lnTo>
                <a:lnTo>
                  <a:pt x="33080" y="70370"/>
                </a:lnTo>
                <a:lnTo>
                  <a:pt x="33090" y="70370"/>
                </a:lnTo>
                <a:lnTo>
                  <a:pt x="33090" y="70380"/>
                </a:lnTo>
                <a:lnTo>
                  <a:pt x="33100" y="70400"/>
                </a:lnTo>
                <a:lnTo>
                  <a:pt x="33110" y="70410"/>
                </a:lnTo>
                <a:lnTo>
                  <a:pt x="33110" y="70420"/>
                </a:lnTo>
                <a:lnTo>
                  <a:pt x="33120" y="70430"/>
                </a:lnTo>
                <a:lnTo>
                  <a:pt x="33120" y="70440"/>
                </a:lnTo>
                <a:lnTo>
                  <a:pt x="33130" y="70440"/>
                </a:lnTo>
                <a:lnTo>
                  <a:pt x="33140" y="70440"/>
                </a:lnTo>
                <a:lnTo>
                  <a:pt x="33150" y="70440"/>
                </a:lnTo>
                <a:lnTo>
                  <a:pt x="33150" y="70450"/>
                </a:lnTo>
                <a:lnTo>
                  <a:pt x="33160" y="70460"/>
                </a:lnTo>
                <a:lnTo>
                  <a:pt x="33170" y="70460"/>
                </a:lnTo>
                <a:lnTo>
                  <a:pt x="33180" y="70470"/>
                </a:lnTo>
                <a:lnTo>
                  <a:pt x="33190" y="70470"/>
                </a:lnTo>
                <a:lnTo>
                  <a:pt x="33200" y="70470"/>
                </a:lnTo>
                <a:lnTo>
                  <a:pt x="33210" y="70460"/>
                </a:lnTo>
                <a:lnTo>
                  <a:pt x="33220" y="70470"/>
                </a:lnTo>
                <a:lnTo>
                  <a:pt x="33220" y="70480"/>
                </a:lnTo>
                <a:lnTo>
                  <a:pt x="33220" y="70490"/>
                </a:lnTo>
                <a:lnTo>
                  <a:pt x="33220" y="70500"/>
                </a:lnTo>
                <a:lnTo>
                  <a:pt x="33210" y="70510"/>
                </a:lnTo>
                <a:lnTo>
                  <a:pt x="33200" y="70520"/>
                </a:lnTo>
                <a:lnTo>
                  <a:pt x="33190" y="70520"/>
                </a:lnTo>
                <a:lnTo>
                  <a:pt x="33170" y="70530"/>
                </a:lnTo>
                <a:lnTo>
                  <a:pt x="33160" y="70530"/>
                </a:lnTo>
                <a:lnTo>
                  <a:pt x="33150" y="70530"/>
                </a:lnTo>
                <a:lnTo>
                  <a:pt x="33140" y="70540"/>
                </a:lnTo>
                <a:lnTo>
                  <a:pt x="33130" y="70540"/>
                </a:lnTo>
                <a:lnTo>
                  <a:pt x="33120" y="70540"/>
                </a:lnTo>
                <a:lnTo>
                  <a:pt x="33110" y="70540"/>
                </a:lnTo>
                <a:lnTo>
                  <a:pt x="33110" y="70550"/>
                </a:lnTo>
                <a:lnTo>
                  <a:pt x="33110" y="70560"/>
                </a:lnTo>
                <a:lnTo>
                  <a:pt x="33120" y="70560"/>
                </a:lnTo>
                <a:lnTo>
                  <a:pt x="33110" y="70580"/>
                </a:lnTo>
                <a:lnTo>
                  <a:pt x="33120" y="70580"/>
                </a:lnTo>
                <a:lnTo>
                  <a:pt x="33130" y="70590"/>
                </a:lnTo>
                <a:lnTo>
                  <a:pt x="33140" y="70600"/>
                </a:lnTo>
                <a:lnTo>
                  <a:pt x="33150" y="70600"/>
                </a:lnTo>
                <a:lnTo>
                  <a:pt x="33160" y="70600"/>
                </a:lnTo>
                <a:lnTo>
                  <a:pt x="33160" y="70610"/>
                </a:lnTo>
                <a:lnTo>
                  <a:pt x="33160" y="70620"/>
                </a:lnTo>
                <a:lnTo>
                  <a:pt x="33160" y="70640"/>
                </a:lnTo>
                <a:lnTo>
                  <a:pt x="33160" y="70650"/>
                </a:lnTo>
                <a:lnTo>
                  <a:pt x="33150" y="70650"/>
                </a:lnTo>
                <a:lnTo>
                  <a:pt x="33150" y="70660"/>
                </a:lnTo>
                <a:lnTo>
                  <a:pt x="33150" y="70670"/>
                </a:lnTo>
                <a:lnTo>
                  <a:pt x="33160" y="70670"/>
                </a:lnTo>
                <a:lnTo>
                  <a:pt x="33160" y="70690"/>
                </a:lnTo>
                <a:lnTo>
                  <a:pt x="33170" y="70700"/>
                </a:lnTo>
                <a:lnTo>
                  <a:pt x="33180" y="70700"/>
                </a:lnTo>
                <a:lnTo>
                  <a:pt x="33190" y="70700"/>
                </a:lnTo>
                <a:lnTo>
                  <a:pt x="33200" y="70710"/>
                </a:lnTo>
                <a:lnTo>
                  <a:pt x="33200" y="70720"/>
                </a:lnTo>
                <a:lnTo>
                  <a:pt x="33200" y="70730"/>
                </a:lnTo>
                <a:lnTo>
                  <a:pt x="33210" y="70740"/>
                </a:lnTo>
                <a:lnTo>
                  <a:pt x="33210" y="70750"/>
                </a:lnTo>
                <a:lnTo>
                  <a:pt x="33210" y="70760"/>
                </a:lnTo>
                <a:lnTo>
                  <a:pt x="33210" y="70770"/>
                </a:lnTo>
                <a:lnTo>
                  <a:pt x="33210" y="70780"/>
                </a:lnTo>
                <a:lnTo>
                  <a:pt x="33200" y="70790"/>
                </a:lnTo>
                <a:lnTo>
                  <a:pt x="33200" y="70800"/>
                </a:lnTo>
                <a:lnTo>
                  <a:pt x="33190" y="70810"/>
                </a:lnTo>
                <a:lnTo>
                  <a:pt x="33190" y="70830"/>
                </a:lnTo>
                <a:lnTo>
                  <a:pt x="33180" y="70830"/>
                </a:lnTo>
                <a:lnTo>
                  <a:pt x="33180" y="70840"/>
                </a:lnTo>
                <a:lnTo>
                  <a:pt x="33170" y="70840"/>
                </a:lnTo>
                <a:lnTo>
                  <a:pt x="33150" y="70850"/>
                </a:lnTo>
                <a:lnTo>
                  <a:pt x="33160" y="70860"/>
                </a:lnTo>
                <a:lnTo>
                  <a:pt x="33170" y="70860"/>
                </a:lnTo>
                <a:lnTo>
                  <a:pt x="33170" y="70870"/>
                </a:lnTo>
                <a:lnTo>
                  <a:pt x="33180" y="70880"/>
                </a:lnTo>
                <a:lnTo>
                  <a:pt x="33180" y="70890"/>
                </a:lnTo>
                <a:lnTo>
                  <a:pt x="33190" y="70900"/>
                </a:lnTo>
                <a:lnTo>
                  <a:pt x="33190" y="70920"/>
                </a:lnTo>
                <a:lnTo>
                  <a:pt x="33190" y="70930"/>
                </a:lnTo>
                <a:lnTo>
                  <a:pt x="33200" y="70940"/>
                </a:lnTo>
                <a:lnTo>
                  <a:pt x="33200" y="70950"/>
                </a:lnTo>
                <a:lnTo>
                  <a:pt x="33190" y="70960"/>
                </a:lnTo>
                <a:lnTo>
                  <a:pt x="33190" y="70970"/>
                </a:lnTo>
                <a:lnTo>
                  <a:pt x="33190" y="70980"/>
                </a:lnTo>
                <a:lnTo>
                  <a:pt x="33190" y="70990"/>
                </a:lnTo>
                <a:lnTo>
                  <a:pt x="33180" y="71000"/>
                </a:lnTo>
                <a:lnTo>
                  <a:pt x="33180" y="71010"/>
                </a:lnTo>
                <a:lnTo>
                  <a:pt x="33180" y="71020"/>
                </a:lnTo>
                <a:lnTo>
                  <a:pt x="33180" y="71030"/>
                </a:lnTo>
                <a:lnTo>
                  <a:pt x="33180" y="71040"/>
                </a:lnTo>
                <a:lnTo>
                  <a:pt x="33190" y="71060"/>
                </a:lnTo>
                <a:lnTo>
                  <a:pt x="33180" y="71060"/>
                </a:lnTo>
                <a:lnTo>
                  <a:pt x="33180" y="71070"/>
                </a:lnTo>
                <a:lnTo>
                  <a:pt x="33180" y="71080"/>
                </a:lnTo>
                <a:lnTo>
                  <a:pt x="33190" y="71090"/>
                </a:lnTo>
                <a:lnTo>
                  <a:pt x="33180" y="71110"/>
                </a:lnTo>
                <a:lnTo>
                  <a:pt x="33180" y="71120"/>
                </a:lnTo>
                <a:lnTo>
                  <a:pt x="33170" y="71130"/>
                </a:lnTo>
                <a:lnTo>
                  <a:pt x="33170" y="71140"/>
                </a:lnTo>
                <a:lnTo>
                  <a:pt x="33170" y="71150"/>
                </a:lnTo>
                <a:lnTo>
                  <a:pt x="33170" y="71160"/>
                </a:lnTo>
                <a:lnTo>
                  <a:pt x="33160" y="71170"/>
                </a:lnTo>
                <a:lnTo>
                  <a:pt x="33160" y="71180"/>
                </a:lnTo>
                <a:lnTo>
                  <a:pt x="33160" y="71190"/>
                </a:lnTo>
                <a:lnTo>
                  <a:pt x="33160" y="71200"/>
                </a:lnTo>
                <a:lnTo>
                  <a:pt x="33160" y="71210"/>
                </a:lnTo>
                <a:lnTo>
                  <a:pt x="33160" y="71220"/>
                </a:lnTo>
                <a:lnTo>
                  <a:pt x="33150" y="71230"/>
                </a:lnTo>
                <a:lnTo>
                  <a:pt x="33150" y="71240"/>
                </a:lnTo>
                <a:lnTo>
                  <a:pt x="33150" y="71250"/>
                </a:lnTo>
                <a:lnTo>
                  <a:pt x="33150" y="71260"/>
                </a:lnTo>
                <a:lnTo>
                  <a:pt x="33150" y="71270"/>
                </a:lnTo>
                <a:lnTo>
                  <a:pt x="33150" y="71280"/>
                </a:lnTo>
                <a:lnTo>
                  <a:pt x="33150" y="71290"/>
                </a:lnTo>
                <a:lnTo>
                  <a:pt x="33150" y="71300"/>
                </a:lnTo>
                <a:lnTo>
                  <a:pt x="33150" y="71310"/>
                </a:lnTo>
                <a:lnTo>
                  <a:pt x="33150" y="71320"/>
                </a:lnTo>
                <a:lnTo>
                  <a:pt x="33130" y="71310"/>
                </a:lnTo>
                <a:lnTo>
                  <a:pt x="33120" y="71320"/>
                </a:lnTo>
                <a:lnTo>
                  <a:pt x="33110" y="71320"/>
                </a:lnTo>
                <a:lnTo>
                  <a:pt x="33120" y="71340"/>
                </a:lnTo>
                <a:lnTo>
                  <a:pt x="33130" y="71340"/>
                </a:lnTo>
                <a:lnTo>
                  <a:pt x="33140" y="71350"/>
                </a:lnTo>
                <a:lnTo>
                  <a:pt x="33150" y="71360"/>
                </a:lnTo>
                <a:lnTo>
                  <a:pt x="33150" y="71370"/>
                </a:lnTo>
                <a:lnTo>
                  <a:pt x="33150" y="71380"/>
                </a:lnTo>
                <a:lnTo>
                  <a:pt x="33140" y="71390"/>
                </a:lnTo>
                <a:lnTo>
                  <a:pt x="33140" y="71400"/>
                </a:lnTo>
                <a:lnTo>
                  <a:pt x="33130" y="71410"/>
                </a:lnTo>
                <a:lnTo>
                  <a:pt x="33120" y="71420"/>
                </a:lnTo>
                <a:lnTo>
                  <a:pt x="33120" y="71430"/>
                </a:lnTo>
                <a:lnTo>
                  <a:pt x="33110" y="71440"/>
                </a:lnTo>
                <a:lnTo>
                  <a:pt x="33100" y="71430"/>
                </a:lnTo>
                <a:lnTo>
                  <a:pt x="33100" y="71420"/>
                </a:lnTo>
                <a:lnTo>
                  <a:pt x="33090" y="71430"/>
                </a:lnTo>
                <a:lnTo>
                  <a:pt x="33080" y="71440"/>
                </a:lnTo>
                <a:lnTo>
                  <a:pt x="33080" y="71450"/>
                </a:lnTo>
                <a:lnTo>
                  <a:pt x="33080" y="71460"/>
                </a:lnTo>
                <a:lnTo>
                  <a:pt x="33080" y="71470"/>
                </a:lnTo>
                <a:lnTo>
                  <a:pt x="33080" y="71480"/>
                </a:lnTo>
                <a:lnTo>
                  <a:pt x="33080" y="71490"/>
                </a:lnTo>
                <a:lnTo>
                  <a:pt x="33080" y="71510"/>
                </a:lnTo>
                <a:lnTo>
                  <a:pt x="33080" y="71520"/>
                </a:lnTo>
                <a:lnTo>
                  <a:pt x="33080" y="71530"/>
                </a:lnTo>
                <a:lnTo>
                  <a:pt x="33080" y="71540"/>
                </a:lnTo>
                <a:lnTo>
                  <a:pt x="33080" y="71550"/>
                </a:lnTo>
                <a:lnTo>
                  <a:pt x="33080" y="71560"/>
                </a:lnTo>
                <a:lnTo>
                  <a:pt x="33070" y="71550"/>
                </a:lnTo>
                <a:lnTo>
                  <a:pt x="33060" y="71540"/>
                </a:lnTo>
                <a:lnTo>
                  <a:pt x="33050" y="71570"/>
                </a:lnTo>
                <a:lnTo>
                  <a:pt x="33040" y="71580"/>
                </a:lnTo>
                <a:lnTo>
                  <a:pt x="33040" y="71590"/>
                </a:lnTo>
                <a:lnTo>
                  <a:pt x="33020" y="71600"/>
                </a:lnTo>
                <a:lnTo>
                  <a:pt x="33030" y="71620"/>
                </a:lnTo>
                <a:lnTo>
                  <a:pt x="33030" y="71630"/>
                </a:lnTo>
                <a:lnTo>
                  <a:pt x="33030" y="71640"/>
                </a:lnTo>
                <a:lnTo>
                  <a:pt x="33030" y="71650"/>
                </a:lnTo>
                <a:lnTo>
                  <a:pt x="33020" y="71650"/>
                </a:lnTo>
                <a:lnTo>
                  <a:pt x="33020" y="71660"/>
                </a:lnTo>
                <a:lnTo>
                  <a:pt x="33030" y="71670"/>
                </a:lnTo>
                <a:lnTo>
                  <a:pt x="33030" y="71700"/>
                </a:lnTo>
                <a:lnTo>
                  <a:pt x="33040" y="71710"/>
                </a:lnTo>
                <a:lnTo>
                  <a:pt x="33050" y="71710"/>
                </a:lnTo>
                <a:lnTo>
                  <a:pt x="33070" y="71710"/>
                </a:lnTo>
                <a:lnTo>
                  <a:pt x="33070" y="71760"/>
                </a:lnTo>
                <a:lnTo>
                  <a:pt x="33070" y="71880"/>
                </a:lnTo>
                <a:lnTo>
                  <a:pt x="33070" y="71990"/>
                </a:lnTo>
                <a:lnTo>
                  <a:pt x="33070" y="72000"/>
                </a:lnTo>
                <a:lnTo>
                  <a:pt x="33070" y="72070"/>
                </a:lnTo>
                <a:lnTo>
                  <a:pt x="33000" y="72070"/>
                </a:lnTo>
                <a:lnTo>
                  <a:pt x="32920" y="72060"/>
                </a:lnTo>
                <a:lnTo>
                  <a:pt x="32850" y="72060"/>
                </a:lnTo>
                <a:lnTo>
                  <a:pt x="32830" y="72060"/>
                </a:lnTo>
                <a:lnTo>
                  <a:pt x="32830" y="72160"/>
                </a:lnTo>
                <a:lnTo>
                  <a:pt x="32830" y="72190"/>
                </a:lnTo>
                <a:lnTo>
                  <a:pt x="32830" y="72240"/>
                </a:lnTo>
                <a:lnTo>
                  <a:pt x="32830" y="72250"/>
                </a:lnTo>
                <a:lnTo>
                  <a:pt x="32810" y="72240"/>
                </a:lnTo>
                <a:lnTo>
                  <a:pt x="32430" y="72030"/>
                </a:lnTo>
                <a:lnTo>
                  <a:pt x="32430" y="72020"/>
                </a:lnTo>
                <a:lnTo>
                  <a:pt x="32180" y="71880"/>
                </a:lnTo>
                <a:lnTo>
                  <a:pt x="31960" y="71760"/>
                </a:lnTo>
                <a:lnTo>
                  <a:pt x="31640" y="71580"/>
                </a:lnTo>
                <a:lnTo>
                  <a:pt x="31620" y="71570"/>
                </a:lnTo>
                <a:lnTo>
                  <a:pt x="31440" y="71470"/>
                </a:lnTo>
                <a:lnTo>
                  <a:pt x="31440" y="71480"/>
                </a:lnTo>
                <a:lnTo>
                  <a:pt x="30990" y="71220"/>
                </a:lnTo>
                <a:lnTo>
                  <a:pt x="30470" y="70930"/>
                </a:lnTo>
                <a:lnTo>
                  <a:pt x="30470" y="70920"/>
                </a:lnTo>
                <a:lnTo>
                  <a:pt x="29960" y="70630"/>
                </a:lnTo>
                <a:lnTo>
                  <a:pt x="29320" y="70270"/>
                </a:lnTo>
                <a:lnTo>
                  <a:pt x="29150" y="70180"/>
                </a:lnTo>
                <a:lnTo>
                  <a:pt x="28930" y="70050"/>
                </a:lnTo>
                <a:lnTo>
                  <a:pt x="28780" y="69970"/>
                </a:lnTo>
                <a:lnTo>
                  <a:pt x="28670" y="69900"/>
                </a:lnTo>
                <a:lnTo>
                  <a:pt x="28550" y="69840"/>
                </a:lnTo>
                <a:lnTo>
                  <a:pt x="28380" y="69740"/>
                </a:lnTo>
                <a:lnTo>
                  <a:pt x="28210" y="69640"/>
                </a:lnTo>
                <a:lnTo>
                  <a:pt x="28170" y="69620"/>
                </a:lnTo>
                <a:lnTo>
                  <a:pt x="28080" y="69570"/>
                </a:lnTo>
                <a:lnTo>
                  <a:pt x="27980" y="69510"/>
                </a:lnTo>
                <a:lnTo>
                  <a:pt x="27860" y="69450"/>
                </a:lnTo>
                <a:lnTo>
                  <a:pt x="27780" y="69400"/>
                </a:lnTo>
                <a:lnTo>
                  <a:pt x="27610" y="69310"/>
                </a:lnTo>
                <a:lnTo>
                  <a:pt x="27520" y="69260"/>
                </a:lnTo>
                <a:lnTo>
                  <a:pt x="27510" y="69250"/>
                </a:lnTo>
                <a:lnTo>
                  <a:pt x="27490" y="69240"/>
                </a:lnTo>
                <a:lnTo>
                  <a:pt x="27370" y="69180"/>
                </a:lnTo>
                <a:lnTo>
                  <a:pt x="26720" y="68800"/>
                </a:lnTo>
                <a:lnTo>
                  <a:pt x="26350" y="68610"/>
                </a:lnTo>
                <a:lnTo>
                  <a:pt x="26290" y="68580"/>
                </a:lnTo>
                <a:lnTo>
                  <a:pt x="26150" y="68510"/>
                </a:lnTo>
                <a:lnTo>
                  <a:pt x="26070" y="68470"/>
                </a:lnTo>
                <a:lnTo>
                  <a:pt x="25640" y="68230"/>
                </a:lnTo>
                <a:lnTo>
                  <a:pt x="25420" y="68100"/>
                </a:lnTo>
                <a:lnTo>
                  <a:pt x="24990" y="67860"/>
                </a:lnTo>
                <a:lnTo>
                  <a:pt x="24300" y="67470"/>
                </a:lnTo>
                <a:lnTo>
                  <a:pt x="23990" y="67280"/>
                </a:lnTo>
                <a:lnTo>
                  <a:pt x="23850" y="67200"/>
                </a:lnTo>
                <a:lnTo>
                  <a:pt x="23220" y="66850"/>
                </a:lnTo>
                <a:lnTo>
                  <a:pt x="23190" y="66830"/>
                </a:lnTo>
                <a:lnTo>
                  <a:pt x="23120" y="66790"/>
                </a:lnTo>
                <a:lnTo>
                  <a:pt x="22990" y="66720"/>
                </a:lnTo>
                <a:lnTo>
                  <a:pt x="22920" y="66680"/>
                </a:lnTo>
                <a:lnTo>
                  <a:pt x="22860" y="66650"/>
                </a:lnTo>
                <a:lnTo>
                  <a:pt x="22790" y="66610"/>
                </a:lnTo>
                <a:lnTo>
                  <a:pt x="22690" y="66550"/>
                </a:lnTo>
                <a:lnTo>
                  <a:pt x="22620" y="66510"/>
                </a:lnTo>
                <a:lnTo>
                  <a:pt x="22530" y="66460"/>
                </a:lnTo>
                <a:lnTo>
                  <a:pt x="22460" y="66420"/>
                </a:lnTo>
                <a:lnTo>
                  <a:pt x="22360" y="66370"/>
                </a:lnTo>
                <a:lnTo>
                  <a:pt x="22290" y="66320"/>
                </a:lnTo>
                <a:lnTo>
                  <a:pt x="22220" y="66280"/>
                </a:lnTo>
                <a:lnTo>
                  <a:pt x="22170" y="66260"/>
                </a:lnTo>
                <a:lnTo>
                  <a:pt x="21880" y="66070"/>
                </a:lnTo>
                <a:lnTo>
                  <a:pt x="21820" y="66040"/>
                </a:lnTo>
                <a:lnTo>
                  <a:pt x="21660" y="65950"/>
                </a:lnTo>
                <a:lnTo>
                  <a:pt x="21580" y="65900"/>
                </a:lnTo>
                <a:lnTo>
                  <a:pt x="21500" y="65860"/>
                </a:lnTo>
                <a:lnTo>
                  <a:pt x="21410" y="65810"/>
                </a:lnTo>
                <a:lnTo>
                  <a:pt x="21410" y="65800"/>
                </a:lnTo>
                <a:lnTo>
                  <a:pt x="21360" y="65600"/>
                </a:lnTo>
                <a:lnTo>
                  <a:pt x="21320" y="65430"/>
                </a:lnTo>
                <a:lnTo>
                  <a:pt x="21310" y="65410"/>
                </a:lnTo>
                <a:lnTo>
                  <a:pt x="21260" y="65180"/>
                </a:lnTo>
                <a:lnTo>
                  <a:pt x="21230" y="65080"/>
                </a:lnTo>
                <a:lnTo>
                  <a:pt x="21210" y="65030"/>
                </a:lnTo>
                <a:lnTo>
                  <a:pt x="21210" y="65020"/>
                </a:lnTo>
                <a:lnTo>
                  <a:pt x="21210" y="65010"/>
                </a:lnTo>
                <a:lnTo>
                  <a:pt x="21210" y="65000"/>
                </a:lnTo>
                <a:lnTo>
                  <a:pt x="21200" y="65000"/>
                </a:lnTo>
                <a:lnTo>
                  <a:pt x="21200" y="64990"/>
                </a:lnTo>
                <a:lnTo>
                  <a:pt x="21200" y="64970"/>
                </a:lnTo>
                <a:lnTo>
                  <a:pt x="21190" y="64960"/>
                </a:lnTo>
                <a:lnTo>
                  <a:pt x="21190" y="64940"/>
                </a:lnTo>
                <a:lnTo>
                  <a:pt x="21180" y="64920"/>
                </a:lnTo>
                <a:lnTo>
                  <a:pt x="21180" y="64900"/>
                </a:lnTo>
                <a:lnTo>
                  <a:pt x="21180" y="64890"/>
                </a:lnTo>
                <a:lnTo>
                  <a:pt x="21170" y="64870"/>
                </a:lnTo>
                <a:lnTo>
                  <a:pt x="21170" y="64860"/>
                </a:lnTo>
                <a:lnTo>
                  <a:pt x="21170" y="64850"/>
                </a:lnTo>
                <a:lnTo>
                  <a:pt x="21170" y="64840"/>
                </a:lnTo>
                <a:lnTo>
                  <a:pt x="21170" y="64830"/>
                </a:lnTo>
                <a:lnTo>
                  <a:pt x="21160" y="64820"/>
                </a:lnTo>
                <a:lnTo>
                  <a:pt x="21160" y="64810"/>
                </a:lnTo>
                <a:lnTo>
                  <a:pt x="21160" y="64800"/>
                </a:lnTo>
                <a:lnTo>
                  <a:pt x="21150" y="64790"/>
                </a:lnTo>
                <a:lnTo>
                  <a:pt x="21150" y="64780"/>
                </a:lnTo>
                <a:lnTo>
                  <a:pt x="21150" y="64770"/>
                </a:lnTo>
                <a:lnTo>
                  <a:pt x="21140" y="64760"/>
                </a:lnTo>
                <a:lnTo>
                  <a:pt x="21140" y="64750"/>
                </a:lnTo>
                <a:lnTo>
                  <a:pt x="21130" y="64740"/>
                </a:lnTo>
                <a:lnTo>
                  <a:pt x="21130" y="64730"/>
                </a:lnTo>
                <a:lnTo>
                  <a:pt x="21130" y="64720"/>
                </a:lnTo>
                <a:lnTo>
                  <a:pt x="21120" y="64710"/>
                </a:lnTo>
                <a:lnTo>
                  <a:pt x="21120" y="64700"/>
                </a:lnTo>
                <a:lnTo>
                  <a:pt x="21120" y="64690"/>
                </a:lnTo>
                <a:lnTo>
                  <a:pt x="21120" y="64680"/>
                </a:lnTo>
                <a:lnTo>
                  <a:pt x="21110" y="64640"/>
                </a:lnTo>
                <a:lnTo>
                  <a:pt x="21110" y="64630"/>
                </a:lnTo>
                <a:lnTo>
                  <a:pt x="21110" y="64620"/>
                </a:lnTo>
                <a:lnTo>
                  <a:pt x="21100" y="64610"/>
                </a:lnTo>
                <a:lnTo>
                  <a:pt x="21100" y="64600"/>
                </a:lnTo>
                <a:lnTo>
                  <a:pt x="21100" y="64590"/>
                </a:lnTo>
                <a:lnTo>
                  <a:pt x="21090" y="64580"/>
                </a:lnTo>
                <a:lnTo>
                  <a:pt x="21090" y="64570"/>
                </a:lnTo>
                <a:lnTo>
                  <a:pt x="21090" y="64550"/>
                </a:lnTo>
                <a:lnTo>
                  <a:pt x="21090" y="64540"/>
                </a:lnTo>
                <a:lnTo>
                  <a:pt x="21080" y="64520"/>
                </a:lnTo>
                <a:lnTo>
                  <a:pt x="21080" y="64510"/>
                </a:lnTo>
                <a:lnTo>
                  <a:pt x="21080" y="64500"/>
                </a:lnTo>
                <a:lnTo>
                  <a:pt x="21070" y="64490"/>
                </a:lnTo>
                <a:lnTo>
                  <a:pt x="21070" y="64470"/>
                </a:lnTo>
                <a:lnTo>
                  <a:pt x="21070" y="64460"/>
                </a:lnTo>
                <a:lnTo>
                  <a:pt x="21060" y="64440"/>
                </a:lnTo>
                <a:lnTo>
                  <a:pt x="21060" y="64400"/>
                </a:lnTo>
                <a:lnTo>
                  <a:pt x="21050" y="64370"/>
                </a:lnTo>
                <a:lnTo>
                  <a:pt x="21040" y="64340"/>
                </a:lnTo>
                <a:lnTo>
                  <a:pt x="21030" y="64300"/>
                </a:lnTo>
                <a:lnTo>
                  <a:pt x="21030" y="64290"/>
                </a:lnTo>
                <a:lnTo>
                  <a:pt x="21030" y="64280"/>
                </a:lnTo>
                <a:lnTo>
                  <a:pt x="21030" y="64270"/>
                </a:lnTo>
                <a:lnTo>
                  <a:pt x="21020" y="64250"/>
                </a:lnTo>
                <a:lnTo>
                  <a:pt x="21020" y="64240"/>
                </a:lnTo>
                <a:lnTo>
                  <a:pt x="21020" y="64230"/>
                </a:lnTo>
                <a:lnTo>
                  <a:pt x="21000" y="64210"/>
                </a:lnTo>
                <a:lnTo>
                  <a:pt x="20990" y="64220"/>
                </a:lnTo>
                <a:lnTo>
                  <a:pt x="20970" y="64230"/>
                </a:lnTo>
                <a:lnTo>
                  <a:pt x="20940" y="64230"/>
                </a:lnTo>
                <a:lnTo>
                  <a:pt x="20900" y="64210"/>
                </a:lnTo>
                <a:lnTo>
                  <a:pt x="20880" y="64200"/>
                </a:lnTo>
                <a:lnTo>
                  <a:pt x="20880" y="64180"/>
                </a:lnTo>
                <a:lnTo>
                  <a:pt x="20880" y="64170"/>
                </a:lnTo>
                <a:lnTo>
                  <a:pt x="20880" y="64160"/>
                </a:lnTo>
                <a:lnTo>
                  <a:pt x="20880" y="64150"/>
                </a:lnTo>
                <a:lnTo>
                  <a:pt x="20880" y="64130"/>
                </a:lnTo>
                <a:lnTo>
                  <a:pt x="20870" y="64100"/>
                </a:lnTo>
                <a:lnTo>
                  <a:pt x="20850" y="64090"/>
                </a:lnTo>
                <a:lnTo>
                  <a:pt x="20830" y="64080"/>
                </a:lnTo>
                <a:lnTo>
                  <a:pt x="20820" y="64070"/>
                </a:lnTo>
                <a:lnTo>
                  <a:pt x="20800" y="64040"/>
                </a:lnTo>
                <a:lnTo>
                  <a:pt x="20790" y="64020"/>
                </a:lnTo>
                <a:lnTo>
                  <a:pt x="20770" y="64020"/>
                </a:lnTo>
                <a:lnTo>
                  <a:pt x="20750" y="64010"/>
                </a:lnTo>
                <a:lnTo>
                  <a:pt x="20730" y="64000"/>
                </a:lnTo>
                <a:lnTo>
                  <a:pt x="20720" y="64000"/>
                </a:lnTo>
                <a:lnTo>
                  <a:pt x="20710" y="63990"/>
                </a:lnTo>
                <a:lnTo>
                  <a:pt x="20710" y="63970"/>
                </a:lnTo>
                <a:lnTo>
                  <a:pt x="20710" y="63960"/>
                </a:lnTo>
                <a:lnTo>
                  <a:pt x="20710" y="63940"/>
                </a:lnTo>
                <a:lnTo>
                  <a:pt x="20720" y="63930"/>
                </a:lnTo>
                <a:lnTo>
                  <a:pt x="20720" y="63920"/>
                </a:lnTo>
                <a:lnTo>
                  <a:pt x="20700" y="63900"/>
                </a:lnTo>
                <a:lnTo>
                  <a:pt x="20680" y="63880"/>
                </a:lnTo>
                <a:lnTo>
                  <a:pt x="20660" y="63850"/>
                </a:lnTo>
                <a:lnTo>
                  <a:pt x="20620" y="63830"/>
                </a:lnTo>
                <a:lnTo>
                  <a:pt x="20610" y="63810"/>
                </a:lnTo>
                <a:lnTo>
                  <a:pt x="20590" y="63790"/>
                </a:lnTo>
                <a:lnTo>
                  <a:pt x="20570" y="63780"/>
                </a:lnTo>
                <a:lnTo>
                  <a:pt x="20550" y="63780"/>
                </a:lnTo>
                <a:lnTo>
                  <a:pt x="20540" y="63780"/>
                </a:lnTo>
                <a:lnTo>
                  <a:pt x="20530" y="63770"/>
                </a:lnTo>
                <a:lnTo>
                  <a:pt x="20520" y="63770"/>
                </a:lnTo>
                <a:lnTo>
                  <a:pt x="20500" y="63750"/>
                </a:lnTo>
                <a:lnTo>
                  <a:pt x="20490" y="63740"/>
                </a:lnTo>
                <a:lnTo>
                  <a:pt x="20470" y="63730"/>
                </a:lnTo>
                <a:lnTo>
                  <a:pt x="20460" y="63720"/>
                </a:lnTo>
                <a:lnTo>
                  <a:pt x="20470" y="63700"/>
                </a:lnTo>
                <a:lnTo>
                  <a:pt x="20480" y="63700"/>
                </a:lnTo>
                <a:lnTo>
                  <a:pt x="20480" y="63690"/>
                </a:lnTo>
                <a:lnTo>
                  <a:pt x="20490" y="63690"/>
                </a:lnTo>
                <a:lnTo>
                  <a:pt x="20490" y="63680"/>
                </a:lnTo>
                <a:lnTo>
                  <a:pt x="20490" y="63660"/>
                </a:lnTo>
                <a:lnTo>
                  <a:pt x="20500" y="63650"/>
                </a:lnTo>
                <a:lnTo>
                  <a:pt x="20510" y="63640"/>
                </a:lnTo>
                <a:lnTo>
                  <a:pt x="20510" y="63630"/>
                </a:lnTo>
                <a:lnTo>
                  <a:pt x="20510" y="63620"/>
                </a:lnTo>
                <a:lnTo>
                  <a:pt x="20520" y="63600"/>
                </a:lnTo>
                <a:lnTo>
                  <a:pt x="20530" y="63590"/>
                </a:lnTo>
                <a:lnTo>
                  <a:pt x="20530" y="63580"/>
                </a:lnTo>
                <a:lnTo>
                  <a:pt x="20530" y="63570"/>
                </a:lnTo>
                <a:lnTo>
                  <a:pt x="20530" y="63560"/>
                </a:lnTo>
                <a:lnTo>
                  <a:pt x="20520" y="63550"/>
                </a:lnTo>
                <a:lnTo>
                  <a:pt x="20520" y="63540"/>
                </a:lnTo>
                <a:lnTo>
                  <a:pt x="20510" y="63510"/>
                </a:lnTo>
                <a:lnTo>
                  <a:pt x="20510" y="63500"/>
                </a:lnTo>
                <a:lnTo>
                  <a:pt x="20510" y="63490"/>
                </a:lnTo>
                <a:lnTo>
                  <a:pt x="20510" y="63480"/>
                </a:lnTo>
                <a:lnTo>
                  <a:pt x="20510" y="63470"/>
                </a:lnTo>
                <a:lnTo>
                  <a:pt x="20510" y="63460"/>
                </a:lnTo>
                <a:lnTo>
                  <a:pt x="20510" y="63450"/>
                </a:lnTo>
                <a:lnTo>
                  <a:pt x="20510" y="63440"/>
                </a:lnTo>
                <a:lnTo>
                  <a:pt x="20500" y="63440"/>
                </a:lnTo>
                <a:lnTo>
                  <a:pt x="20490" y="63430"/>
                </a:lnTo>
                <a:lnTo>
                  <a:pt x="20490" y="63420"/>
                </a:lnTo>
                <a:lnTo>
                  <a:pt x="20480" y="63410"/>
                </a:lnTo>
                <a:lnTo>
                  <a:pt x="20470" y="63400"/>
                </a:lnTo>
                <a:lnTo>
                  <a:pt x="20470" y="63390"/>
                </a:lnTo>
                <a:lnTo>
                  <a:pt x="20450" y="63380"/>
                </a:lnTo>
                <a:lnTo>
                  <a:pt x="20450" y="63370"/>
                </a:lnTo>
                <a:lnTo>
                  <a:pt x="20440" y="63360"/>
                </a:lnTo>
                <a:lnTo>
                  <a:pt x="20440" y="63350"/>
                </a:lnTo>
                <a:lnTo>
                  <a:pt x="20440" y="63340"/>
                </a:lnTo>
                <a:lnTo>
                  <a:pt x="20440" y="63320"/>
                </a:lnTo>
                <a:lnTo>
                  <a:pt x="20440" y="63310"/>
                </a:lnTo>
                <a:lnTo>
                  <a:pt x="20440" y="63300"/>
                </a:lnTo>
                <a:lnTo>
                  <a:pt x="20440" y="63290"/>
                </a:lnTo>
                <a:lnTo>
                  <a:pt x="20440" y="63280"/>
                </a:lnTo>
                <a:lnTo>
                  <a:pt x="20430" y="63280"/>
                </a:lnTo>
                <a:lnTo>
                  <a:pt x="20430" y="63270"/>
                </a:lnTo>
                <a:lnTo>
                  <a:pt x="20430" y="63250"/>
                </a:lnTo>
                <a:lnTo>
                  <a:pt x="20420" y="63230"/>
                </a:lnTo>
                <a:lnTo>
                  <a:pt x="20420" y="63220"/>
                </a:lnTo>
                <a:lnTo>
                  <a:pt x="20420" y="63210"/>
                </a:lnTo>
                <a:lnTo>
                  <a:pt x="20410" y="63200"/>
                </a:lnTo>
                <a:lnTo>
                  <a:pt x="20410" y="63180"/>
                </a:lnTo>
                <a:lnTo>
                  <a:pt x="20380" y="63150"/>
                </a:lnTo>
                <a:lnTo>
                  <a:pt x="20370" y="63140"/>
                </a:lnTo>
                <a:lnTo>
                  <a:pt x="20370" y="63130"/>
                </a:lnTo>
                <a:lnTo>
                  <a:pt x="20370" y="63100"/>
                </a:lnTo>
                <a:lnTo>
                  <a:pt x="20380" y="63080"/>
                </a:lnTo>
                <a:lnTo>
                  <a:pt x="20380" y="63070"/>
                </a:lnTo>
                <a:lnTo>
                  <a:pt x="20400" y="63040"/>
                </a:lnTo>
                <a:lnTo>
                  <a:pt x="20400" y="63020"/>
                </a:lnTo>
                <a:lnTo>
                  <a:pt x="20400" y="63010"/>
                </a:lnTo>
                <a:lnTo>
                  <a:pt x="20390" y="63000"/>
                </a:lnTo>
                <a:lnTo>
                  <a:pt x="20380" y="62990"/>
                </a:lnTo>
                <a:lnTo>
                  <a:pt x="20370" y="62980"/>
                </a:lnTo>
                <a:lnTo>
                  <a:pt x="20360" y="62970"/>
                </a:lnTo>
                <a:lnTo>
                  <a:pt x="20350" y="62960"/>
                </a:lnTo>
                <a:lnTo>
                  <a:pt x="20340" y="62950"/>
                </a:lnTo>
                <a:lnTo>
                  <a:pt x="20330" y="62940"/>
                </a:lnTo>
                <a:lnTo>
                  <a:pt x="20320" y="62930"/>
                </a:lnTo>
                <a:lnTo>
                  <a:pt x="20300" y="62910"/>
                </a:lnTo>
                <a:lnTo>
                  <a:pt x="20280" y="62890"/>
                </a:lnTo>
                <a:lnTo>
                  <a:pt x="20270" y="62880"/>
                </a:lnTo>
                <a:lnTo>
                  <a:pt x="20260" y="62870"/>
                </a:lnTo>
                <a:lnTo>
                  <a:pt x="20250" y="62860"/>
                </a:lnTo>
                <a:lnTo>
                  <a:pt x="20240" y="62850"/>
                </a:lnTo>
                <a:lnTo>
                  <a:pt x="20240" y="62840"/>
                </a:lnTo>
                <a:lnTo>
                  <a:pt x="20230" y="62830"/>
                </a:lnTo>
                <a:lnTo>
                  <a:pt x="20230" y="62820"/>
                </a:lnTo>
                <a:lnTo>
                  <a:pt x="20220" y="62800"/>
                </a:lnTo>
                <a:lnTo>
                  <a:pt x="20210" y="62790"/>
                </a:lnTo>
                <a:lnTo>
                  <a:pt x="20210" y="62780"/>
                </a:lnTo>
                <a:lnTo>
                  <a:pt x="20200" y="62770"/>
                </a:lnTo>
                <a:lnTo>
                  <a:pt x="20180" y="62730"/>
                </a:lnTo>
                <a:lnTo>
                  <a:pt x="20180" y="62720"/>
                </a:lnTo>
                <a:lnTo>
                  <a:pt x="20170" y="62700"/>
                </a:lnTo>
                <a:lnTo>
                  <a:pt x="20170" y="62680"/>
                </a:lnTo>
                <a:lnTo>
                  <a:pt x="20170" y="62670"/>
                </a:lnTo>
                <a:lnTo>
                  <a:pt x="20170" y="62660"/>
                </a:lnTo>
                <a:lnTo>
                  <a:pt x="20170" y="62650"/>
                </a:lnTo>
                <a:lnTo>
                  <a:pt x="20170" y="62630"/>
                </a:lnTo>
                <a:lnTo>
                  <a:pt x="20160" y="62590"/>
                </a:lnTo>
                <a:lnTo>
                  <a:pt x="20140" y="62470"/>
                </a:lnTo>
                <a:lnTo>
                  <a:pt x="20260" y="62360"/>
                </a:lnTo>
                <a:lnTo>
                  <a:pt x="20340" y="62290"/>
                </a:lnTo>
                <a:lnTo>
                  <a:pt x="20430" y="62200"/>
                </a:lnTo>
                <a:lnTo>
                  <a:pt x="20610" y="62020"/>
                </a:lnTo>
                <a:lnTo>
                  <a:pt x="20640" y="62020"/>
                </a:lnTo>
                <a:lnTo>
                  <a:pt x="20670" y="62000"/>
                </a:lnTo>
                <a:lnTo>
                  <a:pt x="20690" y="62010"/>
                </a:lnTo>
                <a:lnTo>
                  <a:pt x="20710" y="62020"/>
                </a:lnTo>
                <a:lnTo>
                  <a:pt x="20730" y="62020"/>
                </a:lnTo>
                <a:lnTo>
                  <a:pt x="20770" y="62040"/>
                </a:lnTo>
                <a:lnTo>
                  <a:pt x="20800" y="62060"/>
                </a:lnTo>
                <a:lnTo>
                  <a:pt x="20830" y="62060"/>
                </a:lnTo>
                <a:lnTo>
                  <a:pt x="20850" y="62070"/>
                </a:lnTo>
                <a:lnTo>
                  <a:pt x="20870" y="62050"/>
                </a:lnTo>
                <a:lnTo>
                  <a:pt x="20890" y="62060"/>
                </a:lnTo>
                <a:lnTo>
                  <a:pt x="20920" y="62070"/>
                </a:lnTo>
                <a:lnTo>
                  <a:pt x="20940" y="62070"/>
                </a:lnTo>
                <a:lnTo>
                  <a:pt x="21110" y="62030"/>
                </a:lnTo>
                <a:lnTo>
                  <a:pt x="21270" y="61970"/>
                </a:lnTo>
                <a:lnTo>
                  <a:pt x="21270" y="61980"/>
                </a:lnTo>
                <a:lnTo>
                  <a:pt x="21420" y="61950"/>
                </a:lnTo>
                <a:lnTo>
                  <a:pt x="21450" y="61950"/>
                </a:lnTo>
                <a:lnTo>
                  <a:pt x="21510" y="61930"/>
                </a:lnTo>
                <a:lnTo>
                  <a:pt x="21580" y="61910"/>
                </a:lnTo>
                <a:lnTo>
                  <a:pt x="21670" y="61890"/>
                </a:lnTo>
                <a:lnTo>
                  <a:pt x="21820" y="61850"/>
                </a:lnTo>
                <a:lnTo>
                  <a:pt x="21860" y="61840"/>
                </a:lnTo>
                <a:lnTo>
                  <a:pt x="22000" y="61800"/>
                </a:lnTo>
                <a:lnTo>
                  <a:pt x="22080" y="61790"/>
                </a:lnTo>
                <a:lnTo>
                  <a:pt x="22250" y="61740"/>
                </a:lnTo>
                <a:lnTo>
                  <a:pt x="22310" y="61720"/>
                </a:lnTo>
                <a:lnTo>
                  <a:pt x="22430" y="61700"/>
                </a:lnTo>
                <a:lnTo>
                  <a:pt x="22470" y="61690"/>
                </a:lnTo>
                <a:lnTo>
                  <a:pt x="22590" y="61660"/>
                </a:lnTo>
                <a:lnTo>
                  <a:pt x="22620" y="61650"/>
                </a:lnTo>
                <a:lnTo>
                  <a:pt x="22650" y="61630"/>
                </a:lnTo>
                <a:lnTo>
                  <a:pt x="22730" y="61620"/>
                </a:lnTo>
                <a:lnTo>
                  <a:pt x="22830" y="61600"/>
                </a:lnTo>
                <a:lnTo>
                  <a:pt x="22860" y="61590"/>
                </a:lnTo>
                <a:lnTo>
                  <a:pt x="23090" y="61520"/>
                </a:lnTo>
                <a:lnTo>
                  <a:pt x="23190" y="61510"/>
                </a:lnTo>
                <a:lnTo>
                  <a:pt x="23310" y="61480"/>
                </a:lnTo>
                <a:lnTo>
                  <a:pt x="23400" y="61440"/>
                </a:lnTo>
                <a:lnTo>
                  <a:pt x="23430" y="61450"/>
                </a:lnTo>
                <a:lnTo>
                  <a:pt x="23450" y="61440"/>
                </a:lnTo>
                <a:lnTo>
                  <a:pt x="23600" y="61400"/>
                </a:lnTo>
                <a:lnTo>
                  <a:pt x="23670" y="61390"/>
                </a:lnTo>
                <a:lnTo>
                  <a:pt x="23720" y="61370"/>
                </a:lnTo>
                <a:lnTo>
                  <a:pt x="23740" y="61370"/>
                </a:lnTo>
                <a:lnTo>
                  <a:pt x="23790" y="61350"/>
                </a:lnTo>
                <a:lnTo>
                  <a:pt x="23840" y="61350"/>
                </a:lnTo>
                <a:lnTo>
                  <a:pt x="23950" y="61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