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Nandi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Kenya • State Map | Fully Editable Vector Shape</a:t>
            </a:r>
          </a:p>
        </p:txBody>
      </p:sp>
      <p:sp>
        <p:nvSpPr>
          <p:cNvPr id="101" name="Nandi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23160" y="51530"/>
                </a:moveTo>
                <a:lnTo>
                  <a:pt x="23170" y="51520"/>
                </a:lnTo>
                <a:lnTo>
                  <a:pt x="23180" y="51500"/>
                </a:lnTo>
                <a:lnTo>
                  <a:pt x="23180" y="51480"/>
                </a:lnTo>
                <a:lnTo>
                  <a:pt x="23190" y="51470"/>
                </a:lnTo>
                <a:lnTo>
                  <a:pt x="23190" y="51460"/>
                </a:lnTo>
                <a:lnTo>
                  <a:pt x="23190" y="51440"/>
                </a:lnTo>
                <a:lnTo>
                  <a:pt x="23240" y="51450"/>
                </a:lnTo>
                <a:lnTo>
                  <a:pt x="23280" y="51450"/>
                </a:lnTo>
                <a:lnTo>
                  <a:pt x="23290" y="51450"/>
                </a:lnTo>
                <a:lnTo>
                  <a:pt x="23300" y="51450"/>
                </a:lnTo>
                <a:lnTo>
                  <a:pt x="23320" y="51440"/>
                </a:lnTo>
                <a:lnTo>
                  <a:pt x="23330" y="51430"/>
                </a:lnTo>
                <a:lnTo>
                  <a:pt x="23330" y="51420"/>
                </a:lnTo>
                <a:lnTo>
                  <a:pt x="23340" y="51400"/>
                </a:lnTo>
                <a:lnTo>
                  <a:pt x="23340" y="51390"/>
                </a:lnTo>
                <a:lnTo>
                  <a:pt x="23350" y="51380"/>
                </a:lnTo>
                <a:lnTo>
                  <a:pt x="23360" y="51340"/>
                </a:lnTo>
                <a:lnTo>
                  <a:pt x="23380" y="51300"/>
                </a:lnTo>
                <a:lnTo>
                  <a:pt x="23380" y="51290"/>
                </a:lnTo>
                <a:lnTo>
                  <a:pt x="23400" y="51240"/>
                </a:lnTo>
                <a:lnTo>
                  <a:pt x="23430" y="51190"/>
                </a:lnTo>
                <a:lnTo>
                  <a:pt x="23440" y="51150"/>
                </a:lnTo>
                <a:lnTo>
                  <a:pt x="23450" y="51160"/>
                </a:lnTo>
                <a:lnTo>
                  <a:pt x="23460" y="51160"/>
                </a:lnTo>
                <a:lnTo>
                  <a:pt x="23480" y="51160"/>
                </a:lnTo>
                <a:lnTo>
                  <a:pt x="23490" y="51160"/>
                </a:lnTo>
                <a:lnTo>
                  <a:pt x="23520" y="51160"/>
                </a:lnTo>
                <a:lnTo>
                  <a:pt x="23550" y="51160"/>
                </a:lnTo>
                <a:lnTo>
                  <a:pt x="23580" y="51160"/>
                </a:lnTo>
                <a:lnTo>
                  <a:pt x="23590" y="51160"/>
                </a:lnTo>
                <a:lnTo>
                  <a:pt x="23610" y="51160"/>
                </a:lnTo>
                <a:lnTo>
                  <a:pt x="23640" y="51150"/>
                </a:lnTo>
                <a:lnTo>
                  <a:pt x="23640" y="51130"/>
                </a:lnTo>
                <a:lnTo>
                  <a:pt x="23630" y="51120"/>
                </a:lnTo>
                <a:lnTo>
                  <a:pt x="23630" y="51110"/>
                </a:lnTo>
                <a:lnTo>
                  <a:pt x="23630" y="51100"/>
                </a:lnTo>
                <a:lnTo>
                  <a:pt x="23630" y="51090"/>
                </a:lnTo>
                <a:lnTo>
                  <a:pt x="23610" y="51070"/>
                </a:lnTo>
                <a:lnTo>
                  <a:pt x="23600" y="51040"/>
                </a:lnTo>
                <a:lnTo>
                  <a:pt x="23600" y="51020"/>
                </a:lnTo>
                <a:lnTo>
                  <a:pt x="23590" y="51010"/>
                </a:lnTo>
                <a:lnTo>
                  <a:pt x="23580" y="50980"/>
                </a:lnTo>
                <a:lnTo>
                  <a:pt x="23570" y="50970"/>
                </a:lnTo>
                <a:lnTo>
                  <a:pt x="23570" y="50960"/>
                </a:lnTo>
                <a:lnTo>
                  <a:pt x="23560" y="50950"/>
                </a:lnTo>
                <a:lnTo>
                  <a:pt x="23560" y="50940"/>
                </a:lnTo>
                <a:lnTo>
                  <a:pt x="23550" y="50930"/>
                </a:lnTo>
                <a:lnTo>
                  <a:pt x="23540" y="50910"/>
                </a:lnTo>
                <a:lnTo>
                  <a:pt x="23540" y="50900"/>
                </a:lnTo>
                <a:lnTo>
                  <a:pt x="23530" y="50900"/>
                </a:lnTo>
                <a:lnTo>
                  <a:pt x="23530" y="50880"/>
                </a:lnTo>
                <a:lnTo>
                  <a:pt x="23520" y="50870"/>
                </a:lnTo>
                <a:lnTo>
                  <a:pt x="23520" y="50860"/>
                </a:lnTo>
                <a:lnTo>
                  <a:pt x="23510" y="50850"/>
                </a:lnTo>
                <a:lnTo>
                  <a:pt x="23510" y="50840"/>
                </a:lnTo>
                <a:lnTo>
                  <a:pt x="23500" y="50820"/>
                </a:lnTo>
                <a:lnTo>
                  <a:pt x="23490" y="50800"/>
                </a:lnTo>
                <a:lnTo>
                  <a:pt x="23480" y="50780"/>
                </a:lnTo>
                <a:lnTo>
                  <a:pt x="23480" y="50770"/>
                </a:lnTo>
                <a:lnTo>
                  <a:pt x="23470" y="50760"/>
                </a:lnTo>
                <a:lnTo>
                  <a:pt x="23460" y="50740"/>
                </a:lnTo>
                <a:lnTo>
                  <a:pt x="23440" y="50700"/>
                </a:lnTo>
                <a:lnTo>
                  <a:pt x="23420" y="50670"/>
                </a:lnTo>
                <a:lnTo>
                  <a:pt x="23400" y="50630"/>
                </a:lnTo>
                <a:lnTo>
                  <a:pt x="23390" y="50600"/>
                </a:lnTo>
                <a:lnTo>
                  <a:pt x="23380" y="50580"/>
                </a:lnTo>
                <a:lnTo>
                  <a:pt x="23380" y="50570"/>
                </a:lnTo>
                <a:lnTo>
                  <a:pt x="23380" y="50560"/>
                </a:lnTo>
                <a:lnTo>
                  <a:pt x="23370" y="50540"/>
                </a:lnTo>
                <a:lnTo>
                  <a:pt x="23360" y="50530"/>
                </a:lnTo>
                <a:lnTo>
                  <a:pt x="23360" y="50520"/>
                </a:lnTo>
                <a:lnTo>
                  <a:pt x="23350" y="50500"/>
                </a:lnTo>
                <a:lnTo>
                  <a:pt x="23340" y="50470"/>
                </a:lnTo>
                <a:lnTo>
                  <a:pt x="23330" y="50440"/>
                </a:lnTo>
                <a:lnTo>
                  <a:pt x="23320" y="50420"/>
                </a:lnTo>
                <a:lnTo>
                  <a:pt x="23310" y="50420"/>
                </a:lnTo>
                <a:lnTo>
                  <a:pt x="23310" y="50400"/>
                </a:lnTo>
                <a:lnTo>
                  <a:pt x="23310" y="50380"/>
                </a:lnTo>
                <a:lnTo>
                  <a:pt x="23310" y="50370"/>
                </a:lnTo>
                <a:lnTo>
                  <a:pt x="23300" y="50350"/>
                </a:lnTo>
                <a:lnTo>
                  <a:pt x="23300" y="50310"/>
                </a:lnTo>
                <a:lnTo>
                  <a:pt x="23290" y="50260"/>
                </a:lnTo>
                <a:lnTo>
                  <a:pt x="23290" y="50230"/>
                </a:lnTo>
                <a:lnTo>
                  <a:pt x="23280" y="50200"/>
                </a:lnTo>
                <a:lnTo>
                  <a:pt x="23280" y="50170"/>
                </a:lnTo>
                <a:lnTo>
                  <a:pt x="23280" y="50160"/>
                </a:lnTo>
                <a:lnTo>
                  <a:pt x="23270" y="50150"/>
                </a:lnTo>
                <a:lnTo>
                  <a:pt x="23270" y="50110"/>
                </a:lnTo>
                <a:lnTo>
                  <a:pt x="23270" y="50080"/>
                </a:lnTo>
                <a:lnTo>
                  <a:pt x="23320" y="50120"/>
                </a:lnTo>
                <a:lnTo>
                  <a:pt x="23370" y="50140"/>
                </a:lnTo>
                <a:lnTo>
                  <a:pt x="23380" y="50110"/>
                </a:lnTo>
                <a:lnTo>
                  <a:pt x="23390" y="50100"/>
                </a:lnTo>
                <a:lnTo>
                  <a:pt x="23390" y="50090"/>
                </a:lnTo>
                <a:lnTo>
                  <a:pt x="23400" y="50050"/>
                </a:lnTo>
                <a:lnTo>
                  <a:pt x="23410" y="50050"/>
                </a:lnTo>
                <a:lnTo>
                  <a:pt x="23410" y="50040"/>
                </a:lnTo>
                <a:lnTo>
                  <a:pt x="23420" y="50000"/>
                </a:lnTo>
                <a:lnTo>
                  <a:pt x="23430" y="49990"/>
                </a:lnTo>
                <a:lnTo>
                  <a:pt x="23430" y="49980"/>
                </a:lnTo>
                <a:lnTo>
                  <a:pt x="23430" y="49930"/>
                </a:lnTo>
                <a:lnTo>
                  <a:pt x="23430" y="49880"/>
                </a:lnTo>
                <a:lnTo>
                  <a:pt x="23440" y="49830"/>
                </a:lnTo>
                <a:lnTo>
                  <a:pt x="23440" y="49820"/>
                </a:lnTo>
                <a:lnTo>
                  <a:pt x="23440" y="49790"/>
                </a:lnTo>
                <a:lnTo>
                  <a:pt x="23440" y="49780"/>
                </a:lnTo>
                <a:lnTo>
                  <a:pt x="23440" y="49770"/>
                </a:lnTo>
                <a:lnTo>
                  <a:pt x="23440" y="49740"/>
                </a:lnTo>
                <a:lnTo>
                  <a:pt x="23440" y="49710"/>
                </a:lnTo>
                <a:lnTo>
                  <a:pt x="23440" y="49680"/>
                </a:lnTo>
                <a:lnTo>
                  <a:pt x="23440" y="49640"/>
                </a:lnTo>
                <a:lnTo>
                  <a:pt x="23440" y="49630"/>
                </a:lnTo>
                <a:lnTo>
                  <a:pt x="23440" y="49620"/>
                </a:lnTo>
                <a:lnTo>
                  <a:pt x="23440" y="49580"/>
                </a:lnTo>
                <a:lnTo>
                  <a:pt x="23430" y="49570"/>
                </a:lnTo>
                <a:lnTo>
                  <a:pt x="23420" y="49540"/>
                </a:lnTo>
                <a:lnTo>
                  <a:pt x="23420" y="49530"/>
                </a:lnTo>
                <a:lnTo>
                  <a:pt x="23410" y="49520"/>
                </a:lnTo>
                <a:lnTo>
                  <a:pt x="23410" y="49510"/>
                </a:lnTo>
                <a:lnTo>
                  <a:pt x="23400" y="49500"/>
                </a:lnTo>
                <a:lnTo>
                  <a:pt x="23390" y="49470"/>
                </a:lnTo>
                <a:lnTo>
                  <a:pt x="23380" y="49450"/>
                </a:lnTo>
                <a:lnTo>
                  <a:pt x="23350" y="49400"/>
                </a:lnTo>
                <a:lnTo>
                  <a:pt x="23350" y="49390"/>
                </a:lnTo>
                <a:lnTo>
                  <a:pt x="23340" y="49380"/>
                </a:lnTo>
                <a:lnTo>
                  <a:pt x="23320" y="49350"/>
                </a:lnTo>
                <a:lnTo>
                  <a:pt x="23310" y="49320"/>
                </a:lnTo>
                <a:lnTo>
                  <a:pt x="23290" y="49280"/>
                </a:lnTo>
                <a:lnTo>
                  <a:pt x="23270" y="49250"/>
                </a:lnTo>
                <a:lnTo>
                  <a:pt x="23250" y="49210"/>
                </a:lnTo>
                <a:lnTo>
                  <a:pt x="23230" y="49170"/>
                </a:lnTo>
                <a:lnTo>
                  <a:pt x="23220" y="49160"/>
                </a:lnTo>
                <a:lnTo>
                  <a:pt x="23220" y="49150"/>
                </a:lnTo>
                <a:lnTo>
                  <a:pt x="23200" y="49130"/>
                </a:lnTo>
                <a:lnTo>
                  <a:pt x="23200" y="49120"/>
                </a:lnTo>
                <a:lnTo>
                  <a:pt x="23180" y="49090"/>
                </a:lnTo>
                <a:lnTo>
                  <a:pt x="23150" y="49040"/>
                </a:lnTo>
                <a:lnTo>
                  <a:pt x="23150" y="49030"/>
                </a:lnTo>
                <a:lnTo>
                  <a:pt x="23140" y="49030"/>
                </a:lnTo>
                <a:lnTo>
                  <a:pt x="23100" y="48990"/>
                </a:lnTo>
                <a:lnTo>
                  <a:pt x="23080" y="48970"/>
                </a:lnTo>
                <a:lnTo>
                  <a:pt x="23070" y="48960"/>
                </a:lnTo>
                <a:lnTo>
                  <a:pt x="23030" y="48920"/>
                </a:lnTo>
                <a:lnTo>
                  <a:pt x="23010" y="48900"/>
                </a:lnTo>
                <a:lnTo>
                  <a:pt x="23000" y="48870"/>
                </a:lnTo>
                <a:lnTo>
                  <a:pt x="23000" y="48840"/>
                </a:lnTo>
                <a:lnTo>
                  <a:pt x="23000" y="48830"/>
                </a:lnTo>
                <a:lnTo>
                  <a:pt x="23000" y="48820"/>
                </a:lnTo>
                <a:lnTo>
                  <a:pt x="23000" y="48800"/>
                </a:lnTo>
                <a:lnTo>
                  <a:pt x="23000" y="48780"/>
                </a:lnTo>
                <a:lnTo>
                  <a:pt x="22990" y="48770"/>
                </a:lnTo>
                <a:lnTo>
                  <a:pt x="22970" y="48760"/>
                </a:lnTo>
                <a:lnTo>
                  <a:pt x="22970" y="48750"/>
                </a:lnTo>
                <a:lnTo>
                  <a:pt x="22960" y="48750"/>
                </a:lnTo>
                <a:lnTo>
                  <a:pt x="22940" y="48730"/>
                </a:lnTo>
                <a:lnTo>
                  <a:pt x="22930" y="48720"/>
                </a:lnTo>
                <a:lnTo>
                  <a:pt x="22910" y="48700"/>
                </a:lnTo>
                <a:lnTo>
                  <a:pt x="22900" y="48690"/>
                </a:lnTo>
                <a:lnTo>
                  <a:pt x="22890" y="48680"/>
                </a:lnTo>
                <a:lnTo>
                  <a:pt x="22860" y="48660"/>
                </a:lnTo>
                <a:lnTo>
                  <a:pt x="22830" y="48630"/>
                </a:lnTo>
                <a:lnTo>
                  <a:pt x="22790" y="48610"/>
                </a:lnTo>
                <a:lnTo>
                  <a:pt x="22760" y="48590"/>
                </a:lnTo>
                <a:lnTo>
                  <a:pt x="22720" y="48570"/>
                </a:lnTo>
                <a:lnTo>
                  <a:pt x="22700" y="48560"/>
                </a:lnTo>
                <a:lnTo>
                  <a:pt x="22690" y="48550"/>
                </a:lnTo>
                <a:lnTo>
                  <a:pt x="22670" y="48520"/>
                </a:lnTo>
                <a:lnTo>
                  <a:pt x="22610" y="48480"/>
                </a:lnTo>
                <a:lnTo>
                  <a:pt x="22540" y="48430"/>
                </a:lnTo>
                <a:lnTo>
                  <a:pt x="22500" y="48400"/>
                </a:lnTo>
                <a:lnTo>
                  <a:pt x="22590" y="48390"/>
                </a:lnTo>
                <a:lnTo>
                  <a:pt x="22600" y="48390"/>
                </a:lnTo>
                <a:lnTo>
                  <a:pt x="22610" y="48390"/>
                </a:lnTo>
                <a:lnTo>
                  <a:pt x="22640" y="48390"/>
                </a:lnTo>
                <a:lnTo>
                  <a:pt x="22700" y="48390"/>
                </a:lnTo>
                <a:lnTo>
                  <a:pt x="22730" y="48380"/>
                </a:lnTo>
                <a:lnTo>
                  <a:pt x="22740" y="48380"/>
                </a:lnTo>
                <a:lnTo>
                  <a:pt x="22750" y="48380"/>
                </a:lnTo>
                <a:lnTo>
                  <a:pt x="22760" y="48380"/>
                </a:lnTo>
                <a:lnTo>
                  <a:pt x="22770" y="48380"/>
                </a:lnTo>
                <a:lnTo>
                  <a:pt x="22790" y="48380"/>
                </a:lnTo>
                <a:lnTo>
                  <a:pt x="22800" y="48380"/>
                </a:lnTo>
                <a:lnTo>
                  <a:pt x="22810" y="48380"/>
                </a:lnTo>
                <a:lnTo>
                  <a:pt x="22830" y="48380"/>
                </a:lnTo>
                <a:lnTo>
                  <a:pt x="22860" y="48370"/>
                </a:lnTo>
                <a:lnTo>
                  <a:pt x="22870" y="48370"/>
                </a:lnTo>
                <a:lnTo>
                  <a:pt x="22930" y="48370"/>
                </a:lnTo>
                <a:lnTo>
                  <a:pt x="22960" y="48370"/>
                </a:lnTo>
                <a:lnTo>
                  <a:pt x="22970" y="48370"/>
                </a:lnTo>
                <a:lnTo>
                  <a:pt x="22980" y="48370"/>
                </a:lnTo>
                <a:lnTo>
                  <a:pt x="22990" y="48360"/>
                </a:lnTo>
                <a:lnTo>
                  <a:pt x="23000" y="48360"/>
                </a:lnTo>
                <a:lnTo>
                  <a:pt x="23010" y="48360"/>
                </a:lnTo>
                <a:lnTo>
                  <a:pt x="23020" y="48360"/>
                </a:lnTo>
                <a:lnTo>
                  <a:pt x="23040" y="48360"/>
                </a:lnTo>
                <a:lnTo>
                  <a:pt x="23050" y="48360"/>
                </a:lnTo>
                <a:lnTo>
                  <a:pt x="23060" y="48360"/>
                </a:lnTo>
                <a:lnTo>
                  <a:pt x="23070" y="48360"/>
                </a:lnTo>
                <a:lnTo>
                  <a:pt x="23090" y="48360"/>
                </a:lnTo>
                <a:lnTo>
                  <a:pt x="23100" y="48360"/>
                </a:lnTo>
                <a:lnTo>
                  <a:pt x="23120" y="48350"/>
                </a:lnTo>
                <a:lnTo>
                  <a:pt x="23130" y="48350"/>
                </a:lnTo>
                <a:lnTo>
                  <a:pt x="23140" y="48350"/>
                </a:lnTo>
                <a:lnTo>
                  <a:pt x="23160" y="48350"/>
                </a:lnTo>
                <a:lnTo>
                  <a:pt x="23170" y="48350"/>
                </a:lnTo>
                <a:lnTo>
                  <a:pt x="23190" y="48350"/>
                </a:lnTo>
                <a:lnTo>
                  <a:pt x="23200" y="48350"/>
                </a:lnTo>
                <a:lnTo>
                  <a:pt x="23210" y="48350"/>
                </a:lnTo>
                <a:lnTo>
                  <a:pt x="23220" y="48350"/>
                </a:lnTo>
                <a:lnTo>
                  <a:pt x="23240" y="48340"/>
                </a:lnTo>
                <a:lnTo>
                  <a:pt x="23250" y="48340"/>
                </a:lnTo>
                <a:lnTo>
                  <a:pt x="23260" y="48340"/>
                </a:lnTo>
                <a:lnTo>
                  <a:pt x="23270" y="48340"/>
                </a:lnTo>
                <a:lnTo>
                  <a:pt x="23280" y="48340"/>
                </a:lnTo>
                <a:lnTo>
                  <a:pt x="23290" y="48340"/>
                </a:lnTo>
                <a:lnTo>
                  <a:pt x="23310" y="48340"/>
                </a:lnTo>
                <a:lnTo>
                  <a:pt x="23320" y="48340"/>
                </a:lnTo>
                <a:lnTo>
                  <a:pt x="23330" y="48340"/>
                </a:lnTo>
                <a:lnTo>
                  <a:pt x="23340" y="48340"/>
                </a:lnTo>
                <a:lnTo>
                  <a:pt x="23350" y="48340"/>
                </a:lnTo>
                <a:lnTo>
                  <a:pt x="23360" y="48340"/>
                </a:lnTo>
                <a:lnTo>
                  <a:pt x="23370" y="48330"/>
                </a:lnTo>
                <a:lnTo>
                  <a:pt x="23380" y="48330"/>
                </a:lnTo>
                <a:lnTo>
                  <a:pt x="23390" y="48330"/>
                </a:lnTo>
                <a:lnTo>
                  <a:pt x="23400" y="48330"/>
                </a:lnTo>
                <a:lnTo>
                  <a:pt x="23410" y="48330"/>
                </a:lnTo>
                <a:lnTo>
                  <a:pt x="23430" y="48330"/>
                </a:lnTo>
                <a:lnTo>
                  <a:pt x="23440" y="48330"/>
                </a:lnTo>
                <a:lnTo>
                  <a:pt x="23500" y="48320"/>
                </a:lnTo>
                <a:lnTo>
                  <a:pt x="23510" y="48320"/>
                </a:lnTo>
                <a:lnTo>
                  <a:pt x="23530" y="48320"/>
                </a:lnTo>
                <a:lnTo>
                  <a:pt x="23600" y="48320"/>
                </a:lnTo>
                <a:lnTo>
                  <a:pt x="23680" y="48310"/>
                </a:lnTo>
                <a:lnTo>
                  <a:pt x="23700" y="48310"/>
                </a:lnTo>
                <a:lnTo>
                  <a:pt x="23790" y="48300"/>
                </a:lnTo>
                <a:lnTo>
                  <a:pt x="23850" y="48290"/>
                </a:lnTo>
                <a:lnTo>
                  <a:pt x="23880" y="48290"/>
                </a:lnTo>
                <a:lnTo>
                  <a:pt x="23910" y="48290"/>
                </a:lnTo>
                <a:lnTo>
                  <a:pt x="23920" y="48290"/>
                </a:lnTo>
                <a:lnTo>
                  <a:pt x="23930" y="48290"/>
                </a:lnTo>
                <a:lnTo>
                  <a:pt x="23950" y="48280"/>
                </a:lnTo>
                <a:lnTo>
                  <a:pt x="23990" y="48280"/>
                </a:lnTo>
                <a:lnTo>
                  <a:pt x="24000" y="48280"/>
                </a:lnTo>
                <a:lnTo>
                  <a:pt x="24020" y="48280"/>
                </a:lnTo>
                <a:lnTo>
                  <a:pt x="24040" y="48280"/>
                </a:lnTo>
                <a:lnTo>
                  <a:pt x="24050" y="48270"/>
                </a:lnTo>
                <a:lnTo>
                  <a:pt x="24060" y="48270"/>
                </a:lnTo>
                <a:lnTo>
                  <a:pt x="24080" y="48270"/>
                </a:lnTo>
                <a:lnTo>
                  <a:pt x="24110" y="48270"/>
                </a:lnTo>
                <a:lnTo>
                  <a:pt x="24130" y="48270"/>
                </a:lnTo>
                <a:lnTo>
                  <a:pt x="24150" y="48270"/>
                </a:lnTo>
                <a:lnTo>
                  <a:pt x="24160" y="48270"/>
                </a:lnTo>
                <a:lnTo>
                  <a:pt x="24180" y="48270"/>
                </a:lnTo>
                <a:lnTo>
                  <a:pt x="24190" y="48260"/>
                </a:lnTo>
                <a:lnTo>
                  <a:pt x="24200" y="48260"/>
                </a:lnTo>
                <a:lnTo>
                  <a:pt x="24230" y="48260"/>
                </a:lnTo>
                <a:lnTo>
                  <a:pt x="24240" y="48260"/>
                </a:lnTo>
                <a:lnTo>
                  <a:pt x="24250" y="48270"/>
                </a:lnTo>
                <a:lnTo>
                  <a:pt x="24260" y="48270"/>
                </a:lnTo>
                <a:lnTo>
                  <a:pt x="24290" y="48280"/>
                </a:lnTo>
                <a:lnTo>
                  <a:pt x="24300" y="48290"/>
                </a:lnTo>
                <a:lnTo>
                  <a:pt x="24320" y="48290"/>
                </a:lnTo>
                <a:lnTo>
                  <a:pt x="24320" y="48300"/>
                </a:lnTo>
                <a:lnTo>
                  <a:pt x="24330" y="48300"/>
                </a:lnTo>
                <a:lnTo>
                  <a:pt x="24350" y="48310"/>
                </a:lnTo>
                <a:lnTo>
                  <a:pt x="24370" y="48320"/>
                </a:lnTo>
                <a:lnTo>
                  <a:pt x="24400" y="48330"/>
                </a:lnTo>
                <a:lnTo>
                  <a:pt x="24430" y="48340"/>
                </a:lnTo>
                <a:lnTo>
                  <a:pt x="24480" y="48370"/>
                </a:lnTo>
                <a:lnTo>
                  <a:pt x="24520" y="48380"/>
                </a:lnTo>
                <a:lnTo>
                  <a:pt x="24580" y="48400"/>
                </a:lnTo>
                <a:lnTo>
                  <a:pt x="24640" y="48430"/>
                </a:lnTo>
                <a:lnTo>
                  <a:pt x="24650" y="48430"/>
                </a:lnTo>
                <a:lnTo>
                  <a:pt x="24660" y="48440"/>
                </a:lnTo>
                <a:lnTo>
                  <a:pt x="24730" y="48470"/>
                </a:lnTo>
                <a:lnTo>
                  <a:pt x="24750" y="48400"/>
                </a:lnTo>
                <a:lnTo>
                  <a:pt x="24770" y="48340"/>
                </a:lnTo>
                <a:lnTo>
                  <a:pt x="24770" y="48330"/>
                </a:lnTo>
                <a:lnTo>
                  <a:pt x="24780" y="48330"/>
                </a:lnTo>
                <a:lnTo>
                  <a:pt x="24790" y="48330"/>
                </a:lnTo>
                <a:lnTo>
                  <a:pt x="24790" y="48340"/>
                </a:lnTo>
                <a:lnTo>
                  <a:pt x="24800" y="48350"/>
                </a:lnTo>
                <a:lnTo>
                  <a:pt x="24800" y="48360"/>
                </a:lnTo>
                <a:lnTo>
                  <a:pt x="24810" y="48370"/>
                </a:lnTo>
                <a:lnTo>
                  <a:pt x="24820" y="48380"/>
                </a:lnTo>
                <a:lnTo>
                  <a:pt x="24830" y="48380"/>
                </a:lnTo>
                <a:lnTo>
                  <a:pt x="24840" y="48390"/>
                </a:lnTo>
                <a:lnTo>
                  <a:pt x="24850" y="48390"/>
                </a:lnTo>
                <a:lnTo>
                  <a:pt x="24860" y="48390"/>
                </a:lnTo>
                <a:lnTo>
                  <a:pt x="24870" y="48390"/>
                </a:lnTo>
                <a:lnTo>
                  <a:pt x="24870" y="48400"/>
                </a:lnTo>
                <a:lnTo>
                  <a:pt x="24880" y="48410"/>
                </a:lnTo>
                <a:lnTo>
                  <a:pt x="24890" y="48410"/>
                </a:lnTo>
                <a:lnTo>
                  <a:pt x="24900" y="48410"/>
                </a:lnTo>
                <a:lnTo>
                  <a:pt x="24910" y="48410"/>
                </a:lnTo>
                <a:lnTo>
                  <a:pt x="24930" y="48420"/>
                </a:lnTo>
                <a:lnTo>
                  <a:pt x="24940" y="48420"/>
                </a:lnTo>
                <a:lnTo>
                  <a:pt x="24950" y="48420"/>
                </a:lnTo>
                <a:lnTo>
                  <a:pt x="24960" y="48410"/>
                </a:lnTo>
                <a:lnTo>
                  <a:pt x="24970" y="48420"/>
                </a:lnTo>
                <a:lnTo>
                  <a:pt x="24980" y="48420"/>
                </a:lnTo>
                <a:lnTo>
                  <a:pt x="24990" y="48420"/>
                </a:lnTo>
                <a:lnTo>
                  <a:pt x="24990" y="48430"/>
                </a:lnTo>
                <a:lnTo>
                  <a:pt x="25000" y="48440"/>
                </a:lnTo>
                <a:lnTo>
                  <a:pt x="25010" y="48440"/>
                </a:lnTo>
                <a:lnTo>
                  <a:pt x="25020" y="48440"/>
                </a:lnTo>
                <a:lnTo>
                  <a:pt x="25030" y="48440"/>
                </a:lnTo>
                <a:lnTo>
                  <a:pt x="25040" y="48440"/>
                </a:lnTo>
                <a:lnTo>
                  <a:pt x="25040" y="48450"/>
                </a:lnTo>
                <a:lnTo>
                  <a:pt x="25050" y="48460"/>
                </a:lnTo>
                <a:lnTo>
                  <a:pt x="25060" y="48470"/>
                </a:lnTo>
                <a:lnTo>
                  <a:pt x="25060" y="48480"/>
                </a:lnTo>
                <a:lnTo>
                  <a:pt x="25070" y="48490"/>
                </a:lnTo>
                <a:lnTo>
                  <a:pt x="25080" y="48490"/>
                </a:lnTo>
                <a:lnTo>
                  <a:pt x="25090" y="48490"/>
                </a:lnTo>
                <a:lnTo>
                  <a:pt x="25100" y="48500"/>
                </a:lnTo>
                <a:lnTo>
                  <a:pt x="25110" y="48500"/>
                </a:lnTo>
                <a:lnTo>
                  <a:pt x="25110" y="48490"/>
                </a:lnTo>
                <a:lnTo>
                  <a:pt x="25120" y="48490"/>
                </a:lnTo>
                <a:lnTo>
                  <a:pt x="25120" y="48480"/>
                </a:lnTo>
                <a:lnTo>
                  <a:pt x="25130" y="48480"/>
                </a:lnTo>
                <a:lnTo>
                  <a:pt x="25130" y="48470"/>
                </a:lnTo>
                <a:lnTo>
                  <a:pt x="25140" y="48470"/>
                </a:lnTo>
                <a:lnTo>
                  <a:pt x="25150" y="48470"/>
                </a:lnTo>
                <a:lnTo>
                  <a:pt x="25160" y="48470"/>
                </a:lnTo>
                <a:lnTo>
                  <a:pt x="25170" y="48480"/>
                </a:lnTo>
                <a:lnTo>
                  <a:pt x="25180" y="48480"/>
                </a:lnTo>
                <a:lnTo>
                  <a:pt x="25190" y="48480"/>
                </a:lnTo>
                <a:lnTo>
                  <a:pt x="25200" y="48480"/>
                </a:lnTo>
                <a:lnTo>
                  <a:pt x="25210" y="48480"/>
                </a:lnTo>
                <a:lnTo>
                  <a:pt x="25220" y="48480"/>
                </a:lnTo>
                <a:lnTo>
                  <a:pt x="25230" y="48470"/>
                </a:lnTo>
                <a:lnTo>
                  <a:pt x="25240" y="48470"/>
                </a:lnTo>
                <a:lnTo>
                  <a:pt x="25250" y="48470"/>
                </a:lnTo>
                <a:lnTo>
                  <a:pt x="25250" y="48460"/>
                </a:lnTo>
                <a:lnTo>
                  <a:pt x="25260" y="48460"/>
                </a:lnTo>
                <a:lnTo>
                  <a:pt x="25270" y="48450"/>
                </a:lnTo>
                <a:lnTo>
                  <a:pt x="25280" y="48450"/>
                </a:lnTo>
                <a:lnTo>
                  <a:pt x="25290" y="48440"/>
                </a:lnTo>
                <a:lnTo>
                  <a:pt x="25300" y="48430"/>
                </a:lnTo>
                <a:lnTo>
                  <a:pt x="25300" y="48420"/>
                </a:lnTo>
                <a:lnTo>
                  <a:pt x="25310" y="48410"/>
                </a:lnTo>
                <a:lnTo>
                  <a:pt x="25320" y="48410"/>
                </a:lnTo>
                <a:lnTo>
                  <a:pt x="25330" y="48410"/>
                </a:lnTo>
                <a:lnTo>
                  <a:pt x="25320" y="48460"/>
                </a:lnTo>
                <a:lnTo>
                  <a:pt x="25310" y="48500"/>
                </a:lnTo>
                <a:lnTo>
                  <a:pt x="25300" y="48550"/>
                </a:lnTo>
                <a:lnTo>
                  <a:pt x="25300" y="48560"/>
                </a:lnTo>
                <a:lnTo>
                  <a:pt x="25290" y="48620"/>
                </a:lnTo>
                <a:lnTo>
                  <a:pt x="25290" y="48630"/>
                </a:lnTo>
                <a:lnTo>
                  <a:pt x="25280" y="48660"/>
                </a:lnTo>
                <a:lnTo>
                  <a:pt x="25280" y="48670"/>
                </a:lnTo>
                <a:lnTo>
                  <a:pt x="25280" y="48700"/>
                </a:lnTo>
                <a:lnTo>
                  <a:pt x="25270" y="48750"/>
                </a:lnTo>
                <a:lnTo>
                  <a:pt x="25270" y="48770"/>
                </a:lnTo>
                <a:lnTo>
                  <a:pt x="25260" y="48780"/>
                </a:lnTo>
                <a:lnTo>
                  <a:pt x="25250" y="48790"/>
                </a:lnTo>
                <a:lnTo>
                  <a:pt x="25250" y="48800"/>
                </a:lnTo>
                <a:lnTo>
                  <a:pt x="25250" y="48820"/>
                </a:lnTo>
                <a:lnTo>
                  <a:pt x="25250" y="48830"/>
                </a:lnTo>
                <a:lnTo>
                  <a:pt x="25240" y="48840"/>
                </a:lnTo>
                <a:lnTo>
                  <a:pt x="25240" y="48850"/>
                </a:lnTo>
                <a:lnTo>
                  <a:pt x="25240" y="48860"/>
                </a:lnTo>
                <a:lnTo>
                  <a:pt x="25210" y="48920"/>
                </a:lnTo>
                <a:lnTo>
                  <a:pt x="25210" y="48930"/>
                </a:lnTo>
                <a:lnTo>
                  <a:pt x="25210" y="48940"/>
                </a:lnTo>
                <a:lnTo>
                  <a:pt x="25190" y="48960"/>
                </a:lnTo>
                <a:lnTo>
                  <a:pt x="25170" y="48990"/>
                </a:lnTo>
                <a:lnTo>
                  <a:pt x="25160" y="49000"/>
                </a:lnTo>
                <a:lnTo>
                  <a:pt x="25140" y="49030"/>
                </a:lnTo>
                <a:lnTo>
                  <a:pt x="25110" y="49070"/>
                </a:lnTo>
                <a:lnTo>
                  <a:pt x="25120" y="49090"/>
                </a:lnTo>
                <a:lnTo>
                  <a:pt x="25120" y="49100"/>
                </a:lnTo>
                <a:lnTo>
                  <a:pt x="25130" y="49110"/>
                </a:lnTo>
                <a:lnTo>
                  <a:pt x="25130" y="49120"/>
                </a:lnTo>
                <a:lnTo>
                  <a:pt x="25140" y="49130"/>
                </a:lnTo>
                <a:lnTo>
                  <a:pt x="25150" y="49140"/>
                </a:lnTo>
                <a:lnTo>
                  <a:pt x="25150" y="49150"/>
                </a:lnTo>
                <a:lnTo>
                  <a:pt x="25160" y="49160"/>
                </a:lnTo>
                <a:lnTo>
                  <a:pt x="25160" y="49170"/>
                </a:lnTo>
                <a:lnTo>
                  <a:pt x="25160" y="49180"/>
                </a:lnTo>
                <a:lnTo>
                  <a:pt x="25180" y="49220"/>
                </a:lnTo>
                <a:lnTo>
                  <a:pt x="25190" y="49220"/>
                </a:lnTo>
                <a:lnTo>
                  <a:pt x="25190" y="49230"/>
                </a:lnTo>
                <a:lnTo>
                  <a:pt x="25210" y="49250"/>
                </a:lnTo>
                <a:lnTo>
                  <a:pt x="25220" y="49270"/>
                </a:lnTo>
                <a:lnTo>
                  <a:pt x="25220" y="49280"/>
                </a:lnTo>
                <a:lnTo>
                  <a:pt x="25230" y="49290"/>
                </a:lnTo>
                <a:lnTo>
                  <a:pt x="25240" y="49300"/>
                </a:lnTo>
                <a:lnTo>
                  <a:pt x="25240" y="49310"/>
                </a:lnTo>
                <a:lnTo>
                  <a:pt x="25250" y="49320"/>
                </a:lnTo>
                <a:lnTo>
                  <a:pt x="25260" y="49330"/>
                </a:lnTo>
                <a:lnTo>
                  <a:pt x="25270" y="49350"/>
                </a:lnTo>
                <a:lnTo>
                  <a:pt x="25290" y="49370"/>
                </a:lnTo>
                <a:lnTo>
                  <a:pt x="25290" y="49380"/>
                </a:lnTo>
                <a:lnTo>
                  <a:pt x="25290" y="49390"/>
                </a:lnTo>
                <a:lnTo>
                  <a:pt x="25300" y="49400"/>
                </a:lnTo>
                <a:lnTo>
                  <a:pt x="25310" y="49410"/>
                </a:lnTo>
                <a:lnTo>
                  <a:pt x="25340" y="49450"/>
                </a:lnTo>
                <a:lnTo>
                  <a:pt x="25350" y="49470"/>
                </a:lnTo>
                <a:lnTo>
                  <a:pt x="25360" y="49480"/>
                </a:lnTo>
                <a:lnTo>
                  <a:pt x="25370" y="49500"/>
                </a:lnTo>
                <a:lnTo>
                  <a:pt x="25380" y="49510"/>
                </a:lnTo>
                <a:lnTo>
                  <a:pt x="25390" y="49520"/>
                </a:lnTo>
                <a:lnTo>
                  <a:pt x="25400" y="49530"/>
                </a:lnTo>
                <a:lnTo>
                  <a:pt x="25420" y="49540"/>
                </a:lnTo>
                <a:lnTo>
                  <a:pt x="25430" y="49560"/>
                </a:lnTo>
                <a:lnTo>
                  <a:pt x="25440" y="49570"/>
                </a:lnTo>
                <a:lnTo>
                  <a:pt x="25440" y="49580"/>
                </a:lnTo>
                <a:lnTo>
                  <a:pt x="25440" y="49590"/>
                </a:lnTo>
                <a:lnTo>
                  <a:pt x="25450" y="49610"/>
                </a:lnTo>
                <a:lnTo>
                  <a:pt x="25460" y="49630"/>
                </a:lnTo>
                <a:lnTo>
                  <a:pt x="25460" y="49650"/>
                </a:lnTo>
                <a:lnTo>
                  <a:pt x="25480" y="49670"/>
                </a:lnTo>
                <a:lnTo>
                  <a:pt x="25490" y="49680"/>
                </a:lnTo>
                <a:lnTo>
                  <a:pt x="25490" y="49690"/>
                </a:lnTo>
                <a:lnTo>
                  <a:pt x="25500" y="49710"/>
                </a:lnTo>
                <a:lnTo>
                  <a:pt x="25500" y="49720"/>
                </a:lnTo>
                <a:lnTo>
                  <a:pt x="25510" y="49730"/>
                </a:lnTo>
                <a:lnTo>
                  <a:pt x="25530" y="49770"/>
                </a:lnTo>
                <a:lnTo>
                  <a:pt x="25530" y="49790"/>
                </a:lnTo>
                <a:lnTo>
                  <a:pt x="25540" y="49800"/>
                </a:lnTo>
                <a:lnTo>
                  <a:pt x="25540" y="49810"/>
                </a:lnTo>
                <a:lnTo>
                  <a:pt x="25550" y="49830"/>
                </a:lnTo>
                <a:lnTo>
                  <a:pt x="25570" y="49870"/>
                </a:lnTo>
                <a:lnTo>
                  <a:pt x="25570" y="49880"/>
                </a:lnTo>
                <a:lnTo>
                  <a:pt x="25570" y="49890"/>
                </a:lnTo>
                <a:lnTo>
                  <a:pt x="25580" y="49900"/>
                </a:lnTo>
                <a:lnTo>
                  <a:pt x="25590" y="49910"/>
                </a:lnTo>
                <a:lnTo>
                  <a:pt x="25590" y="49920"/>
                </a:lnTo>
                <a:lnTo>
                  <a:pt x="25600" y="49930"/>
                </a:lnTo>
                <a:lnTo>
                  <a:pt x="25600" y="49940"/>
                </a:lnTo>
                <a:lnTo>
                  <a:pt x="25630" y="49990"/>
                </a:lnTo>
                <a:lnTo>
                  <a:pt x="25660" y="50030"/>
                </a:lnTo>
                <a:lnTo>
                  <a:pt x="25670" y="50060"/>
                </a:lnTo>
                <a:lnTo>
                  <a:pt x="25720" y="50130"/>
                </a:lnTo>
                <a:lnTo>
                  <a:pt x="25750" y="50190"/>
                </a:lnTo>
                <a:lnTo>
                  <a:pt x="25770" y="50220"/>
                </a:lnTo>
                <a:lnTo>
                  <a:pt x="25790" y="50260"/>
                </a:lnTo>
                <a:lnTo>
                  <a:pt x="25800" y="50280"/>
                </a:lnTo>
                <a:lnTo>
                  <a:pt x="25820" y="50310"/>
                </a:lnTo>
                <a:lnTo>
                  <a:pt x="25830" y="50320"/>
                </a:lnTo>
                <a:lnTo>
                  <a:pt x="25840" y="50340"/>
                </a:lnTo>
                <a:lnTo>
                  <a:pt x="25850" y="50360"/>
                </a:lnTo>
                <a:lnTo>
                  <a:pt x="25850" y="50370"/>
                </a:lnTo>
                <a:lnTo>
                  <a:pt x="25860" y="50370"/>
                </a:lnTo>
                <a:lnTo>
                  <a:pt x="25870" y="50390"/>
                </a:lnTo>
                <a:lnTo>
                  <a:pt x="25880" y="50410"/>
                </a:lnTo>
                <a:lnTo>
                  <a:pt x="25880" y="50420"/>
                </a:lnTo>
                <a:lnTo>
                  <a:pt x="25890" y="50420"/>
                </a:lnTo>
                <a:lnTo>
                  <a:pt x="25890" y="50430"/>
                </a:lnTo>
                <a:lnTo>
                  <a:pt x="25900" y="50440"/>
                </a:lnTo>
                <a:lnTo>
                  <a:pt x="25930" y="50480"/>
                </a:lnTo>
                <a:lnTo>
                  <a:pt x="25940" y="50500"/>
                </a:lnTo>
                <a:lnTo>
                  <a:pt x="25970" y="50550"/>
                </a:lnTo>
                <a:lnTo>
                  <a:pt x="26000" y="50590"/>
                </a:lnTo>
                <a:lnTo>
                  <a:pt x="26030" y="50630"/>
                </a:lnTo>
                <a:lnTo>
                  <a:pt x="26040" y="50650"/>
                </a:lnTo>
                <a:lnTo>
                  <a:pt x="26080" y="50710"/>
                </a:lnTo>
                <a:lnTo>
                  <a:pt x="26090" y="50720"/>
                </a:lnTo>
                <a:lnTo>
                  <a:pt x="26100" y="50730"/>
                </a:lnTo>
                <a:lnTo>
                  <a:pt x="26100" y="50740"/>
                </a:lnTo>
                <a:lnTo>
                  <a:pt x="26110" y="50740"/>
                </a:lnTo>
                <a:lnTo>
                  <a:pt x="26110" y="50770"/>
                </a:lnTo>
                <a:lnTo>
                  <a:pt x="26140" y="50780"/>
                </a:lnTo>
                <a:lnTo>
                  <a:pt x="26140" y="50790"/>
                </a:lnTo>
                <a:lnTo>
                  <a:pt x="26150" y="50800"/>
                </a:lnTo>
                <a:lnTo>
                  <a:pt x="26150" y="50810"/>
                </a:lnTo>
                <a:lnTo>
                  <a:pt x="26160" y="50820"/>
                </a:lnTo>
                <a:lnTo>
                  <a:pt x="26170" y="50830"/>
                </a:lnTo>
                <a:lnTo>
                  <a:pt x="26180" y="50850"/>
                </a:lnTo>
                <a:lnTo>
                  <a:pt x="26190" y="50860"/>
                </a:lnTo>
                <a:lnTo>
                  <a:pt x="26200" y="50880"/>
                </a:lnTo>
                <a:lnTo>
                  <a:pt x="26220" y="50900"/>
                </a:lnTo>
                <a:lnTo>
                  <a:pt x="26220" y="50910"/>
                </a:lnTo>
                <a:lnTo>
                  <a:pt x="26240" y="50930"/>
                </a:lnTo>
                <a:lnTo>
                  <a:pt x="26250" y="50950"/>
                </a:lnTo>
                <a:lnTo>
                  <a:pt x="26260" y="50960"/>
                </a:lnTo>
                <a:lnTo>
                  <a:pt x="26270" y="50980"/>
                </a:lnTo>
                <a:lnTo>
                  <a:pt x="26280" y="50990"/>
                </a:lnTo>
                <a:lnTo>
                  <a:pt x="26290" y="51010"/>
                </a:lnTo>
                <a:lnTo>
                  <a:pt x="26300" y="51020"/>
                </a:lnTo>
                <a:lnTo>
                  <a:pt x="26300" y="51030"/>
                </a:lnTo>
                <a:lnTo>
                  <a:pt x="26320" y="51050"/>
                </a:lnTo>
                <a:lnTo>
                  <a:pt x="26340" y="51080"/>
                </a:lnTo>
                <a:lnTo>
                  <a:pt x="26350" y="51090"/>
                </a:lnTo>
                <a:lnTo>
                  <a:pt x="26360" y="51110"/>
                </a:lnTo>
                <a:lnTo>
                  <a:pt x="26370" y="51120"/>
                </a:lnTo>
                <a:lnTo>
                  <a:pt x="26380" y="51150"/>
                </a:lnTo>
                <a:lnTo>
                  <a:pt x="26390" y="51160"/>
                </a:lnTo>
                <a:lnTo>
                  <a:pt x="26400" y="51180"/>
                </a:lnTo>
                <a:lnTo>
                  <a:pt x="26410" y="51190"/>
                </a:lnTo>
                <a:lnTo>
                  <a:pt x="26420" y="51200"/>
                </a:lnTo>
                <a:lnTo>
                  <a:pt x="26430" y="51210"/>
                </a:lnTo>
                <a:lnTo>
                  <a:pt x="26430" y="51220"/>
                </a:lnTo>
                <a:lnTo>
                  <a:pt x="26440" y="51230"/>
                </a:lnTo>
                <a:lnTo>
                  <a:pt x="26450" y="51230"/>
                </a:lnTo>
                <a:lnTo>
                  <a:pt x="26450" y="51240"/>
                </a:lnTo>
                <a:lnTo>
                  <a:pt x="26460" y="51240"/>
                </a:lnTo>
                <a:lnTo>
                  <a:pt x="26470" y="51250"/>
                </a:lnTo>
                <a:lnTo>
                  <a:pt x="26480" y="51250"/>
                </a:lnTo>
                <a:lnTo>
                  <a:pt x="26480" y="51260"/>
                </a:lnTo>
                <a:lnTo>
                  <a:pt x="26490" y="51270"/>
                </a:lnTo>
                <a:lnTo>
                  <a:pt x="26500" y="51270"/>
                </a:lnTo>
                <a:lnTo>
                  <a:pt x="26500" y="51280"/>
                </a:lnTo>
                <a:lnTo>
                  <a:pt x="26510" y="51290"/>
                </a:lnTo>
                <a:lnTo>
                  <a:pt x="26520" y="51290"/>
                </a:lnTo>
                <a:lnTo>
                  <a:pt x="26530" y="51300"/>
                </a:lnTo>
                <a:lnTo>
                  <a:pt x="26540" y="51300"/>
                </a:lnTo>
                <a:lnTo>
                  <a:pt x="26550" y="51300"/>
                </a:lnTo>
                <a:lnTo>
                  <a:pt x="26560" y="51300"/>
                </a:lnTo>
                <a:lnTo>
                  <a:pt x="26570" y="51310"/>
                </a:lnTo>
                <a:lnTo>
                  <a:pt x="26580" y="51310"/>
                </a:lnTo>
                <a:lnTo>
                  <a:pt x="26590" y="51310"/>
                </a:lnTo>
                <a:lnTo>
                  <a:pt x="26600" y="51320"/>
                </a:lnTo>
                <a:lnTo>
                  <a:pt x="26610" y="51330"/>
                </a:lnTo>
                <a:lnTo>
                  <a:pt x="26620" y="51340"/>
                </a:lnTo>
                <a:lnTo>
                  <a:pt x="26630" y="51340"/>
                </a:lnTo>
                <a:lnTo>
                  <a:pt x="26630" y="51350"/>
                </a:lnTo>
                <a:lnTo>
                  <a:pt x="26640" y="51360"/>
                </a:lnTo>
                <a:lnTo>
                  <a:pt x="26660" y="51340"/>
                </a:lnTo>
                <a:lnTo>
                  <a:pt x="26670" y="51330"/>
                </a:lnTo>
                <a:lnTo>
                  <a:pt x="26720" y="51280"/>
                </a:lnTo>
                <a:lnTo>
                  <a:pt x="26730" y="51270"/>
                </a:lnTo>
                <a:lnTo>
                  <a:pt x="26740" y="51270"/>
                </a:lnTo>
                <a:lnTo>
                  <a:pt x="26750" y="51280"/>
                </a:lnTo>
                <a:lnTo>
                  <a:pt x="26760" y="51280"/>
                </a:lnTo>
                <a:lnTo>
                  <a:pt x="26770" y="51280"/>
                </a:lnTo>
                <a:lnTo>
                  <a:pt x="26790" y="51310"/>
                </a:lnTo>
                <a:lnTo>
                  <a:pt x="26800" y="51320"/>
                </a:lnTo>
                <a:lnTo>
                  <a:pt x="26810" y="51330"/>
                </a:lnTo>
                <a:lnTo>
                  <a:pt x="26820" y="51330"/>
                </a:lnTo>
                <a:lnTo>
                  <a:pt x="26820" y="51340"/>
                </a:lnTo>
                <a:lnTo>
                  <a:pt x="26830" y="51350"/>
                </a:lnTo>
                <a:lnTo>
                  <a:pt x="26830" y="51360"/>
                </a:lnTo>
                <a:lnTo>
                  <a:pt x="26830" y="51370"/>
                </a:lnTo>
                <a:lnTo>
                  <a:pt x="26840" y="51380"/>
                </a:lnTo>
                <a:lnTo>
                  <a:pt x="26840" y="51390"/>
                </a:lnTo>
                <a:lnTo>
                  <a:pt x="26850" y="51400"/>
                </a:lnTo>
                <a:lnTo>
                  <a:pt x="26860" y="51410"/>
                </a:lnTo>
                <a:lnTo>
                  <a:pt x="26870" y="51410"/>
                </a:lnTo>
                <a:lnTo>
                  <a:pt x="26870" y="51420"/>
                </a:lnTo>
                <a:lnTo>
                  <a:pt x="26880" y="51420"/>
                </a:lnTo>
                <a:lnTo>
                  <a:pt x="26880" y="51430"/>
                </a:lnTo>
                <a:lnTo>
                  <a:pt x="26890" y="51440"/>
                </a:lnTo>
                <a:lnTo>
                  <a:pt x="26900" y="51450"/>
                </a:lnTo>
                <a:lnTo>
                  <a:pt x="26900" y="51460"/>
                </a:lnTo>
                <a:lnTo>
                  <a:pt x="26910" y="51470"/>
                </a:lnTo>
                <a:lnTo>
                  <a:pt x="27040" y="51390"/>
                </a:lnTo>
                <a:lnTo>
                  <a:pt x="27050" y="51400"/>
                </a:lnTo>
                <a:lnTo>
                  <a:pt x="27050" y="51410"/>
                </a:lnTo>
                <a:lnTo>
                  <a:pt x="27050" y="51420"/>
                </a:lnTo>
                <a:lnTo>
                  <a:pt x="27050" y="51430"/>
                </a:lnTo>
                <a:lnTo>
                  <a:pt x="27060" y="51440"/>
                </a:lnTo>
                <a:lnTo>
                  <a:pt x="27060" y="51450"/>
                </a:lnTo>
                <a:lnTo>
                  <a:pt x="27070" y="51460"/>
                </a:lnTo>
                <a:lnTo>
                  <a:pt x="27070" y="51470"/>
                </a:lnTo>
                <a:lnTo>
                  <a:pt x="27080" y="51480"/>
                </a:lnTo>
                <a:lnTo>
                  <a:pt x="27090" y="51490"/>
                </a:lnTo>
                <a:lnTo>
                  <a:pt x="27100" y="51500"/>
                </a:lnTo>
                <a:lnTo>
                  <a:pt x="27110" y="51510"/>
                </a:lnTo>
                <a:lnTo>
                  <a:pt x="27120" y="51520"/>
                </a:lnTo>
                <a:lnTo>
                  <a:pt x="27130" y="51530"/>
                </a:lnTo>
                <a:lnTo>
                  <a:pt x="27130" y="51590"/>
                </a:lnTo>
                <a:lnTo>
                  <a:pt x="27120" y="51640"/>
                </a:lnTo>
                <a:lnTo>
                  <a:pt x="27090" y="51610"/>
                </a:lnTo>
                <a:lnTo>
                  <a:pt x="27080" y="51610"/>
                </a:lnTo>
                <a:lnTo>
                  <a:pt x="27070" y="51610"/>
                </a:lnTo>
                <a:lnTo>
                  <a:pt x="27060" y="51610"/>
                </a:lnTo>
                <a:lnTo>
                  <a:pt x="27040" y="51610"/>
                </a:lnTo>
                <a:lnTo>
                  <a:pt x="27020" y="51610"/>
                </a:lnTo>
                <a:lnTo>
                  <a:pt x="27010" y="51610"/>
                </a:lnTo>
                <a:lnTo>
                  <a:pt x="27000" y="51600"/>
                </a:lnTo>
                <a:lnTo>
                  <a:pt x="26990" y="51590"/>
                </a:lnTo>
                <a:lnTo>
                  <a:pt x="26980" y="51590"/>
                </a:lnTo>
                <a:lnTo>
                  <a:pt x="26970" y="51580"/>
                </a:lnTo>
                <a:lnTo>
                  <a:pt x="26960" y="51580"/>
                </a:lnTo>
                <a:lnTo>
                  <a:pt x="26950" y="51590"/>
                </a:lnTo>
                <a:lnTo>
                  <a:pt x="26900" y="51580"/>
                </a:lnTo>
                <a:lnTo>
                  <a:pt x="26900" y="51610"/>
                </a:lnTo>
                <a:lnTo>
                  <a:pt x="26900" y="51640"/>
                </a:lnTo>
                <a:lnTo>
                  <a:pt x="26900" y="51660"/>
                </a:lnTo>
                <a:lnTo>
                  <a:pt x="26910" y="51740"/>
                </a:lnTo>
                <a:lnTo>
                  <a:pt x="26910" y="51750"/>
                </a:lnTo>
                <a:lnTo>
                  <a:pt x="26910" y="51770"/>
                </a:lnTo>
                <a:lnTo>
                  <a:pt x="26910" y="51790"/>
                </a:lnTo>
                <a:lnTo>
                  <a:pt x="26910" y="51800"/>
                </a:lnTo>
                <a:lnTo>
                  <a:pt x="26900" y="51810"/>
                </a:lnTo>
                <a:lnTo>
                  <a:pt x="26890" y="51820"/>
                </a:lnTo>
                <a:lnTo>
                  <a:pt x="26880" y="51850"/>
                </a:lnTo>
                <a:lnTo>
                  <a:pt x="26860" y="51890"/>
                </a:lnTo>
                <a:lnTo>
                  <a:pt x="26850" y="51890"/>
                </a:lnTo>
                <a:lnTo>
                  <a:pt x="26850" y="51900"/>
                </a:lnTo>
                <a:lnTo>
                  <a:pt x="26850" y="51910"/>
                </a:lnTo>
                <a:lnTo>
                  <a:pt x="26850" y="51970"/>
                </a:lnTo>
                <a:lnTo>
                  <a:pt x="26850" y="51990"/>
                </a:lnTo>
                <a:lnTo>
                  <a:pt x="26850" y="52010"/>
                </a:lnTo>
                <a:lnTo>
                  <a:pt x="26850" y="52030"/>
                </a:lnTo>
                <a:lnTo>
                  <a:pt x="26840" y="52040"/>
                </a:lnTo>
                <a:lnTo>
                  <a:pt x="26850" y="52050"/>
                </a:lnTo>
                <a:lnTo>
                  <a:pt x="26860" y="52050"/>
                </a:lnTo>
                <a:lnTo>
                  <a:pt x="26910" y="52080"/>
                </a:lnTo>
                <a:lnTo>
                  <a:pt x="27010" y="52130"/>
                </a:lnTo>
                <a:lnTo>
                  <a:pt x="27040" y="52150"/>
                </a:lnTo>
                <a:lnTo>
                  <a:pt x="27050" y="52150"/>
                </a:lnTo>
                <a:lnTo>
                  <a:pt x="27060" y="52150"/>
                </a:lnTo>
                <a:lnTo>
                  <a:pt x="27070" y="52160"/>
                </a:lnTo>
                <a:lnTo>
                  <a:pt x="27080" y="52160"/>
                </a:lnTo>
                <a:lnTo>
                  <a:pt x="27100" y="52170"/>
                </a:lnTo>
                <a:lnTo>
                  <a:pt x="27120" y="52170"/>
                </a:lnTo>
                <a:lnTo>
                  <a:pt x="27130" y="52170"/>
                </a:lnTo>
                <a:lnTo>
                  <a:pt x="27140" y="52170"/>
                </a:lnTo>
                <a:lnTo>
                  <a:pt x="27160" y="52180"/>
                </a:lnTo>
                <a:lnTo>
                  <a:pt x="27170" y="52190"/>
                </a:lnTo>
                <a:lnTo>
                  <a:pt x="27170" y="52200"/>
                </a:lnTo>
                <a:lnTo>
                  <a:pt x="27170" y="52210"/>
                </a:lnTo>
                <a:lnTo>
                  <a:pt x="27180" y="52220"/>
                </a:lnTo>
                <a:lnTo>
                  <a:pt x="27190" y="52230"/>
                </a:lnTo>
                <a:lnTo>
                  <a:pt x="27190" y="52240"/>
                </a:lnTo>
                <a:lnTo>
                  <a:pt x="27190" y="52250"/>
                </a:lnTo>
                <a:lnTo>
                  <a:pt x="27200" y="52260"/>
                </a:lnTo>
                <a:lnTo>
                  <a:pt x="27210" y="52270"/>
                </a:lnTo>
                <a:lnTo>
                  <a:pt x="27240" y="52290"/>
                </a:lnTo>
                <a:lnTo>
                  <a:pt x="27240" y="52280"/>
                </a:lnTo>
                <a:lnTo>
                  <a:pt x="27250" y="52270"/>
                </a:lnTo>
                <a:lnTo>
                  <a:pt x="27270" y="52270"/>
                </a:lnTo>
                <a:lnTo>
                  <a:pt x="27270" y="52280"/>
                </a:lnTo>
                <a:lnTo>
                  <a:pt x="27280" y="52280"/>
                </a:lnTo>
                <a:lnTo>
                  <a:pt x="27290" y="52280"/>
                </a:lnTo>
                <a:lnTo>
                  <a:pt x="27300" y="52280"/>
                </a:lnTo>
                <a:lnTo>
                  <a:pt x="27310" y="52290"/>
                </a:lnTo>
                <a:lnTo>
                  <a:pt x="27310" y="52300"/>
                </a:lnTo>
                <a:lnTo>
                  <a:pt x="27300" y="52320"/>
                </a:lnTo>
                <a:lnTo>
                  <a:pt x="27300" y="52350"/>
                </a:lnTo>
                <a:lnTo>
                  <a:pt x="27290" y="52360"/>
                </a:lnTo>
                <a:lnTo>
                  <a:pt x="27280" y="52400"/>
                </a:lnTo>
                <a:lnTo>
                  <a:pt x="27270" y="52420"/>
                </a:lnTo>
                <a:lnTo>
                  <a:pt x="27260" y="52450"/>
                </a:lnTo>
                <a:lnTo>
                  <a:pt x="27250" y="52470"/>
                </a:lnTo>
                <a:lnTo>
                  <a:pt x="27250" y="52480"/>
                </a:lnTo>
                <a:lnTo>
                  <a:pt x="27240" y="52510"/>
                </a:lnTo>
                <a:lnTo>
                  <a:pt x="27230" y="52530"/>
                </a:lnTo>
                <a:lnTo>
                  <a:pt x="27230" y="52550"/>
                </a:lnTo>
                <a:lnTo>
                  <a:pt x="27190" y="52650"/>
                </a:lnTo>
                <a:lnTo>
                  <a:pt x="27180" y="52670"/>
                </a:lnTo>
                <a:lnTo>
                  <a:pt x="27170" y="52670"/>
                </a:lnTo>
                <a:lnTo>
                  <a:pt x="27160" y="52670"/>
                </a:lnTo>
                <a:lnTo>
                  <a:pt x="27150" y="52680"/>
                </a:lnTo>
                <a:lnTo>
                  <a:pt x="27140" y="52680"/>
                </a:lnTo>
                <a:lnTo>
                  <a:pt x="27130" y="52670"/>
                </a:lnTo>
                <a:lnTo>
                  <a:pt x="27120" y="52670"/>
                </a:lnTo>
                <a:lnTo>
                  <a:pt x="27110" y="52660"/>
                </a:lnTo>
                <a:lnTo>
                  <a:pt x="27100" y="52670"/>
                </a:lnTo>
                <a:lnTo>
                  <a:pt x="27090" y="52680"/>
                </a:lnTo>
                <a:lnTo>
                  <a:pt x="27090" y="52690"/>
                </a:lnTo>
                <a:lnTo>
                  <a:pt x="27080" y="52700"/>
                </a:lnTo>
                <a:lnTo>
                  <a:pt x="27070" y="52710"/>
                </a:lnTo>
                <a:lnTo>
                  <a:pt x="27070" y="52720"/>
                </a:lnTo>
                <a:lnTo>
                  <a:pt x="27070" y="52730"/>
                </a:lnTo>
                <a:lnTo>
                  <a:pt x="27070" y="52740"/>
                </a:lnTo>
                <a:lnTo>
                  <a:pt x="27050" y="52740"/>
                </a:lnTo>
                <a:lnTo>
                  <a:pt x="27040" y="52740"/>
                </a:lnTo>
                <a:lnTo>
                  <a:pt x="27030" y="52740"/>
                </a:lnTo>
                <a:lnTo>
                  <a:pt x="27020" y="52750"/>
                </a:lnTo>
                <a:lnTo>
                  <a:pt x="27010" y="52750"/>
                </a:lnTo>
                <a:lnTo>
                  <a:pt x="27000" y="52740"/>
                </a:lnTo>
                <a:lnTo>
                  <a:pt x="26990" y="52740"/>
                </a:lnTo>
                <a:lnTo>
                  <a:pt x="26980" y="52740"/>
                </a:lnTo>
                <a:lnTo>
                  <a:pt x="26970" y="52750"/>
                </a:lnTo>
                <a:lnTo>
                  <a:pt x="26960" y="52760"/>
                </a:lnTo>
                <a:lnTo>
                  <a:pt x="26960" y="52770"/>
                </a:lnTo>
                <a:lnTo>
                  <a:pt x="26980" y="52790"/>
                </a:lnTo>
                <a:lnTo>
                  <a:pt x="26990" y="52800"/>
                </a:lnTo>
                <a:lnTo>
                  <a:pt x="27010" y="52820"/>
                </a:lnTo>
                <a:lnTo>
                  <a:pt x="27020" y="52830"/>
                </a:lnTo>
                <a:lnTo>
                  <a:pt x="27040" y="52840"/>
                </a:lnTo>
                <a:lnTo>
                  <a:pt x="27050" y="52860"/>
                </a:lnTo>
                <a:lnTo>
                  <a:pt x="27060" y="52860"/>
                </a:lnTo>
                <a:lnTo>
                  <a:pt x="27080" y="52880"/>
                </a:lnTo>
                <a:lnTo>
                  <a:pt x="27100" y="52890"/>
                </a:lnTo>
                <a:lnTo>
                  <a:pt x="27120" y="52910"/>
                </a:lnTo>
                <a:lnTo>
                  <a:pt x="27140" y="52930"/>
                </a:lnTo>
                <a:lnTo>
                  <a:pt x="27150" y="52940"/>
                </a:lnTo>
                <a:lnTo>
                  <a:pt x="27180" y="52950"/>
                </a:lnTo>
                <a:lnTo>
                  <a:pt x="27190" y="52950"/>
                </a:lnTo>
                <a:lnTo>
                  <a:pt x="27220" y="52960"/>
                </a:lnTo>
                <a:lnTo>
                  <a:pt x="27250" y="52970"/>
                </a:lnTo>
                <a:lnTo>
                  <a:pt x="27280" y="52980"/>
                </a:lnTo>
                <a:lnTo>
                  <a:pt x="27300" y="52990"/>
                </a:lnTo>
                <a:lnTo>
                  <a:pt x="27320" y="52990"/>
                </a:lnTo>
                <a:lnTo>
                  <a:pt x="27330" y="53000"/>
                </a:lnTo>
                <a:lnTo>
                  <a:pt x="27340" y="53000"/>
                </a:lnTo>
                <a:lnTo>
                  <a:pt x="27360" y="53010"/>
                </a:lnTo>
                <a:lnTo>
                  <a:pt x="27370" y="53010"/>
                </a:lnTo>
                <a:lnTo>
                  <a:pt x="27380" y="53020"/>
                </a:lnTo>
                <a:lnTo>
                  <a:pt x="27410" y="53040"/>
                </a:lnTo>
                <a:lnTo>
                  <a:pt x="27420" y="53040"/>
                </a:lnTo>
                <a:lnTo>
                  <a:pt x="27440" y="53050"/>
                </a:lnTo>
                <a:lnTo>
                  <a:pt x="27460" y="53060"/>
                </a:lnTo>
                <a:lnTo>
                  <a:pt x="27470" y="53070"/>
                </a:lnTo>
                <a:lnTo>
                  <a:pt x="27500" y="53070"/>
                </a:lnTo>
                <a:lnTo>
                  <a:pt x="27530" y="53070"/>
                </a:lnTo>
                <a:lnTo>
                  <a:pt x="27540" y="53080"/>
                </a:lnTo>
                <a:lnTo>
                  <a:pt x="27620" y="53080"/>
                </a:lnTo>
                <a:lnTo>
                  <a:pt x="27640" y="53080"/>
                </a:lnTo>
                <a:lnTo>
                  <a:pt x="27660" y="53080"/>
                </a:lnTo>
                <a:lnTo>
                  <a:pt x="27670" y="53080"/>
                </a:lnTo>
                <a:lnTo>
                  <a:pt x="27730" y="53080"/>
                </a:lnTo>
                <a:lnTo>
                  <a:pt x="27750" y="53080"/>
                </a:lnTo>
                <a:lnTo>
                  <a:pt x="27760" y="53120"/>
                </a:lnTo>
                <a:lnTo>
                  <a:pt x="27770" y="53150"/>
                </a:lnTo>
                <a:lnTo>
                  <a:pt x="27690" y="53200"/>
                </a:lnTo>
                <a:lnTo>
                  <a:pt x="27650" y="53230"/>
                </a:lnTo>
                <a:lnTo>
                  <a:pt x="27550" y="53280"/>
                </a:lnTo>
                <a:lnTo>
                  <a:pt x="27550" y="53300"/>
                </a:lnTo>
                <a:lnTo>
                  <a:pt x="27540" y="53310"/>
                </a:lnTo>
                <a:lnTo>
                  <a:pt x="27540" y="53320"/>
                </a:lnTo>
                <a:lnTo>
                  <a:pt x="27540" y="53330"/>
                </a:lnTo>
                <a:lnTo>
                  <a:pt x="27530" y="53350"/>
                </a:lnTo>
                <a:lnTo>
                  <a:pt x="27520" y="53380"/>
                </a:lnTo>
                <a:lnTo>
                  <a:pt x="27510" y="53410"/>
                </a:lnTo>
                <a:lnTo>
                  <a:pt x="27500" y="53430"/>
                </a:lnTo>
                <a:lnTo>
                  <a:pt x="27500" y="53440"/>
                </a:lnTo>
                <a:lnTo>
                  <a:pt x="27490" y="53460"/>
                </a:lnTo>
                <a:lnTo>
                  <a:pt x="27480" y="53490"/>
                </a:lnTo>
                <a:lnTo>
                  <a:pt x="27470" y="53520"/>
                </a:lnTo>
                <a:lnTo>
                  <a:pt x="27490" y="53570"/>
                </a:lnTo>
                <a:lnTo>
                  <a:pt x="27510" y="53620"/>
                </a:lnTo>
                <a:lnTo>
                  <a:pt x="27510" y="53630"/>
                </a:lnTo>
                <a:lnTo>
                  <a:pt x="27510" y="53640"/>
                </a:lnTo>
                <a:lnTo>
                  <a:pt x="27530" y="53680"/>
                </a:lnTo>
                <a:lnTo>
                  <a:pt x="27540" y="53700"/>
                </a:lnTo>
                <a:lnTo>
                  <a:pt x="27540" y="53710"/>
                </a:lnTo>
                <a:lnTo>
                  <a:pt x="27560" y="53760"/>
                </a:lnTo>
                <a:lnTo>
                  <a:pt x="27570" y="53810"/>
                </a:lnTo>
                <a:lnTo>
                  <a:pt x="27580" y="53840"/>
                </a:lnTo>
                <a:lnTo>
                  <a:pt x="27600" y="53870"/>
                </a:lnTo>
                <a:lnTo>
                  <a:pt x="27610" y="53900"/>
                </a:lnTo>
                <a:lnTo>
                  <a:pt x="27620" y="53930"/>
                </a:lnTo>
                <a:lnTo>
                  <a:pt x="27630" y="53970"/>
                </a:lnTo>
                <a:lnTo>
                  <a:pt x="27640" y="53990"/>
                </a:lnTo>
                <a:lnTo>
                  <a:pt x="27640" y="54000"/>
                </a:lnTo>
                <a:lnTo>
                  <a:pt x="27650" y="54010"/>
                </a:lnTo>
                <a:lnTo>
                  <a:pt x="27610" y="54030"/>
                </a:lnTo>
                <a:lnTo>
                  <a:pt x="27570" y="54050"/>
                </a:lnTo>
                <a:lnTo>
                  <a:pt x="27540" y="54050"/>
                </a:lnTo>
                <a:lnTo>
                  <a:pt x="27500" y="54070"/>
                </a:lnTo>
                <a:lnTo>
                  <a:pt x="27460" y="54080"/>
                </a:lnTo>
                <a:lnTo>
                  <a:pt x="27440" y="54090"/>
                </a:lnTo>
                <a:lnTo>
                  <a:pt x="27420" y="54120"/>
                </a:lnTo>
                <a:lnTo>
                  <a:pt x="27400" y="54130"/>
                </a:lnTo>
                <a:lnTo>
                  <a:pt x="27390" y="54140"/>
                </a:lnTo>
                <a:lnTo>
                  <a:pt x="27380" y="54150"/>
                </a:lnTo>
                <a:lnTo>
                  <a:pt x="27340" y="54190"/>
                </a:lnTo>
                <a:lnTo>
                  <a:pt x="27320" y="54200"/>
                </a:lnTo>
                <a:lnTo>
                  <a:pt x="27300" y="54210"/>
                </a:lnTo>
                <a:lnTo>
                  <a:pt x="27260" y="54240"/>
                </a:lnTo>
                <a:lnTo>
                  <a:pt x="27240" y="54260"/>
                </a:lnTo>
                <a:lnTo>
                  <a:pt x="27230" y="54260"/>
                </a:lnTo>
                <a:lnTo>
                  <a:pt x="27200" y="54280"/>
                </a:lnTo>
                <a:lnTo>
                  <a:pt x="27180" y="54290"/>
                </a:lnTo>
                <a:lnTo>
                  <a:pt x="27130" y="54290"/>
                </a:lnTo>
                <a:lnTo>
                  <a:pt x="27100" y="54290"/>
                </a:lnTo>
                <a:lnTo>
                  <a:pt x="27010" y="54290"/>
                </a:lnTo>
                <a:lnTo>
                  <a:pt x="26930" y="54300"/>
                </a:lnTo>
                <a:lnTo>
                  <a:pt x="26880" y="54300"/>
                </a:lnTo>
                <a:lnTo>
                  <a:pt x="26840" y="54270"/>
                </a:lnTo>
                <a:lnTo>
                  <a:pt x="26790" y="54230"/>
                </a:lnTo>
                <a:lnTo>
                  <a:pt x="26780" y="54220"/>
                </a:lnTo>
                <a:lnTo>
                  <a:pt x="26770" y="54220"/>
                </a:lnTo>
                <a:lnTo>
                  <a:pt x="26750" y="54200"/>
                </a:lnTo>
                <a:lnTo>
                  <a:pt x="26710" y="54170"/>
                </a:lnTo>
                <a:lnTo>
                  <a:pt x="26680" y="54140"/>
                </a:lnTo>
                <a:lnTo>
                  <a:pt x="26640" y="54110"/>
                </a:lnTo>
                <a:lnTo>
                  <a:pt x="26600" y="54080"/>
                </a:lnTo>
                <a:lnTo>
                  <a:pt x="26520" y="54120"/>
                </a:lnTo>
                <a:lnTo>
                  <a:pt x="26500" y="54130"/>
                </a:lnTo>
                <a:lnTo>
                  <a:pt x="26490" y="54130"/>
                </a:lnTo>
                <a:lnTo>
                  <a:pt x="26480" y="54140"/>
                </a:lnTo>
                <a:lnTo>
                  <a:pt x="26470" y="54140"/>
                </a:lnTo>
                <a:lnTo>
                  <a:pt x="26460" y="54150"/>
                </a:lnTo>
                <a:lnTo>
                  <a:pt x="26450" y="54150"/>
                </a:lnTo>
                <a:lnTo>
                  <a:pt x="26440" y="54150"/>
                </a:lnTo>
                <a:lnTo>
                  <a:pt x="26420" y="54160"/>
                </a:lnTo>
                <a:lnTo>
                  <a:pt x="26390" y="54180"/>
                </a:lnTo>
                <a:lnTo>
                  <a:pt x="26350" y="54200"/>
                </a:lnTo>
                <a:lnTo>
                  <a:pt x="26310" y="54200"/>
                </a:lnTo>
                <a:lnTo>
                  <a:pt x="26290" y="54210"/>
                </a:lnTo>
                <a:lnTo>
                  <a:pt x="26270" y="54210"/>
                </a:lnTo>
                <a:lnTo>
                  <a:pt x="26260" y="54210"/>
                </a:lnTo>
                <a:lnTo>
                  <a:pt x="26230" y="54210"/>
                </a:lnTo>
                <a:lnTo>
                  <a:pt x="26220" y="54220"/>
                </a:lnTo>
                <a:lnTo>
                  <a:pt x="26210" y="54220"/>
                </a:lnTo>
                <a:lnTo>
                  <a:pt x="26180" y="54220"/>
                </a:lnTo>
                <a:lnTo>
                  <a:pt x="26160" y="54230"/>
                </a:lnTo>
                <a:lnTo>
                  <a:pt x="26150" y="54230"/>
                </a:lnTo>
                <a:lnTo>
                  <a:pt x="26140" y="54230"/>
                </a:lnTo>
                <a:lnTo>
                  <a:pt x="26110" y="54230"/>
                </a:lnTo>
                <a:lnTo>
                  <a:pt x="26080" y="54240"/>
                </a:lnTo>
                <a:lnTo>
                  <a:pt x="26010" y="54250"/>
                </a:lnTo>
                <a:lnTo>
                  <a:pt x="25950" y="54250"/>
                </a:lnTo>
                <a:lnTo>
                  <a:pt x="25910" y="54260"/>
                </a:lnTo>
                <a:lnTo>
                  <a:pt x="25870" y="54260"/>
                </a:lnTo>
                <a:lnTo>
                  <a:pt x="25870" y="54220"/>
                </a:lnTo>
                <a:lnTo>
                  <a:pt x="25870" y="54200"/>
                </a:lnTo>
                <a:lnTo>
                  <a:pt x="25870" y="54160"/>
                </a:lnTo>
                <a:lnTo>
                  <a:pt x="25870" y="54130"/>
                </a:lnTo>
                <a:lnTo>
                  <a:pt x="25870" y="54100"/>
                </a:lnTo>
                <a:lnTo>
                  <a:pt x="25870" y="54070"/>
                </a:lnTo>
                <a:lnTo>
                  <a:pt x="25870" y="54020"/>
                </a:lnTo>
                <a:lnTo>
                  <a:pt x="25870" y="53980"/>
                </a:lnTo>
                <a:lnTo>
                  <a:pt x="25870" y="53950"/>
                </a:lnTo>
                <a:lnTo>
                  <a:pt x="25870" y="53910"/>
                </a:lnTo>
                <a:lnTo>
                  <a:pt x="25870" y="53890"/>
                </a:lnTo>
                <a:lnTo>
                  <a:pt x="25860" y="53860"/>
                </a:lnTo>
                <a:lnTo>
                  <a:pt x="25850" y="53830"/>
                </a:lnTo>
                <a:lnTo>
                  <a:pt x="25840" y="53790"/>
                </a:lnTo>
                <a:lnTo>
                  <a:pt x="25840" y="53770"/>
                </a:lnTo>
                <a:lnTo>
                  <a:pt x="25830" y="53710"/>
                </a:lnTo>
                <a:lnTo>
                  <a:pt x="25820" y="53670"/>
                </a:lnTo>
                <a:lnTo>
                  <a:pt x="25820" y="53660"/>
                </a:lnTo>
                <a:lnTo>
                  <a:pt x="25820" y="53650"/>
                </a:lnTo>
                <a:lnTo>
                  <a:pt x="25820" y="53640"/>
                </a:lnTo>
                <a:lnTo>
                  <a:pt x="25810" y="53630"/>
                </a:lnTo>
                <a:lnTo>
                  <a:pt x="25810" y="53640"/>
                </a:lnTo>
                <a:lnTo>
                  <a:pt x="25800" y="53640"/>
                </a:lnTo>
                <a:lnTo>
                  <a:pt x="25800" y="53650"/>
                </a:lnTo>
                <a:lnTo>
                  <a:pt x="25790" y="53640"/>
                </a:lnTo>
                <a:lnTo>
                  <a:pt x="25780" y="53640"/>
                </a:lnTo>
                <a:lnTo>
                  <a:pt x="25770" y="53630"/>
                </a:lnTo>
                <a:lnTo>
                  <a:pt x="25780" y="53620"/>
                </a:lnTo>
                <a:lnTo>
                  <a:pt x="25770" y="53610"/>
                </a:lnTo>
                <a:lnTo>
                  <a:pt x="25760" y="53600"/>
                </a:lnTo>
                <a:lnTo>
                  <a:pt x="25750" y="53600"/>
                </a:lnTo>
                <a:lnTo>
                  <a:pt x="25740" y="53590"/>
                </a:lnTo>
                <a:lnTo>
                  <a:pt x="25730" y="53600"/>
                </a:lnTo>
                <a:lnTo>
                  <a:pt x="25720" y="53600"/>
                </a:lnTo>
                <a:lnTo>
                  <a:pt x="25720" y="53590"/>
                </a:lnTo>
                <a:lnTo>
                  <a:pt x="25710" y="53590"/>
                </a:lnTo>
                <a:lnTo>
                  <a:pt x="25700" y="53580"/>
                </a:lnTo>
                <a:lnTo>
                  <a:pt x="25690" y="53570"/>
                </a:lnTo>
                <a:lnTo>
                  <a:pt x="25680" y="53570"/>
                </a:lnTo>
                <a:lnTo>
                  <a:pt x="25670" y="53570"/>
                </a:lnTo>
                <a:lnTo>
                  <a:pt x="25660" y="53570"/>
                </a:lnTo>
                <a:lnTo>
                  <a:pt x="25650" y="53570"/>
                </a:lnTo>
                <a:lnTo>
                  <a:pt x="25650" y="53560"/>
                </a:lnTo>
                <a:lnTo>
                  <a:pt x="25640" y="53560"/>
                </a:lnTo>
                <a:lnTo>
                  <a:pt x="25630" y="53550"/>
                </a:lnTo>
                <a:lnTo>
                  <a:pt x="25620" y="53550"/>
                </a:lnTo>
                <a:lnTo>
                  <a:pt x="25610" y="53550"/>
                </a:lnTo>
                <a:lnTo>
                  <a:pt x="25600" y="53550"/>
                </a:lnTo>
                <a:lnTo>
                  <a:pt x="25590" y="53550"/>
                </a:lnTo>
                <a:lnTo>
                  <a:pt x="25580" y="53540"/>
                </a:lnTo>
                <a:lnTo>
                  <a:pt x="25570" y="53540"/>
                </a:lnTo>
                <a:lnTo>
                  <a:pt x="25560" y="53540"/>
                </a:lnTo>
                <a:lnTo>
                  <a:pt x="25560" y="53550"/>
                </a:lnTo>
                <a:lnTo>
                  <a:pt x="25560" y="53560"/>
                </a:lnTo>
                <a:lnTo>
                  <a:pt x="25550" y="53560"/>
                </a:lnTo>
                <a:lnTo>
                  <a:pt x="25540" y="53570"/>
                </a:lnTo>
                <a:lnTo>
                  <a:pt x="25530" y="53570"/>
                </a:lnTo>
                <a:lnTo>
                  <a:pt x="25520" y="53570"/>
                </a:lnTo>
                <a:lnTo>
                  <a:pt x="25510" y="53570"/>
                </a:lnTo>
                <a:lnTo>
                  <a:pt x="25510" y="53560"/>
                </a:lnTo>
                <a:lnTo>
                  <a:pt x="25500" y="53570"/>
                </a:lnTo>
                <a:lnTo>
                  <a:pt x="25490" y="53570"/>
                </a:lnTo>
                <a:lnTo>
                  <a:pt x="25480" y="53570"/>
                </a:lnTo>
                <a:lnTo>
                  <a:pt x="25470" y="53570"/>
                </a:lnTo>
                <a:lnTo>
                  <a:pt x="25470" y="53560"/>
                </a:lnTo>
                <a:lnTo>
                  <a:pt x="25460" y="53550"/>
                </a:lnTo>
                <a:lnTo>
                  <a:pt x="25460" y="53560"/>
                </a:lnTo>
                <a:lnTo>
                  <a:pt x="25460" y="53570"/>
                </a:lnTo>
                <a:lnTo>
                  <a:pt x="25450" y="53570"/>
                </a:lnTo>
                <a:lnTo>
                  <a:pt x="25450" y="53580"/>
                </a:lnTo>
                <a:lnTo>
                  <a:pt x="25440" y="53570"/>
                </a:lnTo>
                <a:lnTo>
                  <a:pt x="25430" y="53570"/>
                </a:lnTo>
                <a:lnTo>
                  <a:pt x="25430" y="53560"/>
                </a:lnTo>
                <a:lnTo>
                  <a:pt x="25420" y="53570"/>
                </a:lnTo>
                <a:lnTo>
                  <a:pt x="25410" y="53560"/>
                </a:lnTo>
                <a:lnTo>
                  <a:pt x="25390" y="53570"/>
                </a:lnTo>
                <a:lnTo>
                  <a:pt x="25380" y="53580"/>
                </a:lnTo>
                <a:lnTo>
                  <a:pt x="25370" y="53580"/>
                </a:lnTo>
                <a:lnTo>
                  <a:pt x="25360" y="53580"/>
                </a:lnTo>
                <a:lnTo>
                  <a:pt x="25350" y="53590"/>
                </a:lnTo>
                <a:lnTo>
                  <a:pt x="25340" y="53590"/>
                </a:lnTo>
                <a:lnTo>
                  <a:pt x="25330" y="53600"/>
                </a:lnTo>
                <a:lnTo>
                  <a:pt x="25320" y="53600"/>
                </a:lnTo>
                <a:lnTo>
                  <a:pt x="25310" y="53590"/>
                </a:lnTo>
                <a:lnTo>
                  <a:pt x="25300" y="53590"/>
                </a:lnTo>
                <a:lnTo>
                  <a:pt x="25290" y="53580"/>
                </a:lnTo>
                <a:lnTo>
                  <a:pt x="25280" y="53580"/>
                </a:lnTo>
                <a:lnTo>
                  <a:pt x="25290" y="53590"/>
                </a:lnTo>
                <a:lnTo>
                  <a:pt x="25290" y="53600"/>
                </a:lnTo>
                <a:lnTo>
                  <a:pt x="25280" y="53610"/>
                </a:lnTo>
                <a:lnTo>
                  <a:pt x="25270" y="53610"/>
                </a:lnTo>
                <a:lnTo>
                  <a:pt x="25270" y="53620"/>
                </a:lnTo>
                <a:lnTo>
                  <a:pt x="25270" y="53630"/>
                </a:lnTo>
                <a:lnTo>
                  <a:pt x="25260" y="53640"/>
                </a:lnTo>
                <a:lnTo>
                  <a:pt x="25250" y="53640"/>
                </a:lnTo>
                <a:lnTo>
                  <a:pt x="25240" y="53640"/>
                </a:lnTo>
                <a:lnTo>
                  <a:pt x="25230" y="53640"/>
                </a:lnTo>
                <a:lnTo>
                  <a:pt x="25220" y="53640"/>
                </a:lnTo>
                <a:lnTo>
                  <a:pt x="25210" y="53650"/>
                </a:lnTo>
                <a:lnTo>
                  <a:pt x="25200" y="53660"/>
                </a:lnTo>
                <a:lnTo>
                  <a:pt x="25190" y="53660"/>
                </a:lnTo>
                <a:lnTo>
                  <a:pt x="25190" y="53650"/>
                </a:lnTo>
                <a:lnTo>
                  <a:pt x="25190" y="53640"/>
                </a:lnTo>
                <a:lnTo>
                  <a:pt x="25180" y="53640"/>
                </a:lnTo>
                <a:lnTo>
                  <a:pt x="25180" y="53630"/>
                </a:lnTo>
                <a:lnTo>
                  <a:pt x="25170" y="53620"/>
                </a:lnTo>
                <a:lnTo>
                  <a:pt x="25160" y="53620"/>
                </a:lnTo>
                <a:lnTo>
                  <a:pt x="25160" y="53610"/>
                </a:lnTo>
                <a:lnTo>
                  <a:pt x="25150" y="53610"/>
                </a:lnTo>
                <a:lnTo>
                  <a:pt x="25120" y="53600"/>
                </a:lnTo>
                <a:lnTo>
                  <a:pt x="25080" y="53570"/>
                </a:lnTo>
                <a:lnTo>
                  <a:pt x="25050" y="53550"/>
                </a:lnTo>
                <a:lnTo>
                  <a:pt x="25030" y="53530"/>
                </a:lnTo>
                <a:lnTo>
                  <a:pt x="25020" y="53530"/>
                </a:lnTo>
                <a:lnTo>
                  <a:pt x="25000" y="53520"/>
                </a:lnTo>
                <a:lnTo>
                  <a:pt x="24980" y="53500"/>
                </a:lnTo>
                <a:lnTo>
                  <a:pt x="24950" y="53470"/>
                </a:lnTo>
                <a:lnTo>
                  <a:pt x="24930" y="53470"/>
                </a:lnTo>
                <a:lnTo>
                  <a:pt x="24910" y="53450"/>
                </a:lnTo>
                <a:lnTo>
                  <a:pt x="24880" y="53430"/>
                </a:lnTo>
                <a:lnTo>
                  <a:pt x="24840" y="53400"/>
                </a:lnTo>
                <a:lnTo>
                  <a:pt x="24810" y="53380"/>
                </a:lnTo>
                <a:lnTo>
                  <a:pt x="24800" y="53370"/>
                </a:lnTo>
                <a:lnTo>
                  <a:pt x="24780" y="53360"/>
                </a:lnTo>
                <a:lnTo>
                  <a:pt x="24770" y="53360"/>
                </a:lnTo>
                <a:lnTo>
                  <a:pt x="24760" y="53350"/>
                </a:lnTo>
                <a:lnTo>
                  <a:pt x="24750" y="53350"/>
                </a:lnTo>
                <a:lnTo>
                  <a:pt x="24750" y="53360"/>
                </a:lnTo>
                <a:lnTo>
                  <a:pt x="24740" y="53370"/>
                </a:lnTo>
                <a:lnTo>
                  <a:pt x="24740" y="53380"/>
                </a:lnTo>
                <a:lnTo>
                  <a:pt x="24740" y="53390"/>
                </a:lnTo>
                <a:lnTo>
                  <a:pt x="24750" y="53390"/>
                </a:lnTo>
                <a:lnTo>
                  <a:pt x="24750" y="53400"/>
                </a:lnTo>
                <a:lnTo>
                  <a:pt x="24750" y="53410"/>
                </a:lnTo>
                <a:lnTo>
                  <a:pt x="24760" y="53420"/>
                </a:lnTo>
                <a:lnTo>
                  <a:pt x="24760" y="53440"/>
                </a:lnTo>
                <a:lnTo>
                  <a:pt x="24750" y="53440"/>
                </a:lnTo>
                <a:lnTo>
                  <a:pt x="24750" y="53450"/>
                </a:lnTo>
                <a:lnTo>
                  <a:pt x="24750" y="53460"/>
                </a:lnTo>
                <a:lnTo>
                  <a:pt x="24750" y="53470"/>
                </a:lnTo>
                <a:lnTo>
                  <a:pt x="24760" y="53480"/>
                </a:lnTo>
                <a:lnTo>
                  <a:pt x="24760" y="53490"/>
                </a:lnTo>
                <a:lnTo>
                  <a:pt x="24750" y="53490"/>
                </a:lnTo>
                <a:lnTo>
                  <a:pt x="24750" y="53500"/>
                </a:lnTo>
                <a:lnTo>
                  <a:pt x="24750" y="53510"/>
                </a:lnTo>
                <a:lnTo>
                  <a:pt x="24760" y="53520"/>
                </a:lnTo>
                <a:lnTo>
                  <a:pt x="24760" y="53530"/>
                </a:lnTo>
                <a:lnTo>
                  <a:pt x="24750" y="53540"/>
                </a:lnTo>
                <a:lnTo>
                  <a:pt x="24740" y="53540"/>
                </a:lnTo>
                <a:lnTo>
                  <a:pt x="24740" y="53550"/>
                </a:lnTo>
                <a:lnTo>
                  <a:pt x="24740" y="53560"/>
                </a:lnTo>
                <a:lnTo>
                  <a:pt x="24730" y="53560"/>
                </a:lnTo>
                <a:lnTo>
                  <a:pt x="24720" y="53560"/>
                </a:lnTo>
                <a:lnTo>
                  <a:pt x="24720" y="53570"/>
                </a:lnTo>
                <a:lnTo>
                  <a:pt x="24710" y="53570"/>
                </a:lnTo>
                <a:lnTo>
                  <a:pt x="24710" y="53580"/>
                </a:lnTo>
                <a:lnTo>
                  <a:pt x="24700" y="53580"/>
                </a:lnTo>
                <a:lnTo>
                  <a:pt x="24690" y="53590"/>
                </a:lnTo>
                <a:lnTo>
                  <a:pt x="24690" y="53600"/>
                </a:lnTo>
                <a:lnTo>
                  <a:pt x="24690" y="53610"/>
                </a:lnTo>
                <a:lnTo>
                  <a:pt x="24690" y="53620"/>
                </a:lnTo>
                <a:lnTo>
                  <a:pt x="24680" y="53620"/>
                </a:lnTo>
                <a:lnTo>
                  <a:pt x="24680" y="53630"/>
                </a:lnTo>
                <a:lnTo>
                  <a:pt x="24690" y="53640"/>
                </a:lnTo>
                <a:lnTo>
                  <a:pt x="24680" y="53650"/>
                </a:lnTo>
                <a:lnTo>
                  <a:pt x="24680" y="53670"/>
                </a:lnTo>
                <a:lnTo>
                  <a:pt x="24670" y="53670"/>
                </a:lnTo>
                <a:lnTo>
                  <a:pt x="24670" y="53680"/>
                </a:lnTo>
                <a:lnTo>
                  <a:pt x="24670" y="53690"/>
                </a:lnTo>
                <a:lnTo>
                  <a:pt x="24670" y="53700"/>
                </a:lnTo>
                <a:lnTo>
                  <a:pt x="24670" y="53710"/>
                </a:lnTo>
                <a:lnTo>
                  <a:pt x="24660" y="53710"/>
                </a:lnTo>
                <a:lnTo>
                  <a:pt x="24650" y="53710"/>
                </a:lnTo>
                <a:lnTo>
                  <a:pt x="24640" y="53710"/>
                </a:lnTo>
                <a:lnTo>
                  <a:pt x="24630" y="53720"/>
                </a:lnTo>
                <a:lnTo>
                  <a:pt x="24630" y="53730"/>
                </a:lnTo>
                <a:lnTo>
                  <a:pt x="24630" y="53740"/>
                </a:lnTo>
                <a:lnTo>
                  <a:pt x="24620" y="53740"/>
                </a:lnTo>
                <a:lnTo>
                  <a:pt x="24620" y="53750"/>
                </a:lnTo>
                <a:lnTo>
                  <a:pt x="24610" y="53750"/>
                </a:lnTo>
                <a:lnTo>
                  <a:pt x="24610" y="53760"/>
                </a:lnTo>
                <a:lnTo>
                  <a:pt x="24600" y="53760"/>
                </a:lnTo>
                <a:lnTo>
                  <a:pt x="24590" y="53750"/>
                </a:lnTo>
                <a:lnTo>
                  <a:pt x="24580" y="53760"/>
                </a:lnTo>
                <a:lnTo>
                  <a:pt x="24580" y="53770"/>
                </a:lnTo>
                <a:lnTo>
                  <a:pt x="24570" y="53780"/>
                </a:lnTo>
                <a:lnTo>
                  <a:pt x="24560" y="53780"/>
                </a:lnTo>
                <a:lnTo>
                  <a:pt x="24550" y="53780"/>
                </a:lnTo>
                <a:lnTo>
                  <a:pt x="24540" y="53790"/>
                </a:lnTo>
                <a:lnTo>
                  <a:pt x="24530" y="53790"/>
                </a:lnTo>
                <a:lnTo>
                  <a:pt x="24520" y="53790"/>
                </a:lnTo>
                <a:lnTo>
                  <a:pt x="24510" y="53800"/>
                </a:lnTo>
                <a:lnTo>
                  <a:pt x="24500" y="53800"/>
                </a:lnTo>
                <a:lnTo>
                  <a:pt x="24500" y="53810"/>
                </a:lnTo>
                <a:lnTo>
                  <a:pt x="24490" y="53820"/>
                </a:lnTo>
                <a:lnTo>
                  <a:pt x="24480" y="53830"/>
                </a:lnTo>
                <a:lnTo>
                  <a:pt x="24470" y="53840"/>
                </a:lnTo>
                <a:lnTo>
                  <a:pt x="24460" y="53860"/>
                </a:lnTo>
                <a:lnTo>
                  <a:pt x="24440" y="53870"/>
                </a:lnTo>
                <a:lnTo>
                  <a:pt x="24430" y="53890"/>
                </a:lnTo>
                <a:lnTo>
                  <a:pt x="24420" y="53900"/>
                </a:lnTo>
                <a:lnTo>
                  <a:pt x="24420" y="53910"/>
                </a:lnTo>
                <a:lnTo>
                  <a:pt x="24410" y="53900"/>
                </a:lnTo>
                <a:lnTo>
                  <a:pt x="24410" y="53890"/>
                </a:lnTo>
                <a:lnTo>
                  <a:pt x="24400" y="53880"/>
                </a:lnTo>
                <a:lnTo>
                  <a:pt x="24400" y="53870"/>
                </a:lnTo>
                <a:lnTo>
                  <a:pt x="24390" y="53850"/>
                </a:lnTo>
                <a:lnTo>
                  <a:pt x="24390" y="53840"/>
                </a:lnTo>
                <a:lnTo>
                  <a:pt x="24380" y="53840"/>
                </a:lnTo>
                <a:lnTo>
                  <a:pt x="24370" y="53840"/>
                </a:lnTo>
                <a:lnTo>
                  <a:pt x="24370" y="53830"/>
                </a:lnTo>
                <a:lnTo>
                  <a:pt x="24370" y="53820"/>
                </a:lnTo>
                <a:lnTo>
                  <a:pt x="24380" y="53810"/>
                </a:lnTo>
                <a:lnTo>
                  <a:pt x="24370" y="53800"/>
                </a:lnTo>
                <a:lnTo>
                  <a:pt x="24360" y="53800"/>
                </a:lnTo>
                <a:lnTo>
                  <a:pt x="24350" y="53800"/>
                </a:lnTo>
                <a:lnTo>
                  <a:pt x="24320" y="53800"/>
                </a:lnTo>
                <a:lnTo>
                  <a:pt x="24300" y="53800"/>
                </a:lnTo>
                <a:lnTo>
                  <a:pt x="24290" y="53800"/>
                </a:lnTo>
                <a:lnTo>
                  <a:pt x="24260" y="53790"/>
                </a:lnTo>
                <a:lnTo>
                  <a:pt x="24230" y="53790"/>
                </a:lnTo>
                <a:lnTo>
                  <a:pt x="24210" y="53790"/>
                </a:lnTo>
                <a:lnTo>
                  <a:pt x="24190" y="53790"/>
                </a:lnTo>
                <a:lnTo>
                  <a:pt x="24150" y="53790"/>
                </a:lnTo>
                <a:lnTo>
                  <a:pt x="24120" y="53790"/>
                </a:lnTo>
                <a:lnTo>
                  <a:pt x="24090" y="53790"/>
                </a:lnTo>
                <a:lnTo>
                  <a:pt x="24060" y="53790"/>
                </a:lnTo>
                <a:lnTo>
                  <a:pt x="24020" y="53790"/>
                </a:lnTo>
                <a:lnTo>
                  <a:pt x="23980" y="53790"/>
                </a:lnTo>
                <a:lnTo>
                  <a:pt x="23950" y="53790"/>
                </a:lnTo>
                <a:lnTo>
                  <a:pt x="23930" y="53790"/>
                </a:lnTo>
                <a:lnTo>
                  <a:pt x="23910" y="53790"/>
                </a:lnTo>
                <a:lnTo>
                  <a:pt x="23900" y="53790"/>
                </a:lnTo>
                <a:lnTo>
                  <a:pt x="23900" y="53770"/>
                </a:lnTo>
                <a:lnTo>
                  <a:pt x="23900" y="53740"/>
                </a:lnTo>
                <a:lnTo>
                  <a:pt x="23900" y="53710"/>
                </a:lnTo>
                <a:lnTo>
                  <a:pt x="23900" y="53660"/>
                </a:lnTo>
                <a:lnTo>
                  <a:pt x="23900" y="53650"/>
                </a:lnTo>
                <a:lnTo>
                  <a:pt x="23900" y="53640"/>
                </a:lnTo>
                <a:lnTo>
                  <a:pt x="23900" y="53620"/>
                </a:lnTo>
                <a:lnTo>
                  <a:pt x="23900" y="53600"/>
                </a:lnTo>
                <a:lnTo>
                  <a:pt x="23900" y="53590"/>
                </a:lnTo>
                <a:lnTo>
                  <a:pt x="23900" y="53580"/>
                </a:lnTo>
                <a:lnTo>
                  <a:pt x="23900" y="53570"/>
                </a:lnTo>
                <a:lnTo>
                  <a:pt x="23890" y="53560"/>
                </a:lnTo>
                <a:lnTo>
                  <a:pt x="23870" y="53560"/>
                </a:lnTo>
                <a:lnTo>
                  <a:pt x="23860" y="53550"/>
                </a:lnTo>
                <a:lnTo>
                  <a:pt x="23840" y="53540"/>
                </a:lnTo>
                <a:lnTo>
                  <a:pt x="23830" y="53540"/>
                </a:lnTo>
                <a:lnTo>
                  <a:pt x="23810" y="53530"/>
                </a:lnTo>
                <a:lnTo>
                  <a:pt x="23790" y="53520"/>
                </a:lnTo>
                <a:lnTo>
                  <a:pt x="23780" y="53510"/>
                </a:lnTo>
                <a:lnTo>
                  <a:pt x="23750" y="53490"/>
                </a:lnTo>
                <a:lnTo>
                  <a:pt x="23730" y="53480"/>
                </a:lnTo>
                <a:lnTo>
                  <a:pt x="23730" y="53520"/>
                </a:lnTo>
                <a:lnTo>
                  <a:pt x="23680" y="53530"/>
                </a:lnTo>
                <a:lnTo>
                  <a:pt x="23640" y="53530"/>
                </a:lnTo>
                <a:lnTo>
                  <a:pt x="23580" y="53560"/>
                </a:lnTo>
                <a:lnTo>
                  <a:pt x="23560" y="53570"/>
                </a:lnTo>
                <a:lnTo>
                  <a:pt x="23510" y="53600"/>
                </a:lnTo>
                <a:lnTo>
                  <a:pt x="23480" y="53580"/>
                </a:lnTo>
                <a:lnTo>
                  <a:pt x="23470" y="53570"/>
                </a:lnTo>
                <a:lnTo>
                  <a:pt x="23460" y="53560"/>
                </a:lnTo>
                <a:lnTo>
                  <a:pt x="23460" y="53550"/>
                </a:lnTo>
                <a:lnTo>
                  <a:pt x="23450" y="53550"/>
                </a:lnTo>
                <a:lnTo>
                  <a:pt x="23410" y="53550"/>
                </a:lnTo>
                <a:lnTo>
                  <a:pt x="23410" y="53560"/>
                </a:lnTo>
                <a:lnTo>
                  <a:pt x="23420" y="53580"/>
                </a:lnTo>
                <a:lnTo>
                  <a:pt x="23390" y="53590"/>
                </a:lnTo>
                <a:lnTo>
                  <a:pt x="23320" y="53610"/>
                </a:lnTo>
                <a:lnTo>
                  <a:pt x="23300" y="53610"/>
                </a:lnTo>
                <a:lnTo>
                  <a:pt x="23260" y="53630"/>
                </a:lnTo>
                <a:lnTo>
                  <a:pt x="23250" y="53630"/>
                </a:lnTo>
                <a:lnTo>
                  <a:pt x="23240" y="53630"/>
                </a:lnTo>
                <a:lnTo>
                  <a:pt x="23180" y="53630"/>
                </a:lnTo>
                <a:lnTo>
                  <a:pt x="23140" y="53640"/>
                </a:lnTo>
                <a:lnTo>
                  <a:pt x="23110" y="53610"/>
                </a:lnTo>
                <a:lnTo>
                  <a:pt x="23120" y="53560"/>
                </a:lnTo>
                <a:lnTo>
                  <a:pt x="23130" y="53550"/>
                </a:lnTo>
                <a:lnTo>
                  <a:pt x="23110" y="53550"/>
                </a:lnTo>
                <a:lnTo>
                  <a:pt x="23080" y="53550"/>
                </a:lnTo>
                <a:lnTo>
                  <a:pt x="23030" y="53560"/>
                </a:lnTo>
                <a:lnTo>
                  <a:pt x="23020" y="53560"/>
                </a:lnTo>
                <a:lnTo>
                  <a:pt x="23010" y="53560"/>
                </a:lnTo>
                <a:lnTo>
                  <a:pt x="22990" y="53560"/>
                </a:lnTo>
                <a:lnTo>
                  <a:pt x="22960" y="53550"/>
                </a:lnTo>
                <a:lnTo>
                  <a:pt x="22940" y="53550"/>
                </a:lnTo>
                <a:lnTo>
                  <a:pt x="22930" y="53550"/>
                </a:lnTo>
                <a:lnTo>
                  <a:pt x="22890" y="53540"/>
                </a:lnTo>
                <a:lnTo>
                  <a:pt x="22870" y="53540"/>
                </a:lnTo>
                <a:lnTo>
                  <a:pt x="22860" y="53540"/>
                </a:lnTo>
                <a:lnTo>
                  <a:pt x="22850" y="53530"/>
                </a:lnTo>
                <a:lnTo>
                  <a:pt x="22830" y="53540"/>
                </a:lnTo>
                <a:lnTo>
                  <a:pt x="22790" y="53540"/>
                </a:lnTo>
                <a:lnTo>
                  <a:pt x="22760" y="53550"/>
                </a:lnTo>
                <a:lnTo>
                  <a:pt x="22720" y="53550"/>
                </a:lnTo>
                <a:lnTo>
                  <a:pt x="22710" y="53550"/>
                </a:lnTo>
                <a:lnTo>
                  <a:pt x="22700" y="53550"/>
                </a:lnTo>
                <a:lnTo>
                  <a:pt x="22660" y="53550"/>
                </a:lnTo>
                <a:lnTo>
                  <a:pt x="22610" y="53550"/>
                </a:lnTo>
                <a:lnTo>
                  <a:pt x="22550" y="53550"/>
                </a:lnTo>
                <a:lnTo>
                  <a:pt x="22500" y="53560"/>
                </a:lnTo>
                <a:lnTo>
                  <a:pt x="22440" y="53560"/>
                </a:lnTo>
                <a:lnTo>
                  <a:pt x="22400" y="53560"/>
                </a:lnTo>
                <a:lnTo>
                  <a:pt x="22340" y="53560"/>
                </a:lnTo>
                <a:lnTo>
                  <a:pt x="22280" y="53560"/>
                </a:lnTo>
                <a:lnTo>
                  <a:pt x="22230" y="53540"/>
                </a:lnTo>
                <a:lnTo>
                  <a:pt x="22170" y="53520"/>
                </a:lnTo>
                <a:lnTo>
                  <a:pt x="22110" y="53510"/>
                </a:lnTo>
                <a:lnTo>
                  <a:pt x="22100" y="53500"/>
                </a:lnTo>
                <a:lnTo>
                  <a:pt x="22100" y="53490"/>
                </a:lnTo>
                <a:lnTo>
                  <a:pt x="22090" y="53470"/>
                </a:lnTo>
                <a:lnTo>
                  <a:pt x="22090" y="53460"/>
                </a:lnTo>
                <a:lnTo>
                  <a:pt x="22100" y="53450"/>
                </a:lnTo>
                <a:lnTo>
                  <a:pt x="22110" y="53450"/>
                </a:lnTo>
                <a:lnTo>
                  <a:pt x="22120" y="53440"/>
                </a:lnTo>
                <a:lnTo>
                  <a:pt x="22120" y="53430"/>
                </a:lnTo>
                <a:lnTo>
                  <a:pt x="22120" y="53420"/>
                </a:lnTo>
                <a:lnTo>
                  <a:pt x="22110" y="53410"/>
                </a:lnTo>
                <a:lnTo>
                  <a:pt x="22120" y="53390"/>
                </a:lnTo>
                <a:lnTo>
                  <a:pt x="22120" y="53380"/>
                </a:lnTo>
                <a:lnTo>
                  <a:pt x="22120" y="53370"/>
                </a:lnTo>
                <a:lnTo>
                  <a:pt x="22150" y="53330"/>
                </a:lnTo>
                <a:lnTo>
                  <a:pt x="22150" y="53320"/>
                </a:lnTo>
                <a:lnTo>
                  <a:pt x="22170" y="53300"/>
                </a:lnTo>
                <a:lnTo>
                  <a:pt x="22170" y="53290"/>
                </a:lnTo>
                <a:lnTo>
                  <a:pt x="22180" y="53280"/>
                </a:lnTo>
                <a:lnTo>
                  <a:pt x="22190" y="53270"/>
                </a:lnTo>
                <a:lnTo>
                  <a:pt x="22210" y="53250"/>
                </a:lnTo>
                <a:lnTo>
                  <a:pt x="22220" y="53220"/>
                </a:lnTo>
                <a:lnTo>
                  <a:pt x="22230" y="53210"/>
                </a:lnTo>
                <a:lnTo>
                  <a:pt x="22250" y="53180"/>
                </a:lnTo>
                <a:lnTo>
                  <a:pt x="22260" y="53170"/>
                </a:lnTo>
                <a:lnTo>
                  <a:pt x="22260" y="53160"/>
                </a:lnTo>
                <a:lnTo>
                  <a:pt x="22280" y="53150"/>
                </a:lnTo>
                <a:lnTo>
                  <a:pt x="22280" y="53140"/>
                </a:lnTo>
                <a:lnTo>
                  <a:pt x="22300" y="53120"/>
                </a:lnTo>
                <a:lnTo>
                  <a:pt x="22310" y="53110"/>
                </a:lnTo>
                <a:lnTo>
                  <a:pt x="22310" y="53100"/>
                </a:lnTo>
                <a:lnTo>
                  <a:pt x="22300" y="53100"/>
                </a:lnTo>
                <a:lnTo>
                  <a:pt x="22280" y="53100"/>
                </a:lnTo>
                <a:lnTo>
                  <a:pt x="22260" y="53100"/>
                </a:lnTo>
                <a:lnTo>
                  <a:pt x="22250" y="53110"/>
                </a:lnTo>
                <a:lnTo>
                  <a:pt x="22240" y="53110"/>
                </a:lnTo>
                <a:lnTo>
                  <a:pt x="22220" y="53110"/>
                </a:lnTo>
                <a:lnTo>
                  <a:pt x="22210" y="53120"/>
                </a:lnTo>
                <a:lnTo>
                  <a:pt x="22200" y="53120"/>
                </a:lnTo>
                <a:lnTo>
                  <a:pt x="22200" y="53130"/>
                </a:lnTo>
                <a:lnTo>
                  <a:pt x="22200" y="53140"/>
                </a:lnTo>
                <a:lnTo>
                  <a:pt x="22190" y="53150"/>
                </a:lnTo>
                <a:lnTo>
                  <a:pt x="22180" y="53160"/>
                </a:lnTo>
                <a:lnTo>
                  <a:pt x="22180" y="53170"/>
                </a:lnTo>
                <a:lnTo>
                  <a:pt x="22170" y="53170"/>
                </a:lnTo>
                <a:lnTo>
                  <a:pt x="22160" y="53180"/>
                </a:lnTo>
                <a:lnTo>
                  <a:pt x="22150" y="53180"/>
                </a:lnTo>
                <a:lnTo>
                  <a:pt x="22140" y="53190"/>
                </a:lnTo>
                <a:lnTo>
                  <a:pt x="22140" y="53200"/>
                </a:lnTo>
                <a:lnTo>
                  <a:pt x="22130" y="53200"/>
                </a:lnTo>
                <a:lnTo>
                  <a:pt x="22130" y="53210"/>
                </a:lnTo>
                <a:lnTo>
                  <a:pt x="22120" y="53220"/>
                </a:lnTo>
                <a:lnTo>
                  <a:pt x="22100" y="53220"/>
                </a:lnTo>
                <a:lnTo>
                  <a:pt x="22090" y="53220"/>
                </a:lnTo>
                <a:lnTo>
                  <a:pt x="22080" y="53230"/>
                </a:lnTo>
                <a:lnTo>
                  <a:pt x="22070" y="53230"/>
                </a:lnTo>
                <a:lnTo>
                  <a:pt x="22060" y="53240"/>
                </a:lnTo>
                <a:lnTo>
                  <a:pt x="22050" y="53240"/>
                </a:lnTo>
                <a:lnTo>
                  <a:pt x="22050" y="53250"/>
                </a:lnTo>
                <a:lnTo>
                  <a:pt x="22040" y="53260"/>
                </a:lnTo>
                <a:lnTo>
                  <a:pt x="22020" y="53270"/>
                </a:lnTo>
                <a:lnTo>
                  <a:pt x="22020" y="53280"/>
                </a:lnTo>
                <a:lnTo>
                  <a:pt x="22010" y="53290"/>
                </a:lnTo>
                <a:lnTo>
                  <a:pt x="22000" y="53300"/>
                </a:lnTo>
                <a:lnTo>
                  <a:pt x="21990" y="53300"/>
                </a:lnTo>
                <a:lnTo>
                  <a:pt x="21980" y="53310"/>
                </a:lnTo>
                <a:lnTo>
                  <a:pt x="21970" y="53320"/>
                </a:lnTo>
                <a:lnTo>
                  <a:pt x="21940" y="53360"/>
                </a:lnTo>
                <a:lnTo>
                  <a:pt x="21920" y="53360"/>
                </a:lnTo>
                <a:lnTo>
                  <a:pt x="21920" y="53370"/>
                </a:lnTo>
                <a:lnTo>
                  <a:pt x="21910" y="53380"/>
                </a:lnTo>
                <a:lnTo>
                  <a:pt x="21900" y="53390"/>
                </a:lnTo>
                <a:lnTo>
                  <a:pt x="21900" y="53400"/>
                </a:lnTo>
                <a:lnTo>
                  <a:pt x="21890" y="53410"/>
                </a:lnTo>
                <a:lnTo>
                  <a:pt x="21880" y="53420"/>
                </a:lnTo>
                <a:lnTo>
                  <a:pt x="21880" y="53430"/>
                </a:lnTo>
                <a:lnTo>
                  <a:pt x="21880" y="53440"/>
                </a:lnTo>
                <a:lnTo>
                  <a:pt x="21870" y="53440"/>
                </a:lnTo>
                <a:lnTo>
                  <a:pt x="21870" y="53450"/>
                </a:lnTo>
                <a:lnTo>
                  <a:pt x="21860" y="53470"/>
                </a:lnTo>
                <a:lnTo>
                  <a:pt x="21860" y="53480"/>
                </a:lnTo>
                <a:lnTo>
                  <a:pt x="21850" y="53470"/>
                </a:lnTo>
                <a:lnTo>
                  <a:pt x="21840" y="53470"/>
                </a:lnTo>
                <a:lnTo>
                  <a:pt x="21830" y="53470"/>
                </a:lnTo>
                <a:lnTo>
                  <a:pt x="21810" y="53460"/>
                </a:lnTo>
                <a:lnTo>
                  <a:pt x="21800" y="53460"/>
                </a:lnTo>
                <a:lnTo>
                  <a:pt x="21790" y="53460"/>
                </a:lnTo>
                <a:lnTo>
                  <a:pt x="21780" y="53470"/>
                </a:lnTo>
                <a:lnTo>
                  <a:pt x="21770" y="53470"/>
                </a:lnTo>
                <a:lnTo>
                  <a:pt x="21760" y="53470"/>
                </a:lnTo>
                <a:lnTo>
                  <a:pt x="21750" y="53470"/>
                </a:lnTo>
                <a:lnTo>
                  <a:pt x="21740" y="53470"/>
                </a:lnTo>
                <a:lnTo>
                  <a:pt x="21730" y="53470"/>
                </a:lnTo>
                <a:lnTo>
                  <a:pt x="21720" y="53460"/>
                </a:lnTo>
                <a:lnTo>
                  <a:pt x="21710" y="53460"/>
                </a:lnTo>
                <a:lnTo>
                  <a:pt x="21700" y="53470"/>
                </a:lnTo>
                <a:lnTo>
                  <a:pt x="21700" y="53480"/>
                </a:lnTo>
                <a:lnTo>
                  <a:pt x="21700" y="53490"/>
                </a:lnTo>
                <a:lnTo>
                  <a:pt x="21690" y="53500"/>
                </a:lnTo>
                <a:lnTo>
                  <a:pt x="21690" y="53510"/>
                </a:lnTo>
                <a:lnTo>
                  <a:pt x="21690" y="53520"/>
                </a:lnTo>
                <a:lnTo>
                  <a:pt x="21680" y="53520"/>
                </a:lnTo>
                <a:lnTo>
                  <a:pt x="21670" y="53530"/>
                </a:lnTo>
                <a:lnTo>
                  <a:pt x="21660" y="53530"/>
                </a:lnTo>
                <a:lnTo>
                  <a:pt x="21660" y="53540"/>
                </a:lnTo>
                <a:lnTo>
                  <a:pt x="21640" y="53570"/>
                </a:lnTo>
                <a:lnTo>
                  <a:pt x="21590" y="53620"/>
                </a:lnTo>
                <a:lnTo>
                  <a:pt x="21590" y="53610"/>
                </a:lnTo>
                <a:lnTo>
                  <a:pt x="21590" y="53600"/>
                </a:lnTo>
                <a:lnTo>
                  <a:pt x="21580" y="53590"/>
                </a:lnTo>
                <a:lnTo>
                  <a:pt x="21580" y="53580"/>
                </a:lnTo>
                <a:lnTo>
                  <a:pt x="21580" y="53570"/>
                </a:lnTo>
                <a:lnTo>
                  <a:pt x="21570" y="53560"/>
                </a:lnTo>
                <a:lnTo>
                  <a:pt x="21570" y="53550"/>
                </a:lnTo>
                <a:lnTo>
                  <a:pt x="21570" y="53540"/>
                </a:lnTo>
                <a:lnTo>
                  <a:pt x="21560" y="53530"/>
                </a:lnTo>
                <a:lnTo>
                  <a:pt x="21560" y="53520"/>
                </a:lnTo>
                <a:lnTo>
                  <a:pt x="21550" y="53520"/>
                </a:lnTo>
                <a:lnTo>
                  <a:pt x="21560" y="53510"/>
                </a:lnTo>
                <a:lnTo>
                  <a:pt x="21580" y="53510"/>
                </a:lnTo>
                <a:lnTo>
                  <a:pt x="21580" y="53500"/>
                </a:lnTo>
                <a:lnTo>
                  <a:pt x="21570" y="53490"/>
                </a:lnTo>
                <a:lnTo>
                  <a:pt x="21570" y="53480"/>
                </a:lnTo>
                <a:lnTo>
                  <a:pt x="21570" y="53470"/>
                </a:lnTo>
                <a:lnTo>
                  <a:pt x="21560" y="53470"/>
                </a:lnTo>
                <a:lnTo>
                  <a:pt x="21540" y="53470"/>
                </a:lnTo>
                <a:lnTo>
                  <a:pt x="21540" y="53460"/>
                </a:lnTo>
                <a:lnTo>
                  <a:pt x="21530" y="53450"/>
                </a:lnTo>
                <a:lnTo>
                  <a:pt x="21530" y="53440"/>
                </a:lnTo>
                <a:lnTo>
                  <a:pt x="21530" y="53430"/>
                </a:lnTo>
                <a:lnTo>
                  <a:pt x="21530" y="53420"/>
                </a:lnTo>
                <a:lnTo>
                  <a:pt x="21530" y="53410"/>
                </a:lnTo>
                <a:lnTo>
                  <a:pt x="21520" y="53400"/>
                </a:lnTo>
                <a:lnTo>
                  <a:pt x="21520" y="53390"/>
                </a:lnTo>
                <a:lnTo>
                  <a:pt x="21510" y="53380"/>
                </a:lnTo>
                <a:lnTo>
                  <a:pt x="21510" y="53370"/>
                </a:lnTo>
                <a:lnTo>
                  <a:pt x="21500" y="53360"/>
                </a:lnTo>
                <a:lnTo>
                  <a:pt x="21500" y="53350"/>
                </a:lnTo>
                <a:lnTo>
                  <a:pt x="21490" y="53340"/>
                </a:lnTo>
                <a:lnTo>
                  <a:pt x="21490" y="53330"/>
                </a:lnTo>
                <a:lnTo>
                  <a:pt x="21490" y="53320"/>
                </a:lnTo>
                <a:lnTo>
                  <a:pt x="21490" y="53310"/>
                </a:lnTo>
                <a:lnTo>
                  <a:pt x="21490" y="53300"/>
                </a:lnTo>
                <a:lnTo>
                  <a:pt x="21500" y="53300"/>
                </a:lnTo>
                <a:lnTo>
                  <a:pt x="21500" y="53280"/>
                </a:lnTo>
                <a:lnTo>
                  <a:pt x="21510" y="53280"/>
                </a:lnTo>
                <a:lnTo>
                  <a:pt x="21520" y="53280"/>
                </a:lnTo>
                <a:lnTo>
                  <a:pt x="21530" y="53280"/>
                </a:lnTo>
                <a:lnTo>
                  <a:pt x="21540" y="53280"/>
                </a:lnTo>
                <a:lnTo>
                  <a:pt x="21560" y="53280"/>
                </a:lnTo>
                <a:lnTo>
                  <a:pt x="21560" y="53270"/>
                </a:lnTo>
                <a:lnTo>
                  <a:pt x="21580" y="53260"/>
                </a:lnTo>
                <a:lnTo>
                  <a:pt x="21600" y="53260"/>
                </a:lnTo>
                <a:lnTo>
                  <a:pt x="21600" y="53250"/>
                </a:lnTo>
                <a:lnTo>
                  <a:pt x="21610" y="53240"/>
                </a:lnTo>
                <a:lnTo>
                  <a:pt x="21620" y="53230"/>
                </a:lnTo>
                <a:lnTo>
                  <a:pt x="21630" y="53230"/>
                </a:lnTo>
                <a:lnTo>
                  <a:pt x="21640" y="53230"/>
                </a:lnTo>
                <a:lnTo>
                  <a:pt x="21650" y="53240"/>
                </a:lnTo>
                <a:lnTo>
                  <a:pt x="21660" y="53240"/>
                </a:lnTo>
                <a:lnTo>
                  <a:pt x="21670" y="53240"/>
                </a:lnTo>
                <a:lnTo>
                  <a:pt x="21670" y="53250"/>
                </a:lnTo>
                <a:lnTo>
                  <a:pt x="21670" y="53260"/>
                </a:lnTo>
                <a:lnTo>
                  <a:pt x="21670" y="53270"/>
                </a:lnTo>
                <a:lnTo>
                  <a:pt x="21670" y="53280"/>
                </a:lnTo>
                <a:lnTo>
                  <a:pt x="21670" y="53290"/>
                </a:lnTo>
                <a:lnTo>
                  <a:pt x="21680" y="53290"/>
                </a:lnTo>
                <a:lnTo>
                  <a:pt x="21680" y="53300"/>
                </a:lnTo>
                <a:lnTo>
                  <a:pt x="21680" y="53310"/>
                </a:lnTo>
                <a:lnTo>
                  <a:pt x="21690" y="53320"/>
                </a:lnTo>
                <a:lnTo>
                  <a:pt x="21700" y="53330"/>
                </a:lnTo>
                <a:lnTo>
                  <a:pt x="21710" y="53330"/>
                </a:lnTo>
                <a:lnTo>
                  <a:pt x="21720" y="53320"/>
                </a:lnTo>
                <a:lnTo>
                  <a:pt x="21730" y="53320"/>
                </a:lnTo>
                <a:lnTo>
                  <a:pt x="21740" y="53310"/>
                </a:lnTo>
                <a:lnTo>
                  <a:pt x="21750" y="53310"/>
                </a:lnTo>
                <a:lnTo>
                  <a:pt x="21760" y="53310"/>
                </a:lnTo>
                <a:lnTo>
                  <a:pt x="21770" y="53300"/>
                </a:lnTo>
                <a:lnTo>
                  <a:pt x="21780" y="53290"/>
                </a:lnTo>
                <a:lnTo>
                  <a:pt x="21790" y="53280"/>
                </a:lnTo>
                <a:lnTo>
                  <a:pt x="21800" y="53280"/>
                </a:lnTo>
                <a:lnTo>
                  <a:pt x="21810" y="53280"/>
                </a:lnTo>
                <a:lnTo>
                  <a:pt x="21810" y="53270"/>
                </a:lnTo>
                <a:lnTo>
                  <a:pt x="21820" y="53270"/>
                </a:lnTo>
                <a:lnTo>
                  <a:pt x="21830" y="53260"/>
                </a:lnTo>
                <a:lnTo>
                  <a:pt x="21840" y="53270"/>
                </a:lnTo>
                <a:lnTo>
                  <a:pt x="21840" y="53260"/>
                </a:lnTo>
                <a:lnTo>
                  <a:pt x="21840" y="53250"/>
                </a:lnTo>
                <a:lnTo>
                  <a:pt x="21850" y="53240"/>
                </a:lnTo>
                <a:lnTo>
                  <a:pt x="21850" y="53230"/>
                </a:lnTo>
                <a:lnTo>
                  <a:pt x="21860" y="53220"/>
                </a:lnTo>
                <a:lnTo>
                  <a:pt x="21870" y="53210"/>
                </a:lnTo>
                <a:lnTo>
                  <a:pt x="21880" y="53210"/>
                </a:lnTo>
                <a:lnTo>
                  <a:pt x="21900" y="53200"/>
                </a:lnTo>
                <a:lnTo>
                  <a:pt x="21910" y="53210"/>
                </a:lnTo>
                <a:lnTo>
                  <a:pt x="21910" y="53200"/>
                </a:lnTo>
                <a:lnTo>
                  <a:pt x="21920" y="53190"/>
                </a:lnTo>
                <a:lnTo>
                  <a:pt x="21920" y="53180"/>
                </a:lnTo>
                <a:lnTo>
                  <a:pt x="21930" y="53180"/>
                </a:lnTo>
                <a:lnTo>
                  <a:pt x="21940" y="53170"/>
                </a:lnTo>
                <a:lnTo>
                  <a:pt x="21940" y="53160"/>
                </a:lnTo>
                <a:lnTo>
                  <a:pt x="21940" y="53150"/>
                </a:lnTo>
                <a:lnTo>
                  <a:pt x="21950" y="53150"/>
                </a:lnTo>
                <a:lnTo>
                  <a:pt x="21960" y="53140"/>
                </a:lnTo>
                <a:lnTo>
                  <a:pt x="21970" y="53130"/>
                </a:lnTo>
                <a:lnTo>
                  <a:pt x="21980" y="53130"/>
                </a:lnTo>
                <a:lnTo>
                  <a:pt x="21990" y="53120"/>
                </a:lnTo>
                <a:lnTo>
                  <a:pt x="22000" y="53120"/>
                </a:lnTo>
                <a:lnTo>
                  <a:pt x="22010" y="53110"/>
                </a:lnTo>
                <a:lnTo>
                  <a:pt x="22020" y="53110"/>
                </a:lnTo>
                <a:lnTo>
                  <a:pt x="22020" y="53100"/>
                </a:lnTo>
                <a:lnTo>
                  <a:pt x="22030" y="53100"/>
                </a:lnTo>
                <a:lnTo>
                  <a:pt x="22040" y="53100"/>
                </a:lnTo>
                <a:lnTo>
                  <a:pt x="22050" y="53110"/>
                </a:lnTo>
                <a:lnTo>
                  <a:pt x="22060" y="53120"/>
                </a:lnTo>
                <a:lnTo>
                  <a:pt x="22070" y="53130"/>
                </a:lnTo>
                <a:lnTo>
                  <a:pt x="22080" y="53130"/>
                </a:lnTo>
                <a:lnTo>
                  <a:pt x="22090" y="53120"/>
                </a:lnTo>
                <a:lnTo>
                  <a:pt x="22100" y="53120"/>
                </a:lnTo>
                <a:lnTo>
                  <a:pt x="22110" y="53120"/>
                </a:lnTo>
                <a:lnTo>
                  <a:pt x="22120" y="53110"/>
                </a:lnTo>
                <a:lnTo>
                  <a:pt x="22120" y="53100"/>
                </a:lnTo>
                <a:lnTo>
                  <a:pt x="22120" y="53090"/>
                </a:lnTo>
                <a:lnTo>
                  <a:pt x="22110" y="53080"/>
                </a:lnTo>
                <a:lnTo>
                  <a:pt x="22110" y="53070"/>
                </a:lnTo>
                <a:lnTo>
                  <a:pt x="22120" y="53060"/>
                </a:lnTo>
                <a:lnTo>
                  <a:pt x="22130" y="53060"/>
                </a:lnTo>
                <a:lnTo>
                  <a:pt x="22140" y="53050"/>
                </a:lnTo>
                <a:lnTo>
                  <a:pt x="22150" y="53050"/>
                </a:lnTo>
                <a:lnTo>
                  <a:pt x="22160" y="53040"/>
                </a:lnTo>
                <a:lnTo>
                  <a:pt x="22170" y="53030"/>
                </a:lnTo>
                <a:lnTo>
                  <a:pt x="22190" y="53020"/>
                </a:lnTo>
                <a:lnTo>
                  <a:pt x="22200" y="53020"/>
                </a:lnTo>
                <a:lnTo>
                  <a:pt x="22210" y="53020"/>
                </a:lnTo>
                <a:lnTo>
                  <a:pt x="22220" y="53010"/>
                </a:lnTo>
                <a:lnTo>
                  <a:pt x="22230" y="53010"/>
                </a:lnTo>
                <a:lnTo>
                  <a:pt x="22240" y="53020"/>
                </a:lnTo>
                <a:lnTo>
                  <a:pt x="22250" y="53020"/>
                </a:lnTo>
                <a:lnTo>
                  <a:pt x="22250" y="53030"/>
                </a:lnTo>
                <a:lnTo>
                  <a:pt x="22260" y="53040"/>
                </a:lnTo>
                <a:lnTo>
                  <a:pt x="22270" y="53050"/>
                </a:lnTo>
                <a:lnTo>
                  <a:pt x="22280" y="53050"/>
                </a:lnTo>
                <a:lnTo>
                  <a:pt x="22290" y="53050"/>
                </a:lnTo>
                <a:lnTo>
                  <a:pt x="22300" y="53050"/>
                </a:lnTo>
                <a:lnTo>
                  <a:pt x="22310" y="53040"/>
                </a:lnTo>
                <a:lnTo>
                  <a:pt x="22320" y="53050"/>
                </a:lnTo>
                <a:lnTo>
                  <a:pt x="22330" y="53050"/>
                </a:lnTo>
                <a:lnTo>
                  <a:pt x="22340" y="53040"/>
                </a:lnTo>
                <a:lnTo>
                  <a:pt x="22350" y="53040"/>
                </a:lnTo>
                <a:lnTo>
                  <a:pt x="22360" y="53040"/>
                </a:lnTo>
                <a:lnTo>
                  <a:pt x="22360" y="53030"/>
                </a:lnTo>
                <a:lnTo>
                  <a:pt x="22370" y="53020"/>
                </a:lnTo>
                <a:lnTo>
                  <a:pt x="22380" y="53010"/>
                </a:lnTo>
                <a:lnTo>
                  <a:pt x="22380" y="53000"/>
                </a:lnTo>
                <a:lnTo>
                  <a:pt x="22380" y="52990"/>
                </a:lnTo>
                <a:lnTo>
                  <a:pt x="22380" y="52980"/>
                </a:lnTo>
                <a:lnTo>
                  <a:pt x="22380" y="52960"/>
                </a:lnTo>
                <a:lnTo>
                  <a:pt x="22380" y="52950"/>
                </a:lnTo>
                <a:lnTo>
                  <a:pt x="22390" y="52930"/>
                </a:lnTo>
                <a:lnTo>
                  <a:pt x="22390" y="52910"/>
                </a:lnTo>
                <a:lnTo>
                  <a:pt x="22400" y="52900"/>
                </a:lnTo>
                <a:lnTo>
                  <a:pt x="22400" y="52890"/>
                </a:lnTo>
                <a:lnTo>
                  <a:pt x="22410" y="52880"/>
                </a:lnTo>
                <a:lnTo>
                  <a:pt x="22410" y="52870"/>
                </a:lnTo>
                <a:lnTo>
                  <a:pt x="22420" y="52860"/>
                </a:lnTo>
                <a:lnTo>
                  <a:pt x="22430" y="52850"/>
                </a:lnTo>
                <a:lnTo>
                  <a:pt x="22430" y="52840"/>
                </a:lnTo>
                <a:lnTo>
                  <a:pt x="22440" y="52830"/>
                </a:lnTo>
                <a:lnTo>
                  <a:pt x="22450" y="52820"/>
                </a:lnTo>
                <a:lnTo>
                  <a:pt x="22450" y="52810"/>
                </a:lnTo>
                <a:lnTo>
                  <a:pt x="22460" y="52810"/>
                </a:lnTo>
                <a:lnTo>
                  <a:pt x="22460" y="52800"/>
                </a:lnTo>
                <a:lnTo>
                  <a:pt x="22470" y="52790"/>
                </a:lnTo>
                <a:lnTo>
                  <a:pt x="22480" y="52780"/>
                </a:lnTo>
                <a:lnTo>
                  <a:pt x="22470" y="52780"/>
                </a:lnTo>
                <a:lnTo>
                  <a:pt x="22470" y="52770"/>
                </a:lnTo>
                <a:lnTo>
                  <a:pt x="22470" y="52760"/>
                </a:lnTo>
                <a:lnTo>
                  <a:pt x="22460" y="52760"/>
                </a:lnTo>
                <a:lnTo>
                  <a:pt x="22460" y="52750"/>
                </a:lnTo>
                <a:lnTo>
                  <a:pt x="22450" y="52740"/>
                </a:lnTo>
                <a:lnTo>
                  <a:pt x="22460" y="52730"/>
                </a:lnTo>
                <a:lnTo>
                  <a:pt x="22470" y="52720"/>
                </a:lnTo>
                <a:lnTo>
                  <a:pt x="22470" y="52710"/>
                </a:lnTo>
                <a:lnTo>
                  <a:pt x="22470" y="52700"/>
                </a:lnTo>
                <a:lnTo>
                  <a:pt x="22470" y="52690"/>
                </a:lnTo>
                <a:lnTo>
                  <a:pt x="22480" y="52690"/>
                </a:lnTo>
                <a:lnTo>
                  <a:pt x="22490" y="52680"/>
                </a:lnTo>
                <a:lnTo>
                  <a:pt x="22500" y="52670"/>
                </a:lnTo>
                <a:lnTo>
                  <a:pt x="22510" y="52660"/>
                </a:lnTo>
                <a:lnTo>
                  <a:pt x="22510" y="52650"/>
                </a:lnTo>
                <a:lnTo>
                  <a:pt x="22520" y="52640"/>
                </a:lnTo>
                <a:lnTo>
                  <a:pt x="22520" y="52630"/>
                </a:lnTo>
                <a:lnTo>
                  <a:pt x="22530" y="52620"/>
                </a:lnTo>
                <a:lnTo>
                  <a:pt x="22530" y="52610"/>
                </a:lnTo>
                <a:lnTo>
                  <a:pt x="22540" y="52610"/>
                </a:lnTo>
                <a:lnTo>
                  <a:pt x="22550" y="52600"/>
                </a:lnTo>
                <a:lnTo>
                  <a:pt x="22560" y="52590"/>
                </a:lnTo>
                <a:lnTo>
                  <a:pt x="22570" y="52580"/>
                </a:lnTo>
                <a:lnTo>
                  <a:pt x="22570" y="52570"/>
                </a:lnTo>
                <a:lnTo>
                  <a:pt x="22570" y="52560"/>
                </a:lnTo>
                <a:lnTo>
                  <a:pt x="22570" y="52550"/>
                </a:lnTo>
                <a:lnTo>
                  <a:pt x="22560" y="52540"/>
                </a:lnTo>
                <a:lnTo>
                  <a:pt x="22560" y="52530"/>
                </a:lnTo>
                <a:lnTo>
                  <a:pt x="22560" y="52520"/>
                </a:lnTo>
                <a:lnTo>
                  <a:pt x="22550" y="52520"/>
                </a:lnTo>
                <a:lnTo>
                  <a:pt x="22550" y="52510"/>
                </a:lnTo>
                <a:lnTo>
                  <a:pt x="22550" y="52500"/>
                </a:lnTo>
                <a:lnTo>
                  <a:pt x="22550" y="52490"/>
                </a:lnTo>
                <a:lnTo>
                  <a:pt x="22550" y="52480"/>
                </a:lnTo>
                <a:lnTo>
                  <a:pt x="22550" y="52470"/>
                </a:lnTo>
                <a:lnTo>
                  <a:pt x="22550" y="52450"/>
                </a:lnTo>
                <a:lnTo>
                  <a:pt x="22560" y="52440"/>
                </a:lnTo>
                <a:lnTo>
                  <a:pt x="22560" y="52430"/>
                </a:lnTo>
                <a:lnTo>
                  <a:pt x="22560" y="52420"/>
                </a:lnTo>
                <a:lnTo>
                  <a:pt x="22560" y="52410"/>
                </a:lnTo>
                <a:lnTo>
                  <a:pt x="22560" y="52400"/>
                </a:lnTo>
                <a:lnTo>
                  <a:pt x="22570" y="52390"/>
                </a:lnTo>
                <a:lnTo>
                  <a:pt x="22560" y="52380"/>
                </a:lnTo>
                <a:lnTo>
                  <a:pt x="22560" y="52370"/>
                </a:lnTo>
                <a:lnTo>
                  <a:pt x="22550" y="52360"/>
                </a:lnTo>
                <a:lnTo>
                  <a:pt x="22550" y="52350"/>
                </a:lnTo>
                <a:lnTo>
                  <a:pt x="22550" y="52340"/>
                </a:lnTo>
                <a:lnTo>
                  <a:pt x="22550" y="52330"/>
                </a:lnTo>
                <a:lnTo>
                  <a:pt x="22550" y="52320"/>
                </a:lnTo>
                <a:lnTo>
                  <a:pt x="22550" y="52310"/>
                </a:lnTo>
                <a:lnTo>
                  <a:pt x="22550" y="52290"/>
                </a:lnTo>
                <a:lnTo>
                  <a:pt x="22560" y="52280"/>
                </a:lnTo>
                <a:lnTo>
                  <a:pt x="22560" y="52270"/>
                </a:lnTo>
                <a:lnTo>
                  <a:pt x="22560" y="52260"/>
                </a:lnTo>
                <a:lnTo>
                  <a:pt x="22560" y="52250"/>
                </a:lnTo>
                <a:lnTo>
                  <a:pt x="22570" y="52240"/>
                </a:lnTo>
                <a:lnTo>
                  <a:pt x="22580" y="52230"/>
                </a:lnTo>
                <a:lnTo>
                  <a:pt x="22590" y="52220"/>
                </a:lnTo>
                <a:lnTo>
                  <a:pt x="22600" y="52220"/>
                </a:lnTo>
                <a:lnTo>
                  <a:pt x="22610" y="52220"/>
                </a:lnTo>
                <a:lnTo>
                  <a:pt x="22620" y="52200"/>
                </a:lnTo>
                <a:lnTo>
                  <a:pt x="22640" y="52190"/>
                </a:lnTo>
                <a:lnTo>
                  <a:pt x="22650" y="52180"/>
                </a:lnTo>
                <a:lnTo>
                  <a:pt x="22660" y="52170"/>
                </a:lnTo>
                <a:lnTo>
                  <a:pt x="22660" y="52150"/>
                </a:lnTo>
                <a:lnTo>
                  <a:pt x="22670" y="52150"/>
                </a:lnTo>
                <a:lnTo>
                  <a:pt x="22670" y="52140"/>
                </a:lnTo>
                <a:lnTo>
                  <a:pt x="22680" y="52130"/>
                </a:lnTo>
                <a:lnTo>
                  <a:pt x="22690" y="52130"/>
                </a:lnTo>
                <a:lnTo>
                  <a:pt x="22690" y="52120"/>
                </a:lnTo>
                <a:lnTo>
                  <a:pt x="22700" y="52120"/>
                </a:lnTo>
                <a:lnTo>
                  <a:pt x="22720" y="52110"/>
                </a:lnTo>
                <a:lnTo>
                  <a:pt x="22730" y="52100"/>
                </a:lnTo>
                <a:lnTo>
                  <a:pt x="22740" y="52100"/>
                </a:lnTo>
                <a:lnTo>
                  <a:pt x="22760" y="52090"/>
                </a:lnTo>
                <a:lnTo>
                  <a:pt x="22770" y="52080"/>
                </a:lnTo>
                <a:lnTo>
                  <a:pt x="22770" y="52070"/>
                </a:lnTo>
                <a:lnTo>
                  <a:pt x="22770" y="52060"/>
                </a:lnTo>
                <a:lnTo>
                  <a:pt x="22780" y="52050"/>
                </a:lnTo>
                <a:lnTo>
                  <a:pt x="22780" y="52040"/>
                </a:lnTo>
                <a:lnTo>
                  <a:pt x="22780" y="52030"/>
                </a:lnTo>
                <a:lnTo>
                  <a:pt x="22790" y="52030"/>
                </a:lnTo>
                <a:lnTo>
                  <a:pt x="22800" y="52020"/>
                </a:lnTo>
                <a:lnTo>
                  <a:pt x="22820" y="52010"/>
                </a:lnTo>
                <a:lnTo>
                  <a:pt x="22830" y="52000"/>
                </a:lnTo>
                <a:lnTo>
                  <a:pt x="22840" y="52000"/>
                </a:lnTo>
                <a:lnTo>
                  <a:pt x="22850" y="51990"/>
                </a:lnTo>
                <a:lnTo>
                  <a:pt x="22860" y="51990"/>
                </a:lnTo>
                <a:lnTo>
                  <a:pt x="22870" y="51980"/>
                </a:lnTo>
                <a:lnTo>
                  <a:pt x="22880" y="51980"/>
                </a:lnTo>
                <a:lnTo>
                  <a:pt x="22900" y="51970"/>
                </a:lnTo>
                <a:lnTo>
                  <a:pt x="22910" y="51970"/>
                </a:lnTo>
                <a:lnTo>
                  <a:pt x="22920" y="51960"/>
                </a:lnTo>
                <a:lnTo>
                  <a:pt x="22930" y="51960"/>
                </a:lnTo>
                <a:lnTo>
                  <a:pt x="22940" y="51950"/>
                </a:lnTo>
                <a:lnTo>
                  <a:pt x="22950" y="51950"/>
                </a:lnTo>
                <a:lnTo>
                  <a:pt x="22960" y="51940"/>
                </a:lnTo>
                <a:lnTo>
                  <a:pt x="22970" y="51940"/>
                </a:lnTo>
                <a:lnTo>
                  <a:pt x="22990" y="51940"/>
                </a:lnTo>
                <a:lnTo>
                  <a:pt x="23000" y="51940"/>
                </a:lnTo>
                <a:lnTo>
                  <a:pt x="23010" y="51940"/>
                </a:lnTo>
                <a:lnTo>
                  <a:pt x="23030" y="51940"/>
                </a:lnTo>
                <a:lnTo>
                  <a:pt x="23030" y="51930"/>
                </a:lnTo>
                <a:lnTo>
                  <a:pt x="23040" y="51930"/>
                </a:lnTo>
                <a:lnTo>
                  <a:pt x="23050" y="51920"/>
                </a:lnTo>
                <a:lnTo>
                  <a:pt x="23060" y="51920"/>
                </a:lnTo>
                <a:lnTo>
                  <a:pt x="23060" y="51910"/>
                </a:lnTo>
                <a:lnTo>
                  <a:pt x="23070" y="51900"/>
                </a:lnTo>
                <a:lnTo>
                  <a:pt x="23080" y="51890"/>
                </a:lnTo>
                <a:lnTo>
                  <a:pt x="23080" y="51870"/>
                </a:lnTo>
                <a:lnTo>
                  <a:pt x="23090" y="51860"/>
                </a:lnTo>
                <a:lnTo>
                  <a:pt x="23090" y="51850"/>
                </a:lnTo>
                <a:lnTo>
                  <a:pt x="23100" y="51840"/>
                </a:lnTo>
                <a:lnTo>
                  <a:pt x="23100" y="51830"/>
                </a:lnTo>
                <a:lnTo>
                  <a:pt x="23110" y="51820"/>
                </a:lnTo>
                <a:lnTo>
                  <a:pt x="23110" y="51810"/>
                </a:lnTo>
                <a:lnTo>
                  <a:pt x="23120" y="51800"/>
                </a:lnTo>
                <a:lnTo>
                  <a:pt x="23110" y="51790"/>
                </a:lnTo>
                <a:lnTo>
                  <a:pt x="23100" y="51790"/>
                </a:lnTo>
                <a:lnTo>
                  <a:pt x="23090" y="51780"/>
                </a:lnTo>
                <a:lnTo>
                  <a:pt x="23080" y="51770"/>
                </a:lnTo>
                <a:lnTo>
                  <a:pt x="23080" y="51760"/>
                </a:lnTo>
                <a:lnTo>
                  <a:pt x="23080" y="51750"/>
                </a:lnTo>
                <a:lnTo>
                  <a:pt x="23090" y="51750"/>
                </a:lnTo>
                <a:lnTo>
                  <a:pt x="23090" y="51740"/>
                </a:lnTo>
                <a:lnTo>
                  <a:pt x="23100" y="51720"/>
                </a:lnTo>
                <a:lnTo>
                  <a:pt x="23110" y="51710"/>
                </a:lnTo>
                <a:lnTo>
                  <a:pt x="23120" y="51690"/>
                </a:lnTo>
                <a:lnTo>
                  <a:pt x="23120" y="51680"/>
                </a:lnTo>
                <a:lnTo>
                  <a:pt x="23130" y="51660"/>
                </a:lnTo>
                <a:lnTo>
                  <a:pt x="23130" y="51650"/>
                </a:lnTo>
                <a:lnTo>
                  <a:pt x="23130" y="51640"/>
                </a:lnTo>
                <a:lnTo>
                  <a:pt x="23130" y="51630"/>
                </a:lnTo>
                <a:lnTo>
                  <a:pt x="23140" y="51610"/>
                </a:lnTo>
                <a:lnTo>
                  <a:pt x="23140" y="51600"/>
                </a:lnTo>
                <a:lnTo>
                  <a:pt x="23150" y="51580"/>
                </a:lnTo>
                <a:lnTo>
                  <a:pt x="23160" y="51560"/>
                </a:lnTo>
                <a:lnTo>
                  <a:pt x="23160" y="51550"/>
                </a:lnTo>
                <a:lnTo>
                  <a:pt x="23170" y="51530"/>
                </a:lnTo>
                <a:lnTo>
                  <a:pt x="23160" y="5153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