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Nairobi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Nairob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840" y="66040"/>
                </a:moveTo>
                <a:lnTo>
                  <a:pt x="40840" y="66020"/>
                </a:lnTo>
                <a:lnTo>
                  <a:pt x="40880" y="66030"/>
                </a:lnTo>
                <a:lnTo>
                  <a:pt x="40880" y="66020"/>
                </a:lnTo>
                <a:lnTo>
                  <a:pt x="40880" y="66010"/>
                </a:lnTo>
                <a:lnTo>
                  <a:pt x="40870" y="66000"/>
                </a:lnTo>
                <a:lnTo>
                  <a:pt x="40860" y="66000"/>
                </a:lnTo>
                <a:lnTo>
                  <a:pt x="40850" y="66000"/>
                </a:lnTo>
                <a:lnTo>
                  <a:pt x="40840" y="65990"/>
                </a:lnTo>
                <a:lnTo>
                  <a:pt x="40830" y="65990"/>
                </a:lnTo>
                <a:lnTo>
                  <a:pt x="40820" y="65980"/>
                </a:lnTo>
                <a:lnTo>
                  <a:pt x="40810" y="65980"/>
                </a:lnTo>
                <a:lnTo>
                  <a:pt x="40800" y="65970"/>
                </a:lnTo>
                <a:lnTo>
                  <a:pt x="40790" y="65970"/>
                </a:lnTo>
                <a:lnTo>
                  <a:pt x="40780" y="65970"/>
                </a:lnTo>
                <a:lnTo>
                  <a:pt x="40770" y="65960"/>
                </a:lnTo>
                <a:lnTo>
                  <a:pt x="40760" y="65960"/>
                </a:lnTo>
                <a:lnTo>
                  <a:pt x="40750" y="65960"/>
                </a:lnTo>
                <a:lnTo>
                  <a:pt x="40740" y="65960"/>
                </a:lnTo>
                <a:lnTo>
                  <a:pt x="40740" y="65970"/>
                </a:lnTo>
                <a:lnTo>
                  <a:pt x="40730" y="65970"/>
                </a:lnTo>
                <a:lnTo>
                  <a:pt x="40720" y="65970"/>
                </a:lnTo>
                <a:lnTo>
                  <a:pt x="40710" y="65960"/>
                </a:lnTo>
                <a:lnTo>
                  <a:pt x="40700" y="65960"/>
                </a:lnTo>
                <a:lnTo>
                  <a:pt x="40690" y="65960"/>
                </a:lnTo>
                <a:lnTo>
                  <a:pt x="40680" y="65970"/>
                </a:lnTo>
                <a:lnTo>
                  <a:pt x="40670" y="65970"/>
                </a:lnTo>
                <a:lnTo>
                  <a:pt x="40660" y="65970"/>
                </a:lnTo>
                <a:lnTo>
                  <a:pt x="40660" y="65960"/>
                </a:lnTo>
                <a:lnTo>
                  <a:pt x="40660" y="65950"/>
                </a:lnTo>
                <a:lnTo>
                  <a:pt x="40650" y="65940"/>
                </a:lnTo>
                <a:lnTo>
                  <a:pt x="40640" y="65940"/>
                </a:lnTo>
                <a:lnTo>
                  <a:pt x="40630" y="65940"/>
                </a:lnTo>
                <a:lnTo>
                  <a:pt x="40620" y="65940"/>
                </a:lnTo>
                <a:lnTo>
                  <a:pt x="40610" y="65940"/>
                </a:lnTo>
                <a:lnTo>
                  <a:pt x="40600" y="65940"/>
                </a:lnTo>
                <a:lnTo>
                  <a:pt x="40590" y="65930"/>
                </a:lnTo>
                <a:lnTo>
                  <a:pt x="40570" y="65910"/>
                </a:lnTo>
                <a:lnTo>
                  <a:pt x="40560" y="65910"/>
                </a:lnTo>
                <a:lnTo>
                  <a:pt x="40550" y="65900"/>
                </a:lnTo>
                <a:lnTo>
                  <a:pt x="40540" y="65900"/>
                </a:lnTo>
                <a:lnTo>
                  <a:pt x="40530" y="65890"/>
                </a:lnTo>
                <a:lnTo>
                  <a:pt x="40520" y="65890"/>
                </a:lnTo>
                <a:lnTo>
                  <a:pt x="40500" y="65890"/>
                </a:lnTo>
                <a:lnTo>
                  <a:pt x="40490" y="65880"/>
                </a:lnTo>
                <a:lnTo>
                  <a:pt x="40470" y="65870"/>
                </a:lnTo>
                <a:lnTo>
                  <a:pt x="40460" y="65860"/>
                </a:lnTo>
                <a:lnTo>
                  <a:pt x="40450" y="65850"/>
                </a:lnTo>
                <a:lnTo>
                  <a:pt x="40450" y="65840"/>
                </a:lnTo>
                <a:lnTo>
                  <a:pt x="40440" y="65840"/>
                </a:lnTo>
                <a:lnTo>
                  <a:pt x="40430" y="65830"/>
                </a:lnTo>
                <a:lnTo>
                  <a:pt x="40430" y="65820"/>
                </a:lnTo>
                <a:lnTo>
                  <a:pt x="40430" y="65800"/>
                </a:lnTo>
                <a:lnTo>
                  <a:pt x="40430" y="65790"/>
                </a:lnTo>
                <a:lnTo>
                  <a:pt x="40420" y="65790"/>
                </a:lnTo>
                <a:lnTo>
                  <a:pt x="40410" y="65780"/>
                </a:lnTo>
                <a:lnTo>
                  <a:pt x="40400" y="65790"/>
                </a:lnTo>
                <a:lnTo>
                  <a:pt x="40390" y="65800"/>
                </a:lnTo>
                <a:lnTo>
                  <a:pt x="40380" y="65800"/>
                </a:lnTo>
                <a:lnTo>
                  <a:pt x="40370" y="65790"/>
                </a:lnTo>
                <a:lnTo>
                  <a:pt x="40360" y="65790"/>
                </a:lnTo>
                <a:lnTo>
                  <a:pt x="40360" y="65800"/>
                </a:lnTo>
                <a:lnTo>
                  <a:pt x="40350" y="65800"/>
                </a:lnTo>
                <a:lnTo>
                  <a:pt x="40330" y="65800"/>
                </a:lnTo>
                <a:lnTo>
                  <a:pt x="40320" y="65800"/>
                </a:lnTo>
                <a:lnTo>
                  <a:pt x="40310" y="65790"/>
                </a:lnTo>
                <a:lnTo>
                  <a:pt x="40290" y="65790"/>
                </a:lnTo>
                <a:lnTo>
                  <a:pt x="40290" y="65800"/>
                </a:lnTo>
                <a:lnTo>
                  <a:pt x="40280" y="65790"/>
                </a:lnTo>
                <a:lnTo>
                  <a:pt x="40270" y="65780"/>
                </a:lnTo>
                <a:lnTo>
                  <a:pt x="40260" y="65780"/>
                </a:lnTo>
                <a:lnTo>
                  <a:pt x="40250" y="65780"/>
                </a:lnTo>
                <a:lnTo>
                  <a:pt x="40230" y="65780"/>
                </a:lnTo>
                <a:lnTo>
                  <a:pt x="40220" y="65770"/>
                </a:lnTo>
                <a:lnTo>
                  <a:pt x="40220" y="65760"/>
                </a:lnTo>
                <a:lnTo>
                  <a:pt x="40210" y="65760"/>
                </a:lnTo>
                <a:lnTo>
                  <a:pt x="40210" y="65740"/>
                </a:lnTo>
                <a:lnTo>
                  <a:pt x="40200" y="65740"/>
                </a:lnTo>
                <a:lnTo>
                  <a:pt x="40190" y="65740"/>
                </a:lnTo>
                <a:lnTo>
                  <a:pt x="40180" y="65740"/>
                </a:lnTo>
                <a:lnTo>
                  <a:pt x="40170" y="65740"/>
                </a:lnTo>
                <a:lnTo>
                  <a:pt x="40160" y="65750"/>
                </a:lnTo>
                <a:lnTo>
                  <a:pt x="40150" y="65750"/>
                </a:lnTo>
                <a:lnTo>
                  <a:pt x="40140" y="65770"/>
                </a:lnTo>
                <a:lnTo>
                  <a:pt x="40130" y="65770"/>
                </a:lnTo>
                <a:lnTo>
                  <a:pt x="40130" y="65780"/>
                </a:lnTo>
                <a:lnTo>
                  <a:pt x="40120" y="65780"/>
                </a:lnTo>
                <a:lnTo>
                  <a:pt x="40110" y="65780"/>
                </a:lnTo>
                <a:lnTo>
                  <a:pt x="40100" y="65800"/>
                </a:lnTo>
                <a:lnTo>
                  <a:pt x="40090" y="65800"/>
                </a:lnTo>
                <a:lnTo>
                  <a:pt x="40080" y="65810"/>
                </a:lnTo>
                <a:lnTo>
                  <a:pt x="40080" y="65800"/>
                </a:lnTo>
                <a:lnTo>
                  <a:pt x="40080" y="65790"/>
                </a:lnTo>
                <a:lnTo>
                  <a:pt x="40070" y="65790"/>
                </a:lnTo>
                <a:lnTo>
                  <a:pt x="40060" y="65790"/>
                </a:lnTo>
                <a:lnTo>
                  <a:pt x="40060" y="65800"/>
                </a:lnTo>
                <a:lnTo>
                  <a:pt x="40050" y="65800"/>
                </a:lnTo>
                <a:lnTo>
                  <a:pt x="40040" y="65800"/>
                </a:lnTo>
                <a:lnTo>
                  <a:pt x="40030" y="65790"/>
                </a:lnTo>
                <a:lnTo>
                  <a:pt x="40020" y="65800"/>
                </a:lnTo>
                <a:lnTo>
                  <a:pt x="40010" y="65800"/>
                </a:lnTo>
                <a:lnTo>
                  <a:pt x="40000" y="65800"/>
                </a:lnTo>
                <a:lnTo>
                  <a:pt x="39990" y="65800"/>
                </a:lnTo>
                <a:lnTo>
                  <a:pt x="39990" y="65790"/>
                </a:lnTo>
                <a:lnTo>
                  <a:pt x="39990" y="65780"/>
                </a:lnTo>
                <a:lnTo>
                  <a:pt x="39980" y="65770"/>
                </a:lnTo>
                <a:lnTo>
                  <a:pt x="39970" y="65770"/>
                </a:lnTo>
                <a:lnTo>
                  <a:pt x="39960" y="65770"/>
                </a:lnTo>
                <a:lnTo>
                  <a:pt x="39950" y="65780"/>
                </a:lnTo>
                <a:lnTo>
                  <a:pt x="39940" y="65790"/>
                </a:lnTo>
                <a:lnTo>
                  <a:pt x="39930" y="65800"/>
                </a:lnTo>
                <a:lnTo>
                  <a:pt x="39920" y="65790"/>
                </a:lnTo>
                <a:lnTo>
                  <a:pt x="39910" y="65790"/>
                </a:lnTo>
                <a:lnTo>
                  <a:pt x="39900" y="65800"/>
                </a:lnTo>
                <a:lnTo>
                  <a:pt x="39890" y="65800"/>
                </a:lnTo>
                <a:lnTo>
                  <a:pt x="39880" y="65810"/>
                </a:lnTo>
                <a:lnTo>
                  <a:pt x="39870" y="65810"/>
                </a:lnTo>
                <a:lnTo>
                  <a:pt x="39860" y="65800"/>
                </a:lnTo>
                <a:lnTo>
                  <a:pt x="39860" y="65790"/>
                </a:lnTo>
                <a:lnTo>
                  <a:pt x="39850" y="65780"/>
                </a:lnTo>
                <a:lnTo>
                  <a:pt x="39840" y="65790"/>
                </a:lnTo>
                <a:lnTo>
                  <a:pt x="39840" y="65780"/>
                </a:lnTo>
                <a:lnTo>
                  <a:pt x="39830" y="65790"/>
                </a:lnTo>
                <a:lnTo>
                  <a:pt x="39820" y="65790"/>
                </a:lnTo>
                <a:lnTo>
                  <a:pt x="39810" y="65800"/>
                </a:lnTo>
                <a:lnTo>
                  <a:pt x="39800" y="65800"/>
                </a:lnTo>
                <a:lnTo>
                  <a:pt x="39790" y="65800"/>
                </a:lnTo>
                <a:lnTo>
                  <a:pt x="39780" y="65810"/>
                </a:lnTo>
                <a:lnTo>
                  <a:pt x="39770" y="65800"/>
                </a:lnTo>
                <a:lnTo>
                  <a:pt x="39760" y="65800"/>
                </a:lnTo>
                <a:lnTo>
                  <a:pt x="39750" y="65800"/>
                </a:lnTo>
                <a:lnTo>
                  <a:pt x="39740" y="65800"/>
                </a:lnTo>
                <a:lnTo>
                  <a:pt x="39720" y="65800"/>
                </a:lnTo>
                <a:lnTo>
                  <a:pt x="39720" y="65790"/>
                </a:lnTo>
                <a:lnTo>
                  <a:pt x="39710" y="65780"/>
                </a:lnTo>
                <a:lnTo>
                  <a:pt x="39700" y="65780"/>
                </a:lnTo>
                <a:lnTo>
                  <a:pt x="39690" y="65770"/>
                </a:lnTo>
                <a:lnTo>
                  <a:pt x="39680" y="65770"/>
                </a:lnTo>
                <a:lnTo>
                  <a:pt x="39670" y="65770"/>
                </a:lnTo>
                <a:lnTo>
                  <a:pt x="39660" y="65770"/>
                </a:lnTo>
                <a:lnTo>
                  <a:pt x="39650" y="65770"/>
                </a:lnTo>
                <a:lnTo>
                  <a:pt x="39640" y="65770"/>
                </a:lnTo>
                <a:lnTo>
                  <a:pt x="39630" y="65770"/>
                </a:lnTo>
                <a:lnTo>
                  <a:pt x="39620" y="65770"/>
                </a:lnTo>
                <a:lnTo>
                  <a:pt x="39610" y="65770"/>
                </a:lnTo>
                <a:lnTo>
                  <a:pt x="39600" y="65770"/>
                </a:lnTo>
                <a:lnTo>
                  <a:pt x="39590" y="65760"/>
                </a:lnTo>
                <a:lnTo>
                  <a:pt x="39580" y="65770"/>
                </a:lnTo>
                <a:lnTo>
                  <a:pt x="39570" y="65770"/>
                </a:lnTo>
                <a:lnTo>
                  <a:pt x="39560" y="65760"/>
                </a:lnTo>
                <a:lnTo>
                  <a:pt x="39550" y="65750"/>
                </a:lnTo>
                <a:lnTo>
                  <a:pt x="39540" y="65750"/>
                </a:lnTo>
                <a:lnTo>
                  <a:pt x="39530" y="65740"/>
                </a:lnTo>
                <a:lnTo>
                  <a:pt x="39520" y="65730"/>
                </a:lnTo>
                <a:lnTo>
                  <a:pt x="39520" y="65740"/>
                </a:lnTo>
                <a:lnTo>
                  <a:pt x="39510" y="65740"/>
                </a:lnTo>
                <a:lnTo>
                  <a:pt x="39500" y="65740"/>
                </a:lnTo>
                <a:lnTo>
                  <a:pt x="39490" y="65740"/>
                </a:lnTo>
                <a:lnTo>
                  <a:pt x="39490" y="65730"/>
                </a:lnTo>
                <a:lnTo>
                  <a:pt x="39480" y="65720"/>
                </a:lnTo>
                <a:lnTo>
                  <a:pt x="39470" y="65720"/>
                </a:lnTo>
                <a:lnTo>
                  <a:pt x="39460" y="65720"/>
                </a:lnTo>
                <a:lnTo>
                  <a:pt x="39450" y="65720"/>
                </a:lnTo>
                <a:lnTo>
                  <a:pt x="39440" y="65710"/>
                </a:lnTo>
                <a:lnTo>
                  <a:pt x="39430" y="65710"/>
                </a:lnTo>
                <a:lnTo>
                  <a:pt x="39420" y="65700"/>
                </a:lnTo>
                <a:lnTo>
                  <a:pt x="39410" y="65700"/>
                </a:lnTo>
                <a:lnTo>
                  <a:pt x="39400" y="65690"/>
                </a:lnTo>
                <a:lnTo>
                  <a:pt x="39390" y="65680"/>
                </a:lnTo>
                <a:lnTo>
                  <a:pt x="39380" y="65680"/>
                </a:lnTo>
                <a:lnTo>
                  <a:pt x="39370" y="65670"/>
                </a:lnTo>
                <a:lnTo>
                  <a:pt x="39360" y="65660"/>
                </a:lnTo>
                <a:lnTo>
                  <a:pt x="39350" y="65650"/>
                </a:lnTo>
                <a:lnTo>
                  <a:pt x="39340" y="65640"/>
                </a:lnTo>
                <a:lnTo>
                  <a:pt x="39330" y="65640"/>
                </a:lnTo>
                <a:lnTo>
                  <a:pt x="39330" y="65630"/>
                </a:lnTo>
                <a:lnTo>
                  <a:pt x="39320" y="65630"/>
                </a:lnTo>
                <a:lnTo>
                  <a:pt x="39310" y="65620"/>
                </a:lnTo>
                <a:lnTo>
                  <a:pt x="39310" y="65610"/>
                </a:lnTo>
                <a:lnTo>
                  <a:pt x="39300" y="65610"/>
                </a:lnTo>
                <a:lnTo>
                  <a:pt x="39290" y="65610"/>
                </a:lnTo>
                <a:lnTo>
                  <a:pt x="39290" y="65600"/>
                </a:lnTo>
                <a:lnTo>
                  <a:pt x="39280" y="65600"/>
                </a:lnTo>
                <a:lnTo>
                  <a:pt x="39280" y="65590"/>
                </a:lnTo>
                <a:lnTo>
                  <a:pt x="39270" y="65580"/>
                </a:lnTo>
                <a:lnTo>
                  <a:pt x="39270" y="65570"/>
                </a:lnTo>
                <a:lnTo>
                  <a:pt x="39260" y="65570"/>
                </a:lnTo>
                <a:lnTo>
                  <a:pt x="39260" y="65560"/>
                </a:lnTo>
                <a:lnTo>
                  <a:pt x="39250" y="65550"/>
                </a:lnTo>
                <a:lnTo>
                  <a:pt x="39240" y="65550"/>
                </a:lnTo>
                <a:lnTo>
                  <a:pt x="39230" y="65540"/>
                </a:lnTo>
                <a:lnTo>
                  <a:pt x="39220" y="65530"/>
                </a:lnTo>
                <a:lnTo>
                  <a:pt x="39210" y="65530"/>
                </a:lnTo>
                <a:lnTo>
                  <a:pt x="39200" y="65520"/>
                </a:lnTo>
                <a:lnTo>
                  <a:pt x="39190" y="65510"/>
                </a:lnTo>
                <a:lnTo>
                  <a:pt x="39180" y="65510"/>
                </a:lnTo>
                <a:lnTo>
                  <a:pt x="39170" y="65490"/>
                </a:lnTo>
                <a:lnTo>
                  <a:pt x="39160" y="65480"/>
                </a:lnTo>
                <a:lnTo>
                  <a:pt x="39150" y="65470"/>
                </a:lnTo>
                <a:lnTo>
                  <a:pt x="39140" y="65470"/>
                </a:lnTo>
                <a:lnTo>
                  <a:pt x="39100" y="65470"/>
                </a:lnTo>
                <a:lnTo>
                  <a:pt x="39090" y="65490"/>
                </a:lnTo>
                <a:lnTo>
                  <a:pt x="39070" y="65490"/>
                </a:lnTo>
                <a:lnTo>
                  <a:pt x="39060" y="65480"/>
                </a:lnTo>
                <a:lnTo>
                  <a:pt x="39030" y="65450"/>
                </a:lnTo>
                <a:lnTo>
                  <a:pt x="39030" y="65440"/>
                </a:lnTo>
                <a:lnTo>
                  <a:pt x="39030" y="65420"/>
                </a:lnTo>
                <a:lnTo>
                  <a:pt x="39000" y="65390"/>
                </a:lnTo>
                <a:lnTo>
                  <a:pt x="39000" y="65370"/>
                </a:lnTo>
                <a:lnTo>
                  <a:pt x="39000" y="65360"/>
                </a:lnTo>
                <a:lnTo>
                  <a:pt x="38990" y="65340"/>
                </a:lnTo>
                <a:lnTo>
                  <a:pt x="38990" y="65330"/>
                </a:lnTo>
                <a:lnTo>
                  <a:pt x="38970" y="65340"/>
                </a:lnTo>
                <a:lnTo>
                  <a:pt x="38940" y="65270"/>
                </a:lnTo>
                <a:lnTo>
                  <a:pt x="38940" y="65260"/>
                </a:lnTo>
                <a:lnTo>
                  <a:pt x="38900" y="65280"/>
                </a:lnTo>
                <a:lnTo>
                  <a:pt x="38850" y="65240"/>
                </a:lnTo>
                <a:lnTo>
                  <a:pt x="38880" y="65220"/>
                </a:lnTo>
                <a:lnTo>
                  <a:pt x="38800" y="65180"/>
                </a:lnTo>
                <a:lnTo>
                  <a:pt x="38820" y="65140"/>
                </a:lnTo>
                <a:lnTo>
                  <a:pt x="38860" y="65060"/>
                </a:lnTo>
                <a:lnTo>
                  <a:pt x="38880" y="65070"/>
                </a:lnTo>
                <a:lnTo>
                  <a:pt x="38890" y="65070"/>
                </a:lnTo>
                <a:lnTo>
                  <a:pt x="38900" y="65070"/>
                </a:lnTo>
                <a:lnTo>
                  <a:pt x="38920" y="65020"/>
                </a:lnTo>
                <a:lnTo>
                  <a:pt x="38930" y="65010"/>
                </a:lnTo>
                <a:lnTo>
                  <a:pt x="38950" y="65000"/>
                </a:lnTo>
                <a:lnTo>
                  <a:pt x="38950" y="64990"/>
                </a:lnTo>
                <a:lnTo>
                  <a:pt x="38960" y="64980"/>
                </a:lnTo>
                <a:lnTo>
                  <a:pt x="38960" y="64970"/>
                </a:lnTo>
                <a:lnTo>
                  <a:pt x="38970" y="64960"/>
                </a:lnTo>
                <a:lnTo>
                  <a:pt x="38970" y="64950"/>
                </a:lnTo>
                <a:lnTo>
                  <a:pt x="38980" y="64940"/>
                </a:lnTo>
                <a:lnTo>
                  <a:pt x="38980" y="64930"/>
                </a:lnTo>
                <a:lnTo>
                  <a:pt x="38990" y="64910"/>
                </a:lnTo>
                <a:lnTo>
                  <a:pt x="39000" y="64900"/>
                </a:lnTo>
                <a:lnTo>
                  <a:pt x="39000" y="64890"/>
                </a:lnTo>
                <a:lnTo>
                  <a:pt x="39000" y="64880"/>
                </a:lnTo>
                <a:lnTo>
                  <a:pt x="39000" y="64870"/>
                </a:lnTo>
                <a:lnTo>
                  <a:pt x="39010" y="64860"/>
                </a:lnTo>
                <a:lnTo>
                  <a:pt x="39020" y="64850"/>
                </a:lnTo>
                <a:lnTo>
                  <a:pt x="39030" y="64840"/>
                </a:lnTo>
                <a:lnTo>
                  <a:pt x="39030" y="64830"/>
                </a:lnTo>
                <a:lnTo>
                  <a:pt x="39030" y="64820"/>
                </a:lnTo>
                <a:lnTo>
                  <a:pt x="39020" y="64810"/>
                </a:lnTo>
                <a:lnTo>
                  <a:pt x="39020" y="64800"/>
                </a:lnTo>
                <a:lnTo>
                  <a:pt x="39020" y="64790"/>
                </a:lnTo>
                <a:lnTo>
                  <a:pt x="39020" y="64780"/>
                </a:lnTo>
                <a:lnTo>
                  <a:pt x="39030" y="64780"/>
                </a:lnTo>
                <a:lnTo>
                  <a:pt x="39040" y="64790"/>
                </a:lnTo>
                <a:lnTo>
                  <a:pt x="39050" y="64790"/>
                </a:lnTo>
                <a:lnTo>
                  <a:pt x="39050" y="64780"/>
                </a:lnTo>
                <a:lnTo>
                  <a:pt x="39040" y="64760"/>
                </a:lnTo>
                <a:lnTo>
                  <a:pt x="39040" y="64750"/>
                </a:lnTo>
                <a:lnTo>
                  <a:pt x="39040" y="64740"/>
                </a:lnTo>
                <a:lnTo>
                  <a:pt x="39060" y="64740"/>
                </a:lnTo>
                <a:lnTo>
                  <a:pt x="39070" y="64740"/>
                </a:lnTo>
                <a:lnTo>
                  <a:pt x="39080" y="64740"/>
                </a:lnTo>
                <a:lnTo>
                  <a:pt x="39070" y="64730"/>
                </a:lnTo>
                <a:lnTo>
                  <a:pt x="39070" y="64720"/>
                </a:lnTo>
                <a:lnTo>
                  <a:pt x="39080" y="64720"/>
                </a:lnTo>
                <a:lnTo>
                  <a:pt x="39090" y="64720"/>
                </a:lnTo>
                <a:lnTo>
                  <a:pt x="39100" y="64720"/>
                </a:lnTo>
                <a:lnTo>
                  <a:pt x="39100" y="64710"/>
                </a:lnTo>
                <a:lnTo>
                  <a:pt x="39090" y="64700"/>
                </a:lnTo>
                <a:lnTo>
                  <a:pt x="39080" y="64700"/>
                </a:lnTo>
                <a:lnTo>
                  <a:pt x="39070" y="64680"/>
                </a:lnTo>
                <a:lnTo>
                  <a:pt x="39080" y="64660"/>
                </a:lnTo>
                <a:lnTo>
                  <a:pt x="39080" y="64650"/>
                </a:lnTo>
                <a:lnTo>
                  <a:pt x="39070" y="64650"/>
                </a:lnTo>
                <a:lnTo>
                  <a:pt x="39090" y="64640"/>
                </a:lnTo>
                <a:lnTo>
                  <a:pt x="39100" y="64650"/>
                </a:lnTo>
                <a:lnTo>
                  <a:pt x="39130" y="64660"/>
                </a:lnTo>
                <a:lnTo>
                  <a:pt x="39140" y="64660"/>
                </a:lnTo>
                <a:lnTo>
                  <a:pt x="39140" y="64650"/>
                </a:lnTo>
                <a:lnTo>
                  <a:pt x="39150" y="64630"/>
                </a:lnTo>
                <a:lnTo>
                  <a:pt x="39160" y="64630"/>
                </a:lnTo>
                <a:lnTo>
                  <a:pt x="39170" y="64630"/>
                </a:lnTo>
                <a:lnTo>
                  <a:pt x="39190" y="64640"/>
                </a:lnTo>
                <a:lnTo>
                  <a:pt x="39250" y="64650"/>
                </a:lnTo>
                <a:lnTo>
                  <a:pt x="39270" y="64650"/>
                </a:lnTo>
                <a:lnTo>
                  <a:pt x="39280" y="64670"/>
                </a:lnTo>
                <a:lnTo>
                  <a:pt x="39290" y="64670"/>
                </a:lnTo>
                <a:lnTo>
                  <a:pt x="39320" y="64630"/>
                </a:lnTo>
                <a:lnTo>
                  <a:pt x="39340" y="64580"/>
                </a:lnTo>
                <a:lnTo>
                  <a:pt x="39350" y="64570"/>
                </a:lnTo>
                <a:lnTo>
                  <a:pt x="39360" y="64560"/>
                </a:lnTo>
                <a:lnTo>
                  <a:pt x="39360" y="64550"/>
                </a:lnTo>
                <a:lnTo>
                  <a:pt x="39350" y="64540"/>
                </a:lnTo>
                <a:lnTo>
                  <a:pt x="39350" y="64530"/>
                </a:lnTo>
                <a:lnTo>
                  <a:pt x="39360" y="64520"/>
                </a:lnTo>
                <a:lnTo>
                  <a:pt x="39370" y="64520"/>
                </a:lnTo>
                <a:lnTo>
                  <a:pt x="39380" y="64480"/>
                </a:lnTo>
                <a:lnTo>
                  <a:pt x="39390" y="64420"/>
                </a:lnTo>
                <a:lnTo>
                  <a:pt x="39400" y="64410"/>
                </a:lnTo>
                <a:lnTo>
                  <a:pt x="39410" y="64420"/>
                </a:lnTo>
                <a:lnTo>
                  <a:pt x="39420" y="64420"/>
                </a:lnTo>
                <a:lnTo>
                  <a:pt x="39430" y="64420"/>
                </a:lnTo>
                <a:lnTo>
                  <a:pt x="39440" y="64430"/>
                </a:lnTo>
                <a:lnTo>
                  <a:pt x="39450" y="64430"/>
                </a:lnTo>
                <a:lnTo>
                  <a:pt x="39460" y="64430"/>
                </a:lnTo>
                <a:lnTo>
                  <a:pt x="39470" y="64430"/>
                </a:lnTo>
                <a:lnTo>
                  <a:pt x="39490" y="64440"/>
                </a:lnTo>
                <a:lnTo>
                  <a:pt x="39500" y="64440"/>
                </a:lnTo>
                <a:lnTo>
                  <a:pt x="39500" y="64430"/>
                </a:lnTo>
                <a:lnTo>
                  <a:pt x="39510" y="64430"/>
                </a:lnTo>
                <a:lnTo>
                  <a:pt x="39520" y="64440"/>
                </a:lnTo>
                <a:lnTo>
                  <a:pt x="39530" y="64440"/>
                </a:lnTo>
                <a:lnTo>
                  <a:pt x="39540" y="64440"/>
                </a:lnTo>
                <a:lnTo>
                  <a:pt x="39550" y="64440"/>
                </a:lnTo>
                <a:lnTo>
                  <a:pt x="39600" y="64340"/>
                </a:lnTo>
                <a:lnTo>
                  <a:pt x="39630" y="64290"/>
                </a:lnTo>
                <a:lnTo>
                  <a:pt x="39640" y="64280"/>
                </a:lnTo>
                <a:lnTo>
                  <a:pt x="39670" y="64290"/>
                </a:lnTo>
                <a:lnTo>
                  <a:pt x="39690" y="64300"/>
                </a:lnTo>
                <a:lnTo>
                  <a:pt x="39720" y="64320"/>
                </a:lnTo>
                <a:lnTo>
                  <a:pt x="39760" y="64340"/>
                </a:lnTo>
                <a:lnTo>
                  <a:pt x="39770" y="64320"/>
                </a:lnTo>
                <a:lnTo>
                  <a:pt x="39830" y="64350"/>
                </a:lnTo>
                <a:lnTo>
                  <a:pt x="39860" y="64300"/>
                </a:lnTo>
                <a:lnTo>
                  <a:pt x="39890" y="64240"/>
                </a:lnTo>
                <a:lnTo>
                  <a:pt x="39880" y="64240"/>
                </a:lnTo>
                <a:lnTo>
                  <a:pt x="39930" y="64180"/>
                </a:lnTo>
                <a:lnTo>
                  <a:pt x="39920" y="64170"/>
                </a:lnTo>
                <a:lnTo>
                  <a:pt x="39910" y="64170"/>
                </a:lnTo>
                <a:lnTo>
                  <a:pt x="39910" y="64160"/>
                </a:lnTo>
                <a:lnTo>
                  <a:pt x="39900" y="64160"/>
                </a:lnTo>
                <a:lnTo>
                  <a:pt x="39890" y="64160"/>
                </a:lnTo>
                <a:lnTo>
                  <a:pt x="39880" y="64140"/>
                </a:lnTo>
                <a:lnTo>
                  <a:pt x="39890" y="64140"/>
                </a:lnTo>
                <a:lnTo>
                  <a:pt x="39910" y="64090"/>
                </a:lnTo>
                <a:lnTo>
                  <a:pt x="39950" y="64030"/>
                </a:lnTo>
                <a:lnTo>
                  <a:pt x="40020" y="64060"/>
                </a:lnTo>
                <a:lnTo>
                  <a:pt x="40050" y="64080"/>
                </a:lnTo>
                <a:lnTo>
                  <a:pt x="40260" y="64200"/>
                </a:lnTo>
                <a:lnTo>
                  <a:pt x="40330" y="64240"/>
                </a:lnTo>
                <a:lnTo>
                  <a:pt x="40310" y="64190"/>
                </a:lnTo>
                <a:lnTo>
                  <a:pt x="40300" y="64180"/>
                </a:lnTo>
                <a:lnTo>
                  <a:pt x="40300" y="64170"/>
                </a:lnTo>
                <a:lnTo>
                  <a:pt x="40300" y="64160"/>
                </a:lnTo>
                <a:lnTo>
                  <a:pt x="40310" y="64160"/>
                </a:lnTo>
                <a:lnTo>
                  <a:pt x="40320" y="64170"/>
                </a:lnTo>
                <a:lnTo>
                  <a:pt x="40320" y="64180"/>
                </a:lnTo>
                <a:lnTo>
                  <a:pt x="40330" y="64190"/>
                </a:lnTo>
                <a:lnTo>
                  <a:pt x="40330" y="64200"/>
                </a:lnTo>
                <a:lnTo>
                  <a:pt x="40350" y="64200"/>
                </a:lnTo>
                <a:lnTo>
                  <a:pt x="40360" y="64200"/>
                </a:lnTo>
                <a:lnTo>
                  <a:pt x="40370" y="64200"/>
                </a:lnTo>
                <a:lnTo>
                  <a:pt x="40380" y="64200"/>
                </a:lnTo>
                <a:lnTo>
                  <a:pt x="40380" y="64190"/>
                </a:lnTo>
                <a:lnTo>
                  <a:pt x="40430" y="64210"/>
                </a:lnTo>
                <a:lnTo>
                  <a:pt x="40470" y="64230"/>
                </a:lnTo>
                <a:lnTo>
                  <a:pt x="40470" y="64220"/>
                </a:lnTo>
                <a:lnTo>
                  <a:pt x="40480" y="64180"/>
                </a:lnTo>
                <a:lnTo>
                  <a:pt x="40490" y="64130"/>
                </a:lnTo>
                <a:lnTo>
                  <a:pt x="40500" y="64130"/>
                </a:lnTo>
                <a:lnTo>
                  <a:pt x="40510" y="64120"/>
                </a:lnTo>
                <a:lnTo>
                  <a:pt x="40520" y="64120"/>
                </a:lnTo>
                <a:lnTo>
                  <a:pt x="40530" y="64120"/>
                </a:lnTo>
                <a:lnTo>
                  <a:pt x="40540" y="64120"/>
                </a:lnTo>
                <a:lnTo>
                  <a:pt x="40550" y="64130"/>
                </a:lnTo>
                <a:lnTo>
                  <a:pt x="40560" y="64130"/>
                </a:lnTo>
                <a:lnTo>
                  <a:pt x="40570" y="64110"/>
                </a:lnTo>
                <a:lnTo>
                  <a:pt x="40580" y="64080"/>
                </a:lnTo>
                <a:lnTo>
                  <a:pt x="40600" y="64020"/>
                </a:lnTo>
                <a:lnTo>
                  <a:pt x="40610" y="64030"/>
                </a:lnTo>
                <a:lnTo>
                  <a:pt x="40620" y="64030"/>
                </a:lnTo>
                <a:lnTo>
                  <a:pt x="40620" y="64040"/>
                </a:lnTo>
                <a:lnTo>
                  <a:pt x="40630" y="64040"/>
                </a:lnTo>
                <a:lnTo>
                  <a:pt x="40640" y="64050"/>
                </a:lnTo>
                <a:lnTo>
                  <a:pt x="40650" y="64060"/>
                </a:lnTo>
                <a:lnTo>
                  <a:pt x="40660" y="64060"/>
                </a:lnTo>
                <a:lnTo>
                  <a:pt x="40670" y="64060"/>
                </a:lnTo>
                <a:lnTo>
                  <a:pt x="40680" y="64070"/>
                </a:lnTo>
                <a:lnTo>
                  <a:pt x="40690" y="64070"/>
                </a:lnTo>
                <a:lnTo>
                  <a:pt x="40700" y="64070"/>
                </a:lnTo>
                <a:lnTo>
                  <a:pt x="40710" y="64070"/>
                </a:lnTo>
                <a:lnTo>
                  <a:pt x="40730" y="64070"/>
                </a:lnTo>
                <a:lnTo>
                  <a:pt x="40750" y="64070"/>
                </a:lnTo>
                <a:lnTo>
                  <a:pt x="40760" y="64070"/>
                </a:lnTo>
                <a:lnTo>
                  <a:pt x="40780" y="64070"/>
                </a:lnTo>
                <a:lnTo>
                  <a:pt x="40790" y="64070"/>
                </a:lnTo>
                <a:lnTo>
                  <a:pt x="40800" y="64070"/>
                </a:lnTo>
                <a:lnTo>
                  <a:pt x="40810" y="64070"/>
                </a:lnTo>
                <a:lnTo>
                  <a:pt x="40820" y="64060"/>
                </a:lnTo>
                <a:lnTo>
                  <a:pt x="40820" y="64050"/>
                </a:lnTo>
                <a:lnTo>
                  <a:pt x="40830" y="64050"/>
                </a:lnTo>
                <a:lnTo>
                  <a:pt x="40840" y="64040"/>
                </a:lnTo>
                <a:lnTo>
                  <a:pt x="40850" y="64040"/>
                </a:lnTo>
                <a:lnTo>
                  <a:pt x="40860" y="64050"/>
                </a:lnTo>
                <a:lnTo>
                  <a:pt x="40870" y="64050"/>
                </a:lnTo>
                <a:lnTo>
                  <a:pt x="40880" y="64040"/>
                </a:lnTo>
                <a:lnTo>
                  <a:pt x="40890" y="64040"/>
                </a:lnTo>
                <a:lnTo>
                  <a:pt x="40900" y="64040"/>
                </a:lnTo>
                <a:lnTo>
                  <a:pt x="40910" y="64040"/>
                </a:lnTo>
                <a:lnTo>
                  <a:pt x="40910" y="64030"/>
                </a:lnTo>
                <a:lnTo>
                  <a:pt x="40900" y="64020"/>
                </a:lnTo>
                <a:lnTo>
                  <a:pt x="40890" y="64010"/>
                </a:lnTo>
                <a:lnTo>
                  <a:pt x="40880" y="64000"/>
                </a:lnTo>
                <a:lnTo>
                  <a:pt x="40890" y="63980"/>
                </a:lnTo>
                <a:lnTo>
                  <a:pt x="40880" y="63970"/>
                </a:lnTo>
                <a:lnTo>
                  <a:pt x="40880" y="63960"/>
                </a:lnTo>
                <a:lnTo>
                  <a:pt x="40880" y="63950"/>
                </a:lnTo>
                <a:lnTo>
                  <a:pt x="40870" y="63940"/>
                </a:lnTo>
                <a:lnTo>
                  <a:pt x="40850" y="63920"/>
                </a:lnTo>
                <a:lnTo>
                  <a:pt x="40840" y="63900"/>
                </a:lnTo>
                <a:lnTo>
                  <a:pt x="40830" y="63890"/>
                </a:lnTo>
                <a:lnTo>
                  <a:pt x="40830" y="63880"/>
                </a:lnTo>
                <a:lnTo>
                  <a:pt x="40820" y="63870"/>
                </a:lnTo>
                <a:lnTo>
                  <a:pt x="40860" y="63840"/>
                </a:lnTo>
                <a:lnTo>
                  <a:pt x="40870" y="63830"/>
                </a:lnTo>
                <a:lnTo>
                  <a:pt x="40880" y="63810"/>
                </a:lnTo>
                <a:lnTo>
                  <a:pt x="40900" y="63770"/>
                </a:lnTo>
                <a:lnTo>
                  <a:pt x="40900" y="63750"/>
                </a:lnTo>
                <a:lnTo>
                  <a:pt x="40920" y="63760"/>
                </a:lnTo>
                <a:lnTo>
                  <a:pt x="40920" y="63750"/>
                </a:lnTo>
                <a:lnTo>
                  <a:pt x="40930" y="63750"/>
                </a:lnTo>
                <a:lnTo>
                  <a:pt x="40940" y="63750"/>
                </a:lnTo>
                <a:lnTo>
                  <a:pt x="40960" y="63750"/>
                </a:lnTo>
                <a:lnTo>
                  <a:pt x="40980" y="63760"/>
                </a:lnTo>
                <a:lnTo>
                  <a:pt x="40990" y="63760"/>
                </a:lnTo>
                <a:lnTo>
                  <a:pt x="41000" y="63760"/>
                </a:lnTo>
                <a:lnTo>
                  <a:pt x="41010" y="63760"/>
                </a:lnTo>
                <a:lnTo>
                  <a:pt x="41020" y="63760"/>
                </a:lnTo>
                <a:lnTo>
                  <a:pt x="41030" y="63760"/>
                </a:lnTo>
                <a:lnTo>
                  <a:pt x="41040" y="63760"/>
                </a:lnTo>
                <a:lnTo>
                  <a:pt x="41050" y="63760"/>
                </a:lnTo>
                <a:lnTo>
                  <a:pt x="41060" y="63760"/>
                </a:lnTo>
                <a:lnTo>
                  <a:pt x="41070" y="63760"/>
                </a:lnTo>
                <a:lnTo>
                  <a:pt x="41080" y="63760"/>
                </a:lnTo>
                <a:lnTo>
                  <a:pt x="41090" y="63760"/>
                </a:lnTo>
                <a:lnTo>
                  <a:pt x="41100" y="63770"/>
                </a:lnTo>
                <a:lnTo>
                  <a:pt x="41110" y="63770"/>
                </a:lnTo>
                <a:lnTo>
                  <a:pt x="41110" y="63780"/>
                </a:lnTo>
                <a:lnTo>
                  <a:pt x="41120" y="63790"/>
                </a:lnTo>
                <a:lnTo>
                  <a:pt x="41130" y="63790"/>
                </a:lnTo>
                <a:lnTo>
                  <a:pt x="41140" y="63800"/>
                </a:lnTo>
                <a:lnTo>
                  <a:pt x="41150" y="63810"/>
                </a:lnTo>
                <a:lnTo>
                  <a:pt x="41160" y="63820"/>
                </a:lnTo>
                <a:lnTo>
                  <a:pt x="41170" y="63830"/>
                </a:lnTo>
                <a:lnTo>
                  <a:pt x="41180" y="63830"/>
                </a:lnTo>
                <a:lnTo>
                  <a:pt x="41190" y="63820"/>
                </a:lnTo>
                <a:lnTo>
                  <a:pt x="41200" y="63820"/>
                </a:lnTo>
                <a:lnTo>
                  <a:pt x="41210" y="63830"/>
                </a:lnTo>
                <a:lnTo>
                  <a:pt x="41230" y="63830"/>
                </a:lnTo>
                <a:lnTo>
                  <a:pt x="41240" y="63840"/>
                </a:lnTo>
                <a:lnTo>
                  <a:pt x="41260" y="63850"/>
                </a:lnTo>
                <a:lnTo>
                  <a:pt x="41270" y="63850"/>
                </a:lnTo>
                <a:lnTo>
                  <a:pt x="41280" y="63860"/>
                </a:lnTo>
                <a:lnTo>
                  <a:pt x="41290" y="63870"/>
                </a:lnTo>
                <a:lnTo>
                  <a:pt x="41300" y="63880"/>
                </a:lnTo>
                <a:lnTo>
                  <a:pt x="41300" y="63890"/>
                </a:lnTo>
                <a:lnTo>
                  <a:pt x="41290" y="63890"/>
                </a:lnTo>
                <a:lnTo>
                  <a:pt x="41290" y="63900"/>
                </a:lnTo>
                <a:lnTo>
                  <a:pt x="41280" y="63910"/>
                </a:lnTo>
                <a:lnTo>
                  <a:pt x="41210" y="63990"/>
                </a:lnTo>
                <a:lnTo>
                  <a:pt x="41200" y="64000"/>
                </a:lnTo>
                <a:lnTo>
                  <a:pt x="41160" y="64040"/>
                </a:lnTo>
                <a:lnTo>
                  <a:pt x="41120" y="64080"/>
                </a:lnTo>
                <a:lnTo>
                  <a:pt x="41110" y="64090"/>
                </a:lnTo>
                <a:lnTo>
                  <a:pt x="41110" y="64100"/>
                </a:lnTo>
                <a:lnTo>
                  <a:pt x="41080" y="64130"/>
                </a:lnTo>
                <a:lnTo>
                  <a:pt x="41070" y="64140"/>
                </a:lnTo>
                <a:lnTo>
                  <a:pt x="41060" y="64150"/>
                </a:lnTo>
                <a:lnTo>
                  <a:pt x="41040" y="64170"/>
                </a:lnTo>
                <a:lnTo>
                  <a:pt x="41040" y="64180"/>
                </a:lnTo>
                <a:lnTo>
                  <a:pt x="41050" y="64180"/>
                </a:lnTo>
                <a:lnTo>
                  <a:pt x="41050" y="64190"/>
                </a:lnTo>
                <a:lnTo>
                  <a:pt x="41050" y="64200"/>
                </a:lnTo>
                <a:lnTo>
                  <a:pt x="41060" y="64210"/>
                </a:lnTo>
                <a:lnTo>
                  <a:pt x="41070" y="64220"/>
                </a:lnTo>
                <a:lnTo>
                  <a:pt x="41080" y="64220"/>
                </a:lnTo>
                <a:lnTo>
                  <a:pt x="41090" y="64230"/>
                </a:lnTo>
                <a:lnTo>
                  <a:pt x="41100" y="64240"/>
                </a:lnTo>
                <a:lnTo>
                  <a:pt x="41110" y="64240"/>
                </a:lnTo>
                <a:lnTo>
                  <a:pt x="41110" y="64250"/>
                </a:lnTo>
                <a:lnTo>
                  <a:pt x="41120" y="64260"/>
                </a:lnTo>
                <a:lnTo>
                  <a:pt x="41130" y="64260"/>
                </a:lnTo>
                <a:lnTo>
                  <a:pt x="41140" y="64270"/>
                </a:lnTo>
                <a:lnTo>
                  <a:pt x="41150" y="64270"/>
                </a:lnTo>
                <a:lnTo>
                  <a:pt x="41170" y="64270"/>
                </a:lnTo>
                <a:lnTo>
                  <a:pt x="41170" y="64280"/>
                </a:lnTo>
                <a:lnTo>
                  <a:pt x="41180" y="64290"/>
                </a:lnTo>
                <a:lnTo>
                  <a:pt x="41200" y="64300"/>
                </a:lnTo>
                <a:lnTo>
                  <a:pt x="41210" y="64310"/>
                </a:lnTo>
                <a:lnTo>
                  <a:pt x="41220" y="64310"/>
                </a:lnTo>
                <a:lnTo>
                  <a:pt x="41220" y="64300"/>
                </a:lnTo>
                <a:lnTo>
                  <a:pt x="41240" y="64300"/>
                </a:lnTo>
                <a:lnTo>
                  <a:pt x="41260" y="64300"/>
                </a:lnTo>
                <a:lnTo>
                  <a:pt x="41270" y="64300"/>
                </a:lnTo>
                <a:lnTo>
                  <a:pt x="41280" y="64310"/>
                </a:lnTo>
                <a:lnTo>
                  <a:pt x="41340" y="64340"/>
                </a:lnTo>
                <a:lnTo>
                  <a:pt x="41350" y="64340"/>
                </a:lnTo>
                <a:lnTo>
                  <a:pt x="41370" y="64350"/>
                </a:lnTo>
                <a:lnTo>
                  <a:pt x="41380" y="64350"/>
                </a:lnTo>
                <a:lnTo>
                  <a:pt x="41390" y="64350"/>
                </a:lnTo>
                <a:lnTo>
                  <a:pt x="41410" y="64340"/>
                </a:lnTo>
                <a:lnTo>
                  <a:pt x="41420" y="64360"/>
                </a:lnTo>
                <a:lnTo>
                  <a:pt x="41440" y="64370"/>
                </a:lnTo>
                <a:lnTo>
                  <a:pt x="41450" y="64360"/>
                </a:lnTo>
                <a:lnTo>
                  <a:pt x="41460" y="64360"/>
                </a:lnTo>
                <a:lnTo>
                  <a:pt x="41470" y="64350"/>
                </a:lnTo>
                <a:lnTo>
                  <a:pt x="41480" y="64350"/>
                </a:lnTo>
                <a:lnTo>
                  <a:pt x="41480" y="64360"/>
                </a:lnTo>
                <a:lnTo>
                  <a:pt x="41490" y="64360"/>
                </a:lnTo>
                <a:lnTo>
                  <a:pt x="41510" y="64370"/>
                </a:lnTo>
                <a:lnTo>
                  <a:pt x="41550" y="64370"/>
                </a:lnTo>
                <a:lnTo>
                  <a:pt x="41560" y="64360"/>
                </a:lnTo>
                <a:lnTo>
                  <a:pt x="41570" y="64360"/>
                </a:lnTo>
                <a:lnTo>
                  <a:pt x="41580" y="64350"/>
                </a:lnTo>
                <a:lnTo>
                  <a:pt x="41590" y="64340"/>
                </a:lnTo>
                <a:lnTo>
                  <a:pt x="41600" y="64340"/>
                </a:lnTo>
                <a:lnTo>
                  <a:pt x="41610" y="64340"/>
                </a:lnTo>
                <a:lnTo>
                  <a:pt x="41630" y="64330"/>
                </a:lnTo>
                <a:lnTo>
                  <a:pt x="41640" y="64330"/>
                </a:lnTo>
                <a:lnTo>
                  <a:pt x="41650" y="64330"/>
                </a:lnTo>
                <a:lnTo>
                  <a:pt x="41660" y="64320"/>
                </a:lnTo>
                <a:lnTo>
                  <a:pt x="41670" y="64320"/>
                </a:lnTo>
                <a:lnTo>
                  <a:pt x="41680" y="64320"/>
                </a:lnTo>
                <a:lnTo>
                  <a:pt x="41690" y="64320"/>
                </a:lnTo>
                <a:lnTo>
                  <a:pt x="41700" y="64320"/>
                </a:lnTo>
                <a:lnTo>
                  <a:pt x="41710" y="64320"/>
                </a:lnTo>
                <a:lnTo>
                  <a:pt x="41720" y="64320"/>
                </a:lnTo>
                <a:lnTo>
                  <a:pt x="41730" y="64330"/>
                </a:lnTo>
                <a:lnTo>
                  <a:pt x="41740" y="64330"/>
                </a:lnTo>
                <a:lnTo>
                  <a:pt x="41750" y="64330"/>
                </a:lnTo>
                <a:lnTo>
                  <a:pt x="41750" y="64340"/>
                </a:lnTo>
                <a:lnTo>
                  <a:pt x="41760" y="64350"/>
                </a:lnTo>
                <a:lnTo>
                  <a:pt x="41770" y="64370"/>
                </a:lnTo>
                <a:lnTo>
                  <a:pt x="41770" y="64380"/>
                </a:lnTo>
                <a:lnTo>
                  <a:pt x="41780" y="64390"/>
                </a:lnTo>
                <a:lnTo>
                  <a:pt x="41780" y="64400"/>
                </a:lnTo>
                <a:lnTo>
                  <a:pt x="41800" y="64410"/>
                </a:lnTo>
                <a:lnTo>
                  <a:pt x="41820" y="64410"/>
                </a:lnTo>
                <a:lnTo>
                  <a:pt x="41830" y="64420"/>
                </a:lnTo>
                <a:lnTo>
                  <a:pt x="41840" y="64420"/>
                </a:lnTo>
                <a:lnTo>
                  <a:pt x="41850" y="64430"/>
                </a:lnTo>
                <a:lnTo>
                  <a:pt x="41860" y="64430"/>
                </a:lnTo>
                <a:lnTo>
                  <a:pt x="41870" y="64430"/>
                </a:lnTo>
                <a:lnTo>
                  <a:pt x="41880" y="64430"/>
                </a:lnTo>
                <a:lnTo>
                  <a:pt x="41890" y="64430"/>
                </a:lnTo>
                <a:lnTo>
                  <a:pt x="41900" y="64430"/>
                </a:lnTo>
                <a:lnTo>
                  <a:pt x="41910" y="64430"/>
                </a:lnTo>
                <a:lnTo>
                  <a:pt x="41920" y="64430"/>
                </a:lnTo>
                <a:lnTo>
                  <a:pt x="41930" y="64430"/>
                </a:lnTo>
                <a:lnTo>
                  <a:pt x="41940" y="64420"/>
                </a:lnTo>
                <a:lnTo>
                  <a:pt x="41940" y="64410"/>
                </a:lnTo>
                <a:lnTo>
                  <a:pt x="41940" y="64400"/>
                </a:lnTo>
                <a:lnTo>
                  <a:pt x="41940" y="64380"/>
                </a:lnTo>
                <a:lnTo>
                  <a:pt x="41950" y="64380"/>
                </a:lnTo>
                <a:lnTo>
                  <a:pt x="41960" y="64370"/>
                </a:lnTo>
                <a:lnTo>
                  <a:pt x="41970" y="64370"/>
                </a:lnTo>
                <a:lnTo>
                  <a:pt x="41980" y="64360"/>
                </a:lnTo>
                <a:lnTo>
                  <a:pt x="41980" y="64350"/>
                </a:lnTo>
                <a:lnTo>
                  <a:pt x="42000" y="64350"/>
                </a:lnTo>
                <a:lnTo>
                  <a:pt x="42010" y="64350"/>
                </a:lnTo>
                <a:lnTo>
                  <a:pt x="42020" y="64350"/>
                </a:lnTo>
                <a:lnTo>
                  <a:pt x="42030" y="64340"/>
                </a:lnTo>
                <a:lnTo>
                  <a:pt x="42030" y="64320"/>
                </a:lnTo>
                <a:lnTo>
                  <a:pt x="42040" y="64320"/>
                </a:lnTo>
                <a:lnTo>
                  <a:pt x="42060" y="64310"/>
                </a:lnTo>
                <a:lnTo>
                  <a:pt x="42080" y="64300"/>
                </a:lnTo>
                <a:lnTo>
                  <a:pt x="42090" y="64290"/>
                </a:lnTo>
                <a:lnTo>
                  <a:pt x="42100" y="64290"/>
                </a:lnTo>
                <a:lnTo>
                  <a:pt x="42110" y="64280"/>
                </a:lnTo>
                <a:lnTo>
                  <a:pt x="42120" y="64270"/>
                </a:lnTo>
                <a:lnTo>
                  <a:pt x="42120" y="64260"/>
                </a:lnTo>
                <a:lnTo>
                  <a:pt x="42130" y="64250"/>
                </a:lnTo>
                <a:lnTo>
                  <a:pt x="42140" y="64240"/>
                </a:lnTo>
                <a:lnTo>
                  <a:pt x="42150" y="64230"/>
                </a:lnTo>
                <a:lnTo>
                  <a:pt x="42160" y="64230"/>
                </a:lnTo>
                <a:lnTo>
                  <a:pt x="42170" y="64220"/>
                </a:lnTo>
                <a:lnTo>
                  <a:pt x="42210" y="64200"/>
                </a:lnTo>
                <a:lnTo>
                  <a:pt x="42220" y="64200"/>
                </a:lnTo>
                <a:lnTo>
                  <a:pt x="42230" y="64200"/>
                </a:lnTo>
                <a:lnTo>
                  <a:pt x="42240" y="64200"/>
                </a:lnTo>
                <a:lnTo>
                  <a:pt x="42250" y="64190"/>
                </a:lnTo>
                <a:lnTo>
                  <a:pt x="42260" y="64190"/>
                </a:lnTo>
                <a:lnTo>
                  <a:pt x="42260" y="64180"/>
                </a:lnTo>
                <a:lnTo>
                  <a:pt x="42270" y="64180"/>
                </a:lnTo>
                <a:lnTo>
                  <a:pt x="42310" y="64160"/>
                </a:lnTo>
                <a:lnTo>
                  <a:pt x="42320" y="64170"/>
                </a:lnTo>
                <a:lnTo>
                  <a:pt x="42330" y="64180"/>
                </a:lnTo>
                <a:lnTo>
                  <a:pt x="42340" y="64190"/>
                </a:lnTo>
                <a:lnTo>
                  <a:pt x="42350" y="64180"/>
                </a:lnTo>
                <a:lnTo>
                  <a:pt x="42360" y="64180"/>
                </a:lnTo>
                <a:lnTo>
                  <a:pt x="42360" y="64170"/>
                </a:lnTo>
                <a:lnTo>
                  <a:pt x="42370" y="64170"/>
                </a:lnTo>
                <a:lnTo>
                  <a:pt x="42380" y="64160"/>
                </a:lnTo>
                <a:lnTo>
                  <a:pt x="42390" y="64150"/>
                </a:lnTo>
                <a:lnTo>
                  <a:pt x="42450" y="64260"/>
                </a:lnTo>
                <a:lnTo>
                  <a:pt x="42480" y="64320"/>
                </a:lnTo>
                <a:lnTo>
                  <a:pt x="42500" y="64350"/>
                </a:lnTo>
                <a:lnTo>
                  <a:pt x="42520" y="64390"/>
                </a:lnTo>
                <a:lnTo>
                  <a:pt x="42550" y="64440"/>
                </a:lnTo>
                <a:lnTo>
                  <a:pt x="42600" y="64420"/>
                </a:lnTo>
                <a:lnTo>
                  <a:pt x="42620" y="64410"/>
                </a:lnTo>
                <a:lnTo>
                  <a:pt x="42640" y="64440"/>
                </a:lnTo>
                <a:lnTo>
                  <a:pt x="42650" y="64450"/>
                </a:lnTo>
                <a:lnTo>
                  <a:pt x="42680" y="64510"/>
                </a:lnTo>
                <a:lnTo>
                  <a:pt x="42600" y="64540"/>
                </a:lnTo>
                <a:lnTo>
                  <a:pt x="42610" y="64550"/>
                </a:lnTo>
                <a:lnTo>
                  <a:pt x="42670" y="64600"/>
                </a:lnTo>
                <a:lnTo>
                  <a:pt x="42740" y="64660"/>
                </a:lnTo>
                <a:lnTo>
                  <a:pt x="42740" y="64670"/>
                </a:lnTo>
                <a:lnTo>
                  <a:pt x="42750" y="64680"/>
                </a:lnTo>
                <a:lnTo>
                  <a:pt x="42760" y="64690"/>
                </a:lnTo>
                <a:lnTo>
                  <a:pt x="42760" y="64700"/>
                </a:lnTo>
                <a:lnTo>
                  <a:pt x="42750" y="64720"/>
                </a:lnTo>
                <a:lnTo>
                  <a:pt x="42750" y="64730"/>
                </a:lnTo>
                <a:lnTo>
                  <a:pt x="42750" y="64740"/>
                </a:lnTo>
                <a:lnTo>
                  <a:pt x="42740" y="64740"/>
                </a:lnTo>
                <a:lnTo>
                  <a:pt x="42740" y="64760"/>
                </a:lnTo>
                <a:lnTo>
                  <a:pt x="42740" y="64770"/>
                </a:lnTo>
                <a:lnTo>
                  <a:pt x="42730" y="64780"/>
                </a:lnTo>
                <a:lnTo>
                  <a:pt x="42720" y="64780"/>
                </a:lnTo>
                <a:lnTo>
                  <a:pt x="42710" y="64770"/>
                </a:lnTo>
                <a:lnTo>
                  <a:pt x="42710" y="64760"/>
                </a:lnTo>
                <a:lnTo>
                  <a:pt x="42700" y="64770"/>
                </a:lnTo>
                <a:lnTo>
                  <a:pt x="42690" y="64770"/>
                </a:lnTo>
                <a:lnTo>
                  <a:pt x="42680" y="64780"/>
                </a:lnTo>
                <a:lnTo>
                  <a:pt x="42670" y="64780"/>
                </a:lnTo>
                <a:lnTo>
                  <a:pt x="42660" y="64790"/>
                </a:lnTo>
                <a:lnTo>
                  <a:pt x="42650" y="64790"/>
                </a:lnTo>
                <a:lnTo>
                  <a:pt x="42640" y="64790"/>
                </a:lnTo>
                <a:lnTo>
                  <a:pt x="42630" y="64800"/>
                </a:lnTo>
                <a:lnTo>
                  <a:pt x="42620" y="64800"/>
                </a:lnTo>
                <a:lnTo>
                  <a:pt x="42610" y="64800"/>
                </a:lnTo>
                <a:lnTo>
                  <a:pt x="42600" y="64800"/>
                </a:lnTo>
                <a:lnTo>
                  <a:pt x="42600" y="64810"/>
                </a:lnTo>
                <a:lnTo>
                  <a:pt x="42590" y="64820"/>
                </a:lnTo>
                <a:lnTo>
                  <a:pt x="42580" y="64830"/>
                </a:lnTo>
                <a:lnTo>
                  <a:pt x="42580" y="64840"/>
                </a:lnTo>
                <a:lnTo>
                  <a:pt x="42570" y="64860"/>
                </a:lnTo>
                <a:lnTo>
                  <a:pt x="42570" y="64870"/>
                </a:lnTo>
                <a:lnTo>
                  <a:pt x="42560" y="64870"/>
                </a:lnTo>
                <a:lnTo>
                  <a:pt x="42550" y="64870"/>
                </a:lnTo>
                <a:lnTo>
                  <a:pt x="42540" y="64860"/>
                </a:lnTo>
                <a:lnTo>
                  <a:pt x="42530" y="64860"/>
                </a:lnTo>
                <a:lnTo>
                  <a:pt x="42520" y="64860"/>
                </a:lnTo>
                <a:lnTo>
                  <a:pt x="42510" y="64870"/>
                </a:lnTo>
                <a:lnTo>
                  <a:pt x="42510" y="64880"/>
                </a:lnTo>
                <a:lnTo>
                  <a:pt x="42510" y="64890"/>
                </a:lnTo>
                <a:lnTo>
                  <a:pt x="42510" y="64900"/>
                </a:lnTo>
                <a:lnTo>
                  <a:pt x="42510" y="64910"/>
                </a:lnTo>
                <a:lnTo>
                  <a:pt x="42510" y="64930"/>
                </a:lnTo>
                <a:lnTo>
                  <a:pt x="42500" y="64930"/>
                </a:lnTo>
                <a:lnTo>
                  <a:pt x="42490" y="64940"/>
                </a:lnTo>
                <a:lnTo>
                  <a:pt x="42490" y="64950"/>
                </a:lnTo>
                <a:lnTo>
                  <a:pt x="42480" y="64950"/>
                </a:lnTo>
                <a:lnTo>
                  <a:pt x="42480" y="64960"/>
                </a:lnTo>
                <a:lnTo>
                  <a:pt x="42480" y="64970"/>
                </a:lnTo>
                <a:lnTo>
                  <a:pt x="42480" y="64980"/>
                </a:lnTo>
                <a:lnTo>
                  <a:pt x="42480" y="64990"/>
                </a:lnTo>
                <a:lnTo>
                  <a:pt x="42480" y="65000"/>
                </a:lnTo>
                <a:lnTo>
                  <a:pt x="42490" y="65010"/>
                </a:lnTo>
                <a:lnTo>
                  <a:pt x="42500" y="65010"/>
                </a:lnTo>
                <a:lnTo>
                  <a:pt x="42510" y="65010"/>
                </a:lnTo>
                <a:lnTo>
                  <a:pt x="42510" y="65020"/>
                </a:lnTo>
                <a:lnTo>
                  <a:pt x="42510" y="65030"/>
                </a:lnTo>
                <a:lnTo>
                  <a:pt x="42510" y="65040"/>
                </a:lnTo>
                <a:lnTo>
                  <a:pt x="42420" y="65020"/>
                </a:lnTo>
                <a:lnTo>
                  <a:pt x="42360" y="65000"/>
                </a:lnTo>
                <a:lnTo>
                  <a:pt x="42310" y="64990"/>
                </a:lnTo>
                <a:lnTo>
                  <a:pt x="42220" y="64970"/>
                </a:lnTo>
                <a:lnTo>
                  <a:pt x="42100" y="64940"/>
                </a:lnTo>
                <a:lnTo>
                  <a:pt x="42080" y="64940"/>
                </a:lnTo>
                <a:lnTo>
                  <a:pt x="42060" y="64930"/>
                </a:lnTo>
                <a:lnTo>
                  <a:pt x="42030" y="64940"/>
                </a:lnTo>
                <a:lnTo>
                  <a:pt x="42000" y="64950"/>
                </a:lnTo>
                <a:lnTo>
                  <a:pt x="41960" y="64970"/>
                </a:lnTo>
                <a:lnTo>
                  <a:pt x="41910" y="64990"/>
                </a:lnTo>
                <a:lnTo>
                  <a:pt x="41880" y="65000"/>
                </a:lnTo>
                <a:lnTo>
                  <a:pt x="41840" y="65010"/>
                </a:lnTo>
                <a:lnTo>
                  <a:pt x="41830" y="64970"/>
                </a:lnTo>
                <a:lnTo>
                  <a:pt x="41820" y="64950"/>
                </a:lnTo>
                <a:lnTo>
                  <a:pt x="41780" y="64840"/>
                </a:lnTo>
                <a:lnTo>
                  <a:pt x="41740" y="64850"/>
                </a:lnTo>
                <a:lnTo>
                  <a:pt x="41710" y="64870"/>
                </a:lnTo>
                <a:lnTo>
                  <a:pt x="41690" y="64870"/>
                </a:lnTo>
                <a:lnTo>
                  <a:pt x="41590" y="64910"/>
                </a:lnTo>
                <a:lnTo>
                  <a:pt x="41610" y="64970"/>
                </a:lnTo>
                <a:lnTo>
                  <a:pt x="41620" y="64980"/>
                </a:lnTo>
                <a:lnTo>
                  <a:pt x="41670" y="65100"/>
                </a:lnTo>
                <a:lnTo>
                  <a:pt x="41680" y="65140"/>
                </a:lnTo>
                <a:lnTo>
                  <a:pt x="41650" y="65210"/>
                </a:lnTo>
                <a:lnTo>
                  <a:pt x="41590" y="65340"/>
                </a:lnTo>
                <a:lnTo>
                  <a:pt x="41520" y="65480"/>
                </a:lnTo>
                <a:lnTo>
                  <a:pt x="41520" y="65490"/>
                </a:lnTo>
                <a:lnTo>
                  <a:pt x="41490" y="65470"/>
                </a:lnTo>
                <a:lnTo>
                  <a:pt x="41470" y="65440"/>
                </a:lnTo>
                <a:lnTo>
                  <a:pt x="41440" y="65430"/>
                </a:lnTo>
                <a:lnTo>
                  <a:pt x="41330" y="65390"/>
                </a:lnTo>
                <a:lnTo>
                  <a:pt x="41230" y="65350"/>
                </a:lnTo>
                <a:lnTo>
                  <a:pt x="41150" y="65420"/>
                </a:lnTo>
                <a:lnTo>
                  <a:pt x="41060" y="65510"/>
                </a:lnTo>
                <a:lnTo>
                  <a:pt x="40990" y="65570"/>
                </a:lnTo>
                <a:lnTo>
                  <a:pt x="40990" y="65580"/>
                </a:lnTo>
                <a:lnTo>
                  <a:pt x="40980" y="65580"/>
                </a:lnTo>
                <a:lnTo>
                  <a:pt x="41050" y="65660"/>
                </a:lnTo>
                <a:lnTo>
                  <a:pt x="41060" y="65680"/>
                </a:lnTo>
                <a:lnTo>
                  <a:pt x="41070" y="65700"/>
                </a:lnTo>
                <a:lnTo>
                  <a:pt x="41110" y="65770"/>
                </a:lnTo>
                <a:lnTo>
                  <a:pt x="41120" y="65790"/>
                </a:lnTo>
                <a:lnTo>
                  <a:pt x="41120" y="65800"/>
                </a:lnTo>
                <a:lnTo>
                  <a:pt x="41120" y="65810"/>
                </a:lnTo>
                <a:lnTo>
                  <a:pt x="41120" y="65820"/>
                </a:lnTo>
                <a:lnTo>
                  <a:pt x="41120" y="65830"/>
                </a:lnTo>
                <a:lnTo>
                  <a:pt x="41120" y="65840"/>
                </a:lnTo>
                <a:lnTo>
                  <a:pt x="41130" y="65850"/>
                </a:lnTo>
                <a:lnTo>
                  <a:pt x="41140" y="65860"/>
                </a:lnTo>
                <a:lnTo>
                  <a:pt x="41150" y="65860"/>
                </a:lnTo>
                <a:lnTo>
                  <a:pt x="41160" y="65850"/>
                </a:lnTo>
                <a:lnTo>
                  <a:pt x="41170" y="65850"/>
                </a:lnTo>
                <a:lnTo>
                  <a:pt x="41180" y="65850"/>
                </a:lnTo>
                <a:lnTo>
                  <a:pt x="41190" y="65860"/>
                </a:lnTo>
                <a:lnTo>
                  <a:pt x="41200" y="65880"/>
                </a:lnTo>
                <a:lnTo>
                  <a:pt x="41210" y="65890"/>
                </a:lnTo>
                <a:lnTo>
                  <a:pt x="41220" y="65890"/>
                </a:lnTo>
                <a:lnTo>
                  <a:pt x="41230" y="65890"/>
                </a:lnTo>
                <a:lnTo>
                  <a:pt x="41240" y="65890"/>
                </a:lnTo>
                <a:lnTo>
                  <a:pt x="41250" y="65890"/>
                </a:lnTo>
                <a:lnTo>
                  <a:pt x="41250" y="65900"/>
                </a:lnTo>
                <a:lnTo>
                  <a:pt x="41260" y="65900"/>
                </a:lnTo>
                <a:lnTo>
                  <a:pt x="41260" y="65910"/>
                </a:lnTo>
                <a:lnTo>
                  <a:pt x="41270" y="65920"/>
                </a:lnTo>
                <a:lnTo>
                  <a:pt x="41280" y="65930"/>
                </a:lnTo>
                <a:lnTo>
                  <a:pt x="41290" y="65930"/>
                </a:lnTo>
                <a:lnTo>
                  <a:pt x="41300" y="65940"/>
                </a:lnTo>
                <a:lnTo>
                  <a:pt x="41310" y="65950"/>
                </a:lnTo>
                <a:lnTo>
                  <a:pt x="41310" y="65960"/>
                </a:lnTo>
                <a:lnTo>
                  <a:pt x="41320" y="65970"/>
                </a:lnTo>
                <a:lnTo>
                  <a:pt x="41330" y="65980"/>
                </a:lnTo>
                <a:lnTo>
                  <a:pt x="41340" y="65990"/>
                </a:lnTo>
                <a:lnTo>
                  <a:pt x="41340" y="66050"/>
                </a:lnTo>
                <a:lnTo>
                  <a:pt x="41340" y="66060"/>
                </a:lnTo>
                <a:lnTo>
                  <a:pt x="41350" y="66080"/>
                </a:lnTo>
                <a:lnTo>
                  <a:pt x="41350" y="66100"/>
                </a:lnTo>
                <a:lnTo>
                  <a:pt x="41350" y="66110"/>
                </a:lnTo>
                <a:lnTo>
                  <a:pt x="41360" y="66120"/>
                </a:lnTo>
                <a:lnTo>
                  <a:pt x="41360" y="66130"/>
                </a:lnTo>
                <a:lnTo>
                  <a:pt x="41380" y="66140"/>
                </a:lnTo>
                <a:lnTo>
                  <a:pt x="41390" y="66140"/>
                </a:lnTo>
                <a:lnTo>
                  <a:pt x="41400" y="66150"/>
                </a:lnTo>
                <a:lnTo>
                  <a:pt x="41410" y="66150"/>
                </a:lnTo>
                <a:lnTo>
                  <a:pt x="41420" y="66160"/>
                </a:lnTo>
                <a:lnTo>
                  <a:pt x="41430" y="66180"/>
                </a:lnTo>
                <a:lnTo>
                  <a:pt x="41440" y="66200"/>
                </a:lnTo>
                <a:lnTo>
                  <a:pt x="41450" y="66220"/>
                </a:lnTo>
                <a:lnTo>
                  <a:pt x="41460" y="66230"/>
                </a:lnTo>
                <a:lnTo>
                  <a:pt x="41460" y="66240"/>
                </a:lnTo>
                <a:lnTo>
                  <a:pt x="41470" y="66250"/>
                </a:lnTo>
                <a:lnTo>
                  <a:pt x="41480" y="66250"/>
                </a:lnTo>
                <a:lnTo>
                  <a:pt x="41490" y="66250"/>
                </a:lnTo>
                <a:lnTo>
                  <a:pt x="41470" y="66310"/>
                </a:lnTo>
                <a:lnTo>
                  <a:pt x="41460" y="66300"/>
                </a:lnTo>
                <a:lnTo>
                  <a:pt x="41440" y="66290"/>
                </a:lnTo>
                <a:lnTo>
                  <a:pt x="41440" y="66270"/>
                </a:lnTo>
                <a:lnTo>
                  <a:pt x="41440" y="66260"/>
                </a:lnTo>
                <a:lnTo>
                  <a:pt x="41440" y="66250"/>
                </a:lnTo>
                <a:lnTo>
                  <a:pt x="41430" y="66240"/>
                </a:lnTo>
                <a:lnTo>
                  <a:pt x="41420" y="66240"/>
                </a:lnTo>
                <a:lnTo>
                  <a:pt x="41400" y="66240"/>
                </a:lnTo>
                <a:lnTo>
                  <a:pt x="41400" y="66250"/>
                </a:lnTo>
                <a:lnTo>
                  <a:pt x="41390" y="66250"/>
                </a:lnTo>
                <a:lnTo>
                  <a:pt x="41380" y="66250"/>
                </a:lnTo>
                <a:lnTo>
                  <a:pt x="41370" y="66240"/>
                </a:lnTo>
                <a:lnTo>
                  <a:pt x="41360" y="66230"/>
                </a:lnTo>
                <a:lnTo>
                  <a:pt x="41350" y="66220"/>
                </a:lnTo>
                <a:lnTo>
                  <a:pt x="41340" y="66220"/>
                </a:lnTo>
                <a:lnTo>
                  <a:pt x="41340" y="66210"/>
                </a:lnTo>
                <a:lnTo>
                  <a:pt x="41330" y="66210"/>
                </a:lnTo>
                <a:lnTo>
                  <a:pt x="41320" y="66200"/>
                </a:lnTo>
                <a:lnTo>
                  <a:pt x="41310" y="66200"/>
                </a:lnTo>
                <a:lnTo>
                  <a:pt x="41290" y="66200"/>
                </a:lnTo>
                <a:lnTo>
                  <a:pt x="41210" y="66200"/>
                </a:lnTo>
                <a:lnTo>
                  <a:pt x="41140" y="66170"/>
                </a:lnTo>
                <a:lnTo>
                  <a:pt x="41010" y="66110"/>
                </a:lnTo>
                <a:lnTo>
                  <a:pt x="40860" y="66050"/>
                </a:lnTo>
                <a:lnTo>
                  <a:pt x="40840" y="66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