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Murang'a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Murang'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90" y="63170"/>
                </a:moveTo>
                <a:lnTo>
                  <a:pt x="45080" y="63160"/>
                </a:lnTo>
                <a:lnTo>
                  <a:pt x="45070" y="63160"/>
                </a:lnTo>
                <a:lnTo>
                  <a:pt x="45060" y="63150"/>
                </a:lnTo>
                <a:lnTo>
                  <a:pt x="45060" y="63140"/>
                </a:lnTo>
                <a:lnTo>
                  <a:pt x="45050" y="63130"/>
                </a:lnTo>
                <a:lnTo>
                  <a:pt x="45040" y="63140"/>
                </a:lnTo>
                <a:lnTo>
                  <a:pt x="45030" y="63140"/>
                </a:lnTo>
                <a:lnTo>
                  <a:pt x="45020" y="63140"/>
                </a:lnTo>
                <a:lnTo>
                  <a:pt x="45000" y="63140"/>
                </a:lnTo>
                <a:lnTo>
                  <a:pt x="45000" y="63150"/>
                </a:lnTo>
                <a:lnTo>
                  <a:pt x="44990" y="63140"/>
                </a:lnTo>
                <a:lnTo>
                  <a:pt x="44980" y="63140"/>
                </a:lnTo>
                <a:lnTo>
                  <a:pt x="44970" y="63140"/>
                </a:lnTo>
                <a:lnTo>
                  <a:pt x="44960" y="63140"/>
                </a:lnTo>
                <a:lnTo>
                  <a:pt x="44950" y="63140"/>
                </a:lnTo>
                <a:lnTo>
                  <a:pt x="44950" y="63130"/>
                </a:lnTo>
                <a:lnTo>
                  <a:pt x="44940" y="63120"/>
                </a:lnTo>
                <a:lnTo>
                  <a:pt x="44930" y="63100"/>
                </a:lnTo>
                <a:lnTo>
                  <a:pt x="44920" y="63090"/>
                </a:lnTo>
                <a:lnTo>
                  <a:pt x="44920" y="63080"/>
                </a:lnTo>
                <a:lnTo>
                  <a:pt x="44910" y="63070"/>
                </a:lnTo>
                <a:lnTo>
                  <a:pt x="44900" y="63060"/>
                </a:lnTo>
                <a:lnTo>
                  <a:pt x="44890" y="63050"/>
                </a:lnTo>
                <a:lnTo>
                  <a:pt x="44880" y="63040"/>
                </a:lnTo>
                <a:lnTo>
                  <a:pt x="44870" y="63030"/>
                </a:lnTo>
                <a:lnTo>
                  <a:pt x="44860" y="63030"/>
                </a:lnTo>
                <a:lnTo>
                  <a:pt x="44840" y="63040"/>
                </a:lnTo>
                <a:lnTo>
                  <a:pt x="44840" y="63050"/>
                </a:lnTo>
                <a:lnTo>
                  <a:pt x="44830" y="63050"/>
                </a:lnTo>
                <a:lnTo>
                  <a:pt x="44830" y="63040"/>
                </a:lnTo>
                <a:lnTo>
                  <a:pt x="44820" y="63030"/>
                </a:lnTo>
                <a:lnTo>
                  <a:pt x="44810" y="63030"/>
                </a:lnTo>
                <a:lnTo>
                  <a:pt x="44800" y="63020"/>
                </a:lnTo>
                <a:lnTo>
                  <a:pt x="44800" y="63010"/>
                </a:lnTo>
                <a:lnTo>
                  <a:pt x="44790" y="63010"/>
                </a:lnTo>
                <a:lnTo>
                  <a:pt x="44780" y="63010"/>
                </a:lnTo>
                <a:lnTo>
                  <a:pt x="44770" y="63020"/>
                </a:lnTo>
                <a:lnTo>
                  <a:pt x="44760" y="63020"/>
                </a:lnTo>
                <a:lnTo>
                  <a:pt x="44750" y="63010"/>
                </a:lnTo>
                <a:lnTo>
                  <a:pt x="44740" y="63000"/>
                </a:lnTo>
                <a:lnTo>
                  <a:pt x="44730" y="62990"/>
                </a:lnTo>
                <a:lnTo>
                  <a:pt x="44720" y="62980"/>
                </a:lnTo>
                <a:lnTo>
                  <a:pt x="44720" y="62970"/>
                </a:lnTo>
                <a:lnTo>
                  <a:pt x="44720" y="62960"/>
                </a:lnTo>
                <a:lnTo>
                  <a:pt x="44720" y="62950"/>
                </a:lnTo>
                <a:lnTo>
                  <a:pt x="44710" y="62950"/>
                </a:lnTo>
                <a:lnTo>
                  <a:pt x="44700" y="62940"/>
                </a:lnTo>
                <a:lnTo>
                  <a:pt x="44690" y="62920"/>
                </a:lnTo>
                <a:lnTo>
                  <a:pt x="44690" y="62910"/>
                </a:lnTo>
                <a:lnTo>
                  <a:pt x="44680" y="62910"/>
                </a:lnTo>
                <a:lnTo>
                  <a:pt x="44670" y="62910"/>
                </a:lnTo>
                <a:lnTo>
                  <a:pt x="44660" y="62900"/>
                </a:lnTo>
                <a:lnTo>
                  <a:pt x="44660" y="62890"/>
                </a:lnTo>
                <a:lnTo>
                  <a:pt x="44650" y="62900"/>
                </a:lnTo>
                <a:lnTo>
                  <a:pt x="44640" y="62900"/>
                </a:lnTo>
                <a:lnTo>
                  <a:pt x="44630" y="62910"/>
                </a:lnTo>
                <a:lnTo>
                  <a:pt x="44630" y="62920"/>
                </a:lnTo>
                <a:lnTo>
                  <a:pt x="44620" y="62910"/>
                </a:lnTo>
                <a:lnTo>
                  <a:pt x="44620" y="62900"/>
                </a:lnTo>
                <a:lnTo>
                  <a:pt x="44610" y="62900"/>
                </a:lnTo>
                <a:lnTo>
                  <a:pt x="44600" y="62890"/>
                </a:lnTo>
                <a:lnTo>
                  <a:pt x="44600" y="62880"/>
                </a:lnTo>
                <a:lnTo>
                  <a:pt x="44590" y="62880"/>
                </a:lnTo>
                <a:lnTo>
                  <a:pt x="44590" y="62870"/>
                </a:lnTo>
                <a:lnTo>
                  <a:pt x="44580" y="62860"/>
                </a:lnTo>
                <a:lnTo>
                  <a:pt x="44570" y="62850"/>
                </a:lnTo>
                <a:lnTo>
                  <a:pt x="44560" y="62850"/>
                </a:lnTo>
                <a:lnTo>
                  <a:pt x="44560" y="62840"/>
                </a:lnTo>
                <a:lnTo>
                  <a:pt x="44550" y="62830"/>
                </a:lnTo>
                <a:lnTo>
                  <a:pt x="44540" y="62820"/>
                </a:lnTo>
                <a:lnTo>
                  <a:pt x="44530" y="62810"/>
                </a:lnTo>
                <a:lnTo>
                  <a:pt x="44520" y="62800"/>
                </a:lnTo>
                <a:lnTo>
                  <a:pt x="44510" y="62790"/>
                </a:lnTo>
                <a:lnTo>
                  <a:pt x="44500" y="62790"/>
                </a:lnTo>
                <a:lnTo>
                  <a:pt x="44490" y="62780"/>
                </a:lnTo>
                <a:lnTo>
                  <a:pt x="44480" y="62760"/>
                </a:lnTo>
                <a:lnTo>
                  <a:pt x="44470" y="62760"/>
                </a:lnTo>
                <a:lnTo>
                  <a:pt x="44460" y="62760"/>
                </a:lnTo>
                <a:lnTo>
                  <a:pt x="44450" y="62750"/>
                </a:lnTo>
                <a:lnTo>
                  <a:pt x="44440" y="62740"/>
                </a:lnTo>
                <a:lnTo>
                  <a:pt x="44430" y="62730"/>
                </a:lnTo>
                <a:lnTo>
                  <a:pt x="44420" y="62710"/>
                </a:lnTo>
                <a:lnTo>
                  <a:pt x="44400" y="62700"/>
                </a:lnTo>
                <a:lnTo>
                  <a:pt x="44390" y="62700"/>
                </a:lnTo>
                <a:lnTo>
                  <a:pt x="44390" y="62690"/>
                </a:lnTo>
                <a:lnTo>
                  <a:pt x="44390" y="62680"/>
                </a:lnTo>
                <a:lnTo>
                  <a:pt x="44380" y="62670"/>
                </a:lnTo>
                <a:lnTo>
                  <a:pt x="44380" y="62660"/>
                </a:lnTo>
                <a:lnTo>
                  <a:pt x="44370" y="62650"/>
                </a:lnTo>
                <a:lnTo>
                  <a:pt x="44360" y="62650"/>
                </a:lnTo>
                <a:lnTo>
                  <a:pt x="44350" y="62650"/>
                </a:lnTo>
                <a:lnTo>
                  <a:pt x="44340" y="62640"/>
                </a:lnTo>
                <a:lnTo>
                  <a:pt x="44340" y="62630"/>
                </a:lnTo>
                <a:lnTo>
                  <a:pt x="44340" y="62620"/>
                </a:lnTo>
                <a:lnTo>
                  <a:pt x="44330" y="62610"/>
                </a:lnTo>
                <a:lnTo>
                  <a:pt x="44320" y="62600"/>
                </a:lnTo>
                <a:lnTo>
                  <a:pt x="44320" y="62590"/>
                </a:lnTo>
                <a:lnTo>
                  <a:pt x="44310" y="62580"/>
                </a:lnTo>
                <a:lnTo>
                  <a:pt x="44300" y="62570"/>
                </a:lnTo>
                <a:lnTo>
                  <a:pt x="44290" y="62560"/>
                </a:lnTo>
                <a:lnTo>
                  <a:pt x="44290" y="62550"/>
                </a:lnTo>
                <a:lnTo>
                  <a:pt x="44280" y="62550"/>
                </a:lnTo>
                <a:lnTo>
                  <a:pt x="44270" y="62540"/>
                </a:lnTo>
                <a:lnTo>
                  <a:pt x="44250" y="62540"/>
                </a:lnTo>
                <a:lnTo>
                  <a:pt x="44240" y="62530"/>
                </a:lnTo>
                <a:lnTo>
                  <a:pt x="44240" y="62520"/>
                </a:lnTo>
                <a:lnTo>
                  <a:pt x="44240" y="62510"/>
                </a:lnTo>
                <a:lnTo>
                  <a:pt x="44230" y="62500"/>
                </a:lnTo>
                <a:lnTo>
                  <a:pt x="44220" y="62490"/>
                </a:lnTo>
                <a:lnTo>
                  <a:pt x="44210" y="62480"/>
                </a:lnTo>
                <a:lnTo>
                  <a:pt x="44210" y="62470"/>
                </a:lnTo>
                <a:lnTo>
                  <a:pt x="44200" y="62470"/>
                </a:lnTo>
                <a:lnTo>
                  <a:pt x="44190" y="62480"/>
                </a:lnTo>
                <a:lnTo>
                  <a:pt x="44180" y="62480"/>
                </a:lnTo>
                <a:lnTo>
                  <a:pt x="44170" y="62480"/>
                </a:lnTo>
                <a:lnTo>
                  <a:pt x="44150" y="62480"/>
                </a:lnTo>
                <a:lnTo>
                  <a:pt x="44140" y="62490"/>
                </a:lnTo>
                <a:lnTo>
                  <a:pt x="44130" y="62480"/>
                </a:lnTo>
                <a:lnTo>
                  <a:pt x="44120" y="62500"/>
                </a:lnTo>
                <a:lnTo>
                  <a:pt x="44100" y="62490"/>
                </a:lnTo>
                <a:lnTo>
                  <a:pt x="44090" y="62490"/>
                </a:lnTo>
                <a:lnTo>
                  <a:pt x="44090" y="62500"/>
                </a:lnTo>
                <a:lnTo>
                  <a:pt x="44080" y="62500"/>
                </a:lnTo>
                <a:lnTo>
                  <a:pt x="44070" y="62510"/>
                </a:lnTo>
                <a:lnTo>
                  <a:pt x="44060" y="62510"/>
                </a:lnTo>
                <a:lnTo>
                  <a:pt x="44060" y="62520"/>
                </a:lnTo>
                <a:lnTo>
                  <a:pt x="44050" y="62520"/>
                </a:lnTo>
                <a:lnTo>
                  <a:pt x="44040" y="62530"/>
                </a:lnTo>
                <a:lnTo>
                  <a:pt x="44030" y="62530"/>
                </a:lnTo>
                <a:lnTo>
                  <a:pt x="44010" y="62530"/>
                </a:lnTo>
                <a:lnTo>
                  <a:pt x="44000" y="62530"/>
                </a:lnTo>
                <a:lnTo>
                  <a:pt x="43990" y="62530"/>
                </a:lnTo>
                <a:lnTo>
                  <a:pt x="43980" y="62530"/>
                </a:lnTo>
                <a:lnTo>
                  <a:pt x="43970" y="62520"/>
                </a:lnTo>
                <a:lnTo>
                  <a:pt x="43970" y="62510"/>
                </a:lnTo>
                <a:lnTo>
                  <a:pt x="43960" y="62510"/>
                </a:lnTo>
                <a:lnTo>
                  <a:pt x="43950" y="62510"/>
                </a:lnTo>
                <a:lnTo>
                  <a:pt x="43940" y="62500"/>
                </a:lnTo>
                <a:lnTo>
                  <a:pt x="43930" y="62490"/>
                </a:lnTo>
                <a:lnTo>
                  <a:pt x="43920" y="62490"/>
                </a:lnTo>
                <a:lnTo>
                  <a:pt x="43920" y="62480"/>
                </a:lnTo>
                <a:lnTo>
                  <a:pt x="43910" y="62470"/>
                </a:lnTo>
                <a:lnTo>
                  <a:pt x="43900" y="62470"/>
                </a:lnTo>
                <a:lnTo>
                  <a:pt x="43900" y="62480"/>
                </a:lnTo>
                <a:lnTo>
                  <a:pt x="43900" y="62490"/>
                </a:lnTo>
                <a:lnTo>
                  <a:pt x="43890" y="62490"/>
                </a:lnTo>
                <a:lnTo>
                  <a:pt x="43880" y="62500"/>
                </a:lnTo>
                <a:lnTo>
                  <a:pt x="43870" y="62510"/>
                </a:lnTo>
                <a:lnTo>
                  <a:pt x="43860" y="62520"/>
                </a:lnTo>
                <a:lnTo>
                  <a:pt x="43860" y="62530"/>
                </a:lnTo>
                <a:lnTo>
                  <a:pt x="43860" y="62540"/>
                </a:lnTo>
                <a:lnTo>
                  <a:pt x="43850" y="62550"/>
                </a:lnTo>
                <a:lnTo>
                  <a:pt x="43840" y="62550"/>
                </a:lnTo>
                <a:lnTo>
                  <a:pt x="43830" y="62540"/>
                </a:lnTo>
                <a:lnTo>
                  <a:pt x="43820" y="62550"/>
                </a:lnTo>
                <a:lnTo>
                  <a:pt x="43810" y="62550"/>
                </a:lnTo>
                <a:lnTo>
                  <a:pt x="43800" y="62560"/>
                </a:lnTo>
                <a:lnTo>
                  <a:pt x="43790" y="62560"/>
                </a:lnTo>
                <a:lnTo>
                  <a:pt x="43780" y="62570"/>
                </a:lnTo>
                <a:lnTo>
                  <a:pt x="43770" y="62570"/>
                </a:lnTo>
                <a:lnTo>
                  <a:pt x="43770" y="62580"/>
                </a:lnTo>
                <a:lnTo>
                  <a:pt x="43760" y="62590"/>
                </a:lnTo>
                <a:lnTo>
                  <a:pt x="43760" y="62600"/>
                </a:lnTo>
                <a:lnTo>
                  <a:pt x="43760" y="62610"/>
                </a:lnTo>
                <a:lnTo>
                  <a:pt x="43750" y="62620"/>
                </a:lnTo>
                <a:lnTo>
                  <a:pt x="43740" y="62620"/>
                </a:lnTo>
                <a:lnTo>
                  <a:pt x="43730" y="62610"/>
                </a:lnTo>
                <a:lnTo>
                  <a:pt x="43720" y="62610"/>
                </a:lnTo>
                <a:lnTo>
                  <a:pt x="43700" y="62610"/>
                </a:lnTo>
                <a:lnTo>
                  <a:pt x="43690" y="62620"/>
                </a:lnTo>
                <a:lnTo>
                  <a:pt x="43680" y="62620"/>
                </a:lnTo>
                <a:lnTo>
                  <a:pt x="43670" y="62620"/>
                </a:lnTo>
                <a:lnTo>
                  <a:pt x="43660" y="62630"/>
                </a:lnTo>
                <a:lnTo>
                  <a:pt x="43650" y="62630"/>
                </a:lnTo>
                <a:lnTo>
                  <a:pt x="43650" y="62640"/>
                </a:lnTo>
                <a:lnTo>
                  <a:pt x="43640" y="62640"/>
                </a:lnTo>
                <a:lnTo>
                  <a:pt x="43640" y="62650"/>
                </a:lnTo>
                <a:lnTo>
                  <a:pt x="43630" y="62660"/>
                </a:lnTo>
                <a:lnTo>
                  <a:pt x="43620" y="62670"/>
                </a:lnTo>
                <a:lnTo>
                  <a:pt x="43610" y="62670"/>
                </a:lnTo>
                <a:lnTo>
                  <a:pt x="43600" y="62680"/>
                </a:lnTo>
                <a:lnTo>
                  <a:pt x="43590" y="62680"/>
                </a:lnTo>
                <a:lnTo>
                  <a:pt x="43570" y="62680"/>
                </a:lnTo>
                <a:lnTo>
                  <a:pt x="43570" y="62690"/>
                </a:lnTo>
                <a:lnTo>
                  <a:pt x="43560" y="62690"/>
                </a:lnTo>
                <a:lnTo>
                  <a:pt x="43550" y="62690"/>
                </a:lnTo>
                <a:lnTo>
                  <a:pt x="43540" y="62690"/>
                </a:lnTo>
                <a:lnTo>
                  <a:pt x="43530" y="62680"/>
                </a:lnTo>
                <a:lnTo>
                  <a:pt x="43520" y="62670"/>
                </a:lnTo>
                <a:lnTo>
                  <a:pt x="43520" y="62660"/>
                </a:lnTo>
                <a:lnTo>
                  <a:pt x="43510" y="62660"/>
                </a:lnTo>
                <a:lnTo>
                  <a:pt x="43500" y="62660"/>
                </a:lnTo>
                <a:lnTo>
                  <a:pt x="43490" y="62660"/>
                </a:lnTo>
                <a:lnTo>
                  <a:pt x="43480" y="62650"/>
                </a:lnTo>
                <a:lnTo>
                  <a:pt x="43470" y="62650"/>
                </a:lnTo>
                <a:lnTo>
                  <a:pt x="43460" y="62640"/>
                </a:lnTo>
                <a:lnTo>
                  <a:pt x="43450" y="62640"/>
                </a:lnTo>
                <a:lnTo>
                  <a:pt x="43450" y="62630"/>
                </a:lnTo>
                <a:lnTo>
                  <a:pt x="43430" y="62620"/>
                </a:lnTo>
                <a:lnTo>
                  <a:pt x="43420" y="62610"/>
                </a:lnTo>
                <a:lnTo>
                  <a:pt x="43410" y="62620"/>
                </a:lnTo>
                <a:lnTo>
                  <a:pt x="43400" y="62630"/>
                </a:lnTo>
                <a:lnTo>
                  <a:pt x="43400" y="62640"/>
                </a:lnTo>
                <a:lnTo>
                  <a:pt x="43410" y="62640"/>
                </a:lnTo>
                <a:lnTo>
                  <a:pt x="43420" y="62640"/>
                </a:lnTo>
                <a:lnTo>
                  <a:pt x="43410" y="62650"/>
                </a:lnTo>
                <a:lnTo>
                  <a:pt x="43410" y="62660"/>
                </a:lnTo>
                <a:lnTo>
                  <a:pt x="43410" y="62680"/>
                </a:lnTo>
                <a:lnTo>
                  <a:pt x="43400" y="62690"/>
                </a:lnTo>
                <a:lnTo>
                  <a:pt x="43400" y="62700"/>
                </a:lnTo>
                <a:lnTo>
                  <a:pt x="43390" y="62710"/>
                </a:lnTo>
                <a:lnTo>
                  <a:pt x="43380" y="62710"/>
                </a:lnTo>
                <a:lnTo>
                  <a:pt x="43370" y="62710"/>
                </a:lnTo>
                <a:lnTo>
                  <a:pt x="43360" y="62710"/>
                </a:lnTo>
                <a:lnTo>
                  <a:pt x="43350" y="62720"/>
                </a:lnTo>
                <a:lnTo>
                  <a:pt x="43340" y="62720"/>
                </a:lnTo>
                <a:lnTo>
                  <a:pt x="43330" y="62730"/>
                </a:lnTo>
                <a:lnTo>
                  <a:pt x="43320" y="62730"/>
                </a:lnTo>
                <a:lnTo>
                  <a:pt x="43320" y="62740"/>
                </a:lnTo>
                <a:lnTo>
                  <a:pt x="43310" y="62740"/>
                </a:lnTo>
                <a:lnTo>
                  <a:pt x="43300" y="62750"/>
                </a:lnTo>
                <a:lnTo>
                  <a:pt x="43290" y="62750"/>
                </a:lnTo>
                <a:lnTo>
                  <a:pt x="43280" y="62750"/>
                </a:lnTo>
                <a:lnTo>
                  <a:pt x="43270" y="62750"/>
                </a:lnTo>
                <a:lnTo>
                  <a:pt x="43260" y="62750"/>
                </a:lnTo>
                <a:lnTo>
                  <a:pt x="43260" y="62760"/>
                </a:lnTo>
                <a:lnTo>
                  <a:pt x="43260" y="62770"/>
                </a:lnTo>
                <a:lnTo>
                  <a:pt x="43250" y="62770"/>
                </a:lnTo>
                <a:lnTo>
                  <a:pt x="43250" y="62760"/>
                </a:lnTo>
                <a:lnTo>
                  <a:pt x="43230" y="62750"/>
                </a:lnTo>
                <a:lnTo>
                  <a:pt x="43230" y="62760"/>
                </a:lnTo>
                <a:lnTo>
                  <a:pt x="43230" y="62780"/>
                </a:lnTo>
                <a:lnTo>
                  <a:pt x="43220" y="62790"/>
                </a:lnTo>
                <a:lnTo>
                  <a:pt x="43210" y="62790"/>
                </a:lnTo>
                <a:lnTo>
                  <a:pt x="43200" y="62780"/>
                </a:lnTo>
                <a:lnTo>
                  <a:pt x="43180" y="62780"/>
                </a:lnTo>
                <a:lnTo>
                  <a:pt x="43170" y="62770"/>
                </a:lnTo>
                <a:lnTo>
                  <a:pt x="43160" y="62760"/>
                </a:lnTo>
                <a:lnTo>
                  <a:pt x="43150" y="62760"/>
                </a:lnTo>
                <a:lnTo>
                  <a:pt x="43140" y="62750"/>
                </a:lnTo>
                <a:lnTo>
                  <a:pt x="43130" y="62760"/>
                </a:lnTo>
                <a:lnTo>
                  <a:pt x="43120" y="62750"/>
                </a:lnTo>
                <a:lnTo>
                  <a:pt x="43110" y="62750"/>
                </a:lnTo>
                <a:lnTo>
                  <a:pt x="43090" y="62760"/>
                </a:lnTo>
                <a:lnTo>
                  <a:pt x="43080" y="62760"/>
                </a:lnTo>
                <a:lnTo>
                  <a:pt x="43070" y="62760"/>
                </a:lnTo>
                <a:lnTo>
                  <a:pt x="43060" y="62760"/>
                </a:lnTo>
                <a:lnTo>
                  <a:pt x="43050" y="62760"/>
                </a:lnTo>
                <a:lnTo>
                  <a:pt x="43040" y="62760"/>
                </a:lnTo>
                <a:lnTo>
                  <a:pt x="43040" y="62750"/>
                </a:lnTo>
                <a:lnTo>
                  <a:pt x="43030" y="62740"/>
                </a:lnTo>
                <a:lnTo>
                  <a:pt x="43020" y="62740"/>
                </a:lnTo>
                <a:lnTo>
                  <a:pt x="43000" y="62760"/>
                </a:lnTo>
                <a:lnTo>
                  <a:pt x="42990" y="62760"/>
                </a:lnTo>
                <a:lnTo>
                  <a:pt x="42970" y="62760"/>
                </a:lnTo>
                <a:lnTo>
                  <a:pt x="42970" y="62770"/>
                </a:lnTo>
                <a:lnTo>
                  <a:pt x="42960" y="62770"/>
                </a:lnTo>
                <a:lnTo>
                  <a:pt x="42960" y="62780"/>
                </a:lnTo>
                <a:lnTo>
                  <a:pt x="42950" y="62790"/>
                </a:lnTo>
                <a:lnTo>
                  <a:pt x="42940" y="62790"/>
                </a:lnTo>
                <a:lnTo>
                  <a:pt x="42930" y="62780"/>
                </a:lnTo>
                <a:lnTo>
                  <a:pt x="42920" y="62770"/>
                </a:lnTo>
                <a:lnTo>
                  <a:pt x="42910" y="62760"/>
                </a:lnTo>
                <a:lnTo>
                  <a:pt x="42910" y="62740"/>
                </a:lnTo>
                <a:lnTo>
                  <a:pt x="42900" y="62730"/>
                </a:lnTo>
                <a:lnTo>
                  <a:pt x="42890" y="62720"/>
                </a:lnTo>
                <a:lnTo>
                  <a:pt x="42890" y="62710"/>
                </a:lnTo>
                <a:lnTo>
                  <a:pt x="42890" y="62700"/>
                </a:lnTo>
                <a:lnTo>
                  <a:pt x="42880" y="62690"/>
                </a:lnTo>
                <a:lnTo>
                  <a:pt x="42870" y="62680"/>
                </a:lnTo>
                <a:lnTo>
                  <a:pt x="42860" y="62670"/>
                </a:lnTo>
                <a:lnTo>
                  <a:pt x="42840" y="62670"/>
                </a:lnTo>
                <a:lnTo>
                  <a:pt x="42830" y="62660"/>
                </a:lnTo>
                <a:lnTo>
                  <a:pt x="42810" y="62650"/>
                </a:lnTo>
                <a:lnTo>
                  <a:pt x="42800" y="62640"/>
                </a:lnTo>
                <a:lnTo>
                  <a:pt x="42800" y="62630"/>
                </a:lnTo>
                <a:lnTo>
                  <a:pt x="42790" y="62630"/>
                </a:lnTo>
                <a:lnTo>
                  <a:pt x="42780" y="62630"/>
                </a:lnTo>
                <a:lnTo>
                  <a:pt x="42770" y="62630"/>
                </a:lnTo>
                <a:lnTo>
                  <a:pt x="42760" y="62620"/>
                </a:lnTo>
                <a:lnTo>
                  <a:pt x="42750" y="62620"/>
                </a:lnTo>
                <a:lnTo>
                  <a:pt x="42740" y="62620"/>
                </a:lnTo>
                <a:lnTo>
                  <a:pt x="42740" y="62610"/>
                </a:lnTo>
                <a:lnTo>
                  <a:pt x="42730" y="62620"/>
                </a:lnTo>
                <a:lnTo>
                  <a:pt x="42710" y="62640"/>
                </a:lnTo>
                <a:lnTo>
                  <a:pt x="42680" y="62620"/>
                </a:lnTo>
                <a:lnTo>
                  <a:pt x="42670" y="62610"/>
                </a:lnTo>
                <a:lnTo>
                  <a:pt x="42660" y="62600"/>
                </a:lnTo>
                <a:lnTo>
                  <a:pt x="42650" y="62600"/>
                </a:lnTo>
                <a:lnTo>
                  <a:pt x="42640" y="62610"/>
                </a:lnTo>
                <a:lnTo>
                  <a:pt x="42630" y="62620"/>
                </a:lnTo>
                <a:lnTo>
                  <a:pt x="42620" y="62610"/>
                </a:lnTo>
                <a:lnTo>
                  <a:pt x="42610" y="62610"/>
                </a:lnTo>
                <a:lnTo>
                  <a:pt x="42600" y="62600"/>
                </a:lnTo>
                <a:lnTo>
                  <a:pt x="42560" y="62580"/>
                </a:lnTo>
                <a:lnTo>
                  <a:pt x="42550" y="62580"/>
                </a:lnTo>
                <a:lnTo>
                  <a:pt x="42530" y="62580"/>
                </a:lnTo>
                <a:lnTo>
                  <a:pt x="42520" y="62580"/>
                </a:lnTo>
                <a:lnTo>
                  <a:pt x="42510" y="62560"/>
                </a:lnTo>
                <a:lnTo>
                  <a:pt x="42500" y="62560"/>
                </a:lnTo>
                <a:lnTo>
                  <a:pt x="42490" y="62550"/>
                </a:lnTo>
                <a:lnTo>
                  <a:pt x="42480" y="62540"/>
                </a:lnTo>
                <a:lnTo>
                  <a:pt x="42470" y="62540"/>
                </a:lnTo>
                <a:lnTo>
                  <a:pt x="42460" y="62540"/>
                </a:lnTo>
                <a:lnTo>
                  <a:pt x="42450" y="62540"/>
                </a:lnTo>
                <a:lnTo>
                  <a:pt x="42440" y="62540"/>
                </a:lnTo>
                <a:lnTo>
                  <a:pt x="42440" y="62510"/>
                </a:lnTo>
                <a:lnTo>
                  <a:pt x="42440" y="62500"/>
                </a:lnTo>
                <a:lnTo>
                  <a:pt x="42460" y="62480"/>
                </a:lnTo>
                <a:lnTo>
                  <a:pt x="42450" y="62470"/>
                </a:lnTo>
                <a:lnTo>
                  <a:pt x="42440" y="62470"/>
                </a:lnTo>
                <a:lnTo>
                  <a:pt x="42430" y="62470"/>
                </a:lnTo>
                <a:lnTo>
                  <a:pt x="42420" y="62480"/>
                </a:lnTo>
                <a:lnTo>
                  <a:pt x="42410" y="62460"/>
                </a:lnTo>
                <a:lnTo>
                  <a:pt x="42400" y="62450"/>
                </a:lnTo>
                <a:lnTo>
                  <a:pt x="42390" y="62440"/>
                </a:lnTo>
                <a:lnTo>
                  <a:pt x="42390" y="62420"/>
                </a:lnTo>
                <a:lnTo>
                  <a:pt x="42380" y="62420"/>
                </a:lnTo>
                <a:lnTo>
                  <a:pt x="42380" y="62430"/>
                </a:lnTo>
                <a:lnTo>
                  <a:pt x="42370" y="62440"/>
                </a:lnTo>
                <a:lnTo>
                  <a:pt x="42370" y="62450"/>
                </a:lnTo>
                <a:lnTo>
                  <a:pt x="42370" y="62460"/>
                </a:lnTo>
                <a:lnTo>
                  <a:pt x="42370" y="62470"/>
                </a:lnTo>
                <a:lnTo>
                  <a:pt x="42380" y="62480"/>
                </a:lnTo>
                <a:lnTo>
                  <a:pt x="42390" y="62490"/>
                </a:lnTo>
                <a:lnTo>
                  <a:pt x="42390" y="62500"/>
                </a:lnTo>
                <a:lnTo>
                  <a:pt x="42390" y="62510"/>
                </a:lnTo>
                <a:lnTo>
                  <a:pt x="42390" y="62520"/>
                </a:lnTo>
                <a:lnTo>
                  <a:pt x="42390" y="62530"/>
                </a:lnTo>
                <a:lnTo>
                  <a:pt x="42380" y="62530"/>
                </a:lnTo>
                <a:lnTo>
                  <a:pt x="42390" y="62550"/>
                </a:lnTo>
                <a:lnTo>
                  <a:pt x="42380" y="62550"/>
                </a:lnTo>
                <a:lnTo>
                  <a:pt x="42370" y="62560"/>
                </a:lnTo>
                <a:lnTo>
                  <a:pt x="42360" y="62570"/>
                </a:lnTo>
                <a:lnTo>
                  <a:pt x="42350" y="62570"/>
                </a:lnTo>
                <a:lnTo>
                  <a:pt x="42340" y="62570"/>
                </a:lnTo>
                <a:lnTo>
                  <a:pt x="42330" y="62580"/>
                </a:lnTo>
                <a:lnTo>
                  <a:pt x="42320" y="62580"/>
                </a:lnTo>
                <a:lnTo>
                  <a:pt x="42320" y="62590"/>
                </a:lnTo>
                <a:lnTo>
                  <a:pt x="42310" y="62590"/>
                </a:lnTo>
                <a:lnTo>
                  <a:pt x="42300" y="62600"/>
                </a:lnTo>
                <a:lnTo>
                  <a:pt x="42290" y="62610"/>
                </a:lnTo>
                <a:lnTo>
                  <a:pt x="42280" y="62610"/>
                </a:lnTo>
                <a:lnTo>
                  <a:pt x="42270" y="62610"/>
                </a:lnTo>
                <a:lnTo>
                  <a:pt x="42260" y="62610"/>
                </a:lnTo>
                <a:lnTo>
                  <a:pt x="42250" y="62610"/>
                </a:lnTo>
                <a:lnTo>
                  <a:pt x="42240" y="62610"/>
                </a:lnTo>
                <a:lnTo>
                  <a:pt x="42230" y="62610"/>
                </a:lnTo>
                <a:lnTo>
                  <a:pt x="42220" y="62600"/>
                </a:lnTo>
                <a:lnTo>
                  <a:pt x="42210" y="62590"/>
                </a:lnTo>
                <a:lnTo>
                  <a:pt x="42200" y="62600"/>
                </a:lnTo>
                <a:lnTo>
                  <a:pt x="42190" y="62600"/>
                </a:lnTo>
                <a:lnTo>
                  <a:pt x="42180" y="62590"/>
                </a:lnTo>
                <a:lnTo>
                  <a:pt x="42160" y="62590"/>
                </a:lnTo>
                <a:lnTo>
                  <a:pt x="42130" y="62570"/>
                </a:lnTo>
                <a:lnTo>
                  <a:pt x="42120" y="62570"/>
                </a:lnTo>
                <a:lnTo>
                  <a:pt x="42110" y="62550"/>
                </a:lnTo>
                <a:lnTo>
                  <a:pt x="42100" y="62550"/>
                </a:lnTo>
                <a:lnTo>
                  <a:pt x="42100" y="62530"/>
                </a:lnTo>
                <a:lnTo>
                  <a:pt x="42100" y="62520"/>
                </a:lnTo>
                <a:lnTo>
                  <a:pt x="42090" y="62510"/>
                </a:lnTo>
                <a:lnTo>
                  <a:pt x="42090" y="62500"/>
                </a:lnTo>
                <a:lnTo>
                  <a:pt x="42080" y="62490"/>
                </a:lnTo>
                <a:lnTo>
                  <a:pt x="42080" y="62480"/>
                </a:lnTo>
                <a:lnTo>
                  <a:pt x="42070" y="62470"/>
                </a:lnTo>
                <a:lnTo>
                  <a:pt x="42070" y="62460"/>
                </a:lnTo>
                <a:lnTo>
                  <a:pt x="42060" y="62460"/>
                </a:lnTo>
                <a:lnTo>
                  <a:pt x="42050" y="62450"/>
                </a:lnTo>
                <a:lnTo>
                  <a:pt x="42040" y="62430"/>
                </a:lnTo>
                <a:lnTo>
                  <a:pt x="42030" y="62420"/>
                </a:lnTo>
                <a:lnTo>
                  <a:pt x="42010" y="62400"/>
                </a:lnTo>
                <a:lnTo>
                  <a:pt x="41980" y="62400"/>
                </a:lnTo>
                <a:lnTo>
                  <a:pt x="41970" y="62390"/>
                </a:lnTo>
                <a:lnTo>
                  <a:pt x="41970" y="62380"/>
                </a:lnTo>
                <a:lnTo>
                  <a:pt x="41970" y="62370"/>
                </a:lnTo>
                <a:lnTo>
                  <a:pt x="41960" y="62370"/>
                </a:lnTo>
                <a:lnTo>
                  <a:pt x="41950" y="62360"/>
                </a:lnTo>
                <a:lnTo>
                  <a:pt x="41940" y="62360"/>
                </a:lnTo>
                <a:lnTo>
                  <a:pt x="41930" y="62350"/>
                </a:lnTo>
                <a:lnTo>
                  <a:pt x="41920" y="62340"/>
                </a:lnTo>
                <a:lnTo>
                  <a:pt x="41910" y="62330"/>
                </a:lnTo>
                <a:lnTo>
                  <a:pt x="41900" y="62320"/>
                </a:lnTo>
                <a:lnTo>
                  <a:pt x="41890" y="62320"/>
                </a:lnTo>
                <a:lnTo>
                  <a:pt x="41880" y="62310"/>
                </a:lnTo>
                <a:lnTo>
                  <a:pt x="41870" y="62300"/>
                </a:lnTo>
                <a:lnTo>
                  <a:pt x="41860" y="62290"/>
                </a:lnTo>
                <a:lnTo>
                  <a:pt x="41850" y="62280"/>
                </a:lnTo>
                <a:lnTo>
                  <a:pt x="41840" y="62280"/>
                </a:lnTo>
                <a:lnTo>
                  <a:pt x="41830" y="62280"/>
                </a:lnTo>
                <a:lnTo>
                  <a:pt x="41820" y="62270"/>
                </a:lnTo>
                <a:lnTo>
                  <a:pt x="41820" y="62260"/>
                </a:lnTo>
                <a:lnTo>
                  <a:pt x="41810" y="62260"/>
                </a:lnTo>
                <a:lnTo>
                  <a:pt x="41790" y="62240"/>
                </a:lnTo>
                <a:lnTo>
                  <a:pt x="41770" y="62230"/>
                </a:lnTo>
                <a:lnTo>
                  <a:pt x="41760" y="62220"/>
                </a:lnTo>
                <a:lnTo>
                  <a:pt x="41750" y="62220"/>
                </a:lnTo>
                <a:lnTo>
                  <a:pt x="41740" y="62210"/>
                </a:lnTo>
                <a:lnTo>
                  <a:pt x="41740" y="62200"/>
                </a:lnTo>
                <a:lnTo>
                  <a:pt x="41730" y="62190"/>
                </a:lnTo>
                <a:lnTo>
                  <a:pt x="41720" y="62180"/>
                </a:lnTo>
                <a:lnTo>
                  <a:pt x="41710" y="62180"/>
                </a:lnTo>
                <a:lnTo>
                  <a:pt x="41710" y="62170"/>
                </a:lnTo>
                <a:lnTo>
                  <a:pt x="41700" y="62160"/>
                </a:lnTo>
                <a:lnTo>
                  <a:pt x="41680" y="62150"/>
                </a:lnTo>
                <a:lnTo>
                  <a:pt x="41670" y="62140"/>
                </a:lnTo>
                <a:lnTo>
                  <a:pt x="41670" y="62130"/>
                </a:lnTo>
                <a:lnTo>
                  <a:pt x="41660" y="62120"/>
                </a:lnTo>
                <a:lnTo>
                  <a:pt x="41650" y="62110"/>
                </a:lnTo>
                <a:lnTo>
                  <a:pt x="41640" y="62110"/>
                </a:lnTo>
                <a:lnTo>
                  <a:pt x="41630" y="62100"/>
                </a:lnTo>
                <a:lnTo>
                  <a:pt x="41620" y="62100"/>
                </a:lnTo>
                <a:lnTo>
                  <a:pt x="41610" y="62100"/>
                </a:lnTo>
                <a:lnTo>
                  <a:pt x="41590" y="62100"/>
                </a:lnTo>
                <a:lnTo>
                  <a:pt x="41580" y="62100"/>
                </a:lnTo>
                <a:lnTo>
                  <a:pt x="41570" y="62090"/>
                </a:lnTo>
                <a:lnTo>
                  <a:pt x="41550" y="62090"/>
                </a:lnTo>
                <a:lnTo>
                  <a:pt x="41540" y="62080"/>
                </a:lnTo>
                <a:lnTo>
                  <a:pt x="41520" y="62080"/>
                </a:lnTo>
                <a:lnTo>
                  <a:pt x="41510" y="62070"/>
                </a:lnTo>
                <a:lnTo>
                  <a:pt x="41500" y="62060"/>
                </a:lnTo>
                <a:lnTo>
                  <a:pt x="41500" y="62050"/>
                </a:lnTo>
                <a:lnTo>
                  <a:pt x="41490" y="62040"/>
                </a:lnTo>
                <a:lnTo>
                  <a:pt x="41480" y="62030"/>
                </a:lnTo>
                <a:lnTo>
                  <a:pt x="41490" y="62010"/>
                </a:lnTo>
                <a:lnTo>
                  <a:pt x="41480" y="62010"/>
                </a:lnTo>
                <a:lnTo>
                  <a:pt x="41460" y="62000"/>
                </a:lnTo>
                <a:lnTo>
                  <a:pt x="41460" y="61990"/>
                </a:lnTo>
                <a:lnTo>
                  <a:pt x="41450" y="61980"/>
                </a:lnTo>
                <a:lnTo>
                  <a:pt x="41440" y="61970"/>
                </a:lnTo>
                <a:lnTo>
                  <a:pt x="41440" y="61960"/>
                </a:lnTo>
                <a:lnTo>
                  <a:pt x="41450" y="61950"/>
                </a:lnTo>
                <a:lnTo>
                  <a:pt x="41430" y="61930"/>
                </a:lnTo>
                <a:lnTo>
                  <a:pt x="41430" y="61920"/>
                </a:lnTo>
                <a:lnTo>
                  <a:pt x="41420" y="61910"/>
                </a:lnTo>
                <a:lnTo>
                  <a:pt x="41410" y="61920"/>
                </a:lnTo>
                <a:lnTo>
                  <a:pt x="41400" y="61920"/>
                </a:lnTo>
                <a:lnTo>
                  <a:pt x="41390" y="61900"/>
                </a:lnTo>
                <a:lnTo>
                  <a:pt x="41390" y="61890"/>
                </a:lnTo>
                <a:lnTo>
                  <a:pt x="41380" y="61880"/>
                </a:lnTo>
                <a:lnTo>
                  <a:pt x="41370" y="61880"/>
                </a:lnTo>
                <a:lnTo>
                  <a:pt x="41360" y="61870"/>
                </a:lnTo>
                <a:lnTo>
                  <a:pt x="41340" y="61870"/>
                </a:lnTo>
                <a:lnTo>
                  <a:pt x="41330" y="61860"/>
                </a:lnTo>
                <a:lnTo>
                  <a:pt x="41320" y="61850"/>
                </a:lnTo>
                <a:lnTo>
                  <a:pt x="41320" y="61830"/>
                </a:lnTo>
                <a:lnTo>
                  <a:pt x="41310" y="61820"/>
                </a:lnTo>
                <a:lnTo>
                  <a:pt x="41300" y="61820"/>
                </a:lnTo>
                <a:lnTo>
                  <a:pt x="41290" y="61820"/>
                </a:lnTo>
                <a:lnTo>
                  <a:pt x="41280" y="61810"/>
                </a:lnTo>
                <a:lnTo>
                  <a:pt x="41270" y="61800"/>
                </a:lnTo>
                <a:lnTo>
                  <a:pt x="41270" y="61790"/>
                </a:lnTo>
                <a:lnTo>
                  <a:pt x="41260" y="61790"/>
                </a:lnTo>
                <a:lnTo>
                  <a:pt x="41250" y="61790"/>
                </a:lnTo>
                <a:lnTo>
                  <a:pt x="41240" y="61790"/>
                </a:lnTo>
                <a:lnTo>
                  <a:pt x="41230" y="61780"/>
                </a:lnTo>
                <a:lnTo>
                  <a:pt x="41220" y="61770"/>
                </a:lnTo>
                <a:lnTo>
                  <a:pt x="41210" y="61770"/>
                </a:lnTo>
                <a:lnTo>
                  <a:pt x="41200" y="61760"/>
                </a:lnTo>
                <a:lnTo>
                  <a:pt x="41190" y="61750"/>
                </a:lnTo>
                <a:lnTo>
                  <a:pt x="41190" y="61740"/>
                </a:lnTo>
                <a:lnTo>
                  <a:pt x="41180" y="61730"/>
                </a:lnTo>
                <a:lnTo>
                  <a:pt x="41170" y="61730"/>
                </a:lnTo>
                <a:lnTo>
                  <a:pt x="41160" y="61730"/>
                </a:lnTo>
                <a:lnTo>
                  <a:pt x="41150" y="61740"/>
                </a:lnTo>
                <a:lnTo>
                  <a:pt x="41140" y="61730"/>
                </a:lnTo>
                <a:lnTo>
                  <a:pt x="41130" y="61730"/>
                </a:lnTo>
                <a:lnTo>
                  <a:pt x="41130" y="61720"/>
                </a:lnTo>
                <a:lnTo>
                  <a:pt x="41130" y="61710"/>
                </a:lnTo>
                <a:lnTo>
                  <a:pt x="41120" y="61700"/>
                </a:lnTo>
                <a:lnTo>
                  <a:pt x="41110" y="61700"/>
                </a:lnTo>
                <a:lnTo>
                  <a:pt x="41100" y="61690"/>
                </a:lnTo>
                <a:lnTo>
                  <a:pt x="41100" y="61680"/>
                </a:lnTo>
                <a:lnTo>
                  <a:pt x="41080" y="61690"/>
                </a:lnTo>
                <a:lnTo>
                  <a:pt x="41070" y="61690"/>
                </a:lnTo>
                <a:lnTo>
                  <a:pt x="41070" y="61680"/>
                </a:lnTo>
                <a:lnTo>
                  <a:pt x="41070" y="61670"/>
                </a:lnTo>
                <a:lnTo>
                  <a:pt x="41060" y="61670"/>
                </a:lnTo>
                <a:lnTo>
                  <a:pt x="41050" y="61660"/>
                </a:lnTo>
                <a:lnTo>
                  <a:pt x="41050" y="61650"/>
                </a:lnTo>
                <a:lnTo>
                  <a:pt x="41050" y="61640"/>
                </a:lnTo>
                <a:lnTo>
                  <a:pt x="41040" y="61630"/>
                </a:lnTo>
                <a:lnTo>
                  <a:pt x="41030" y="61630"/>
                </a:lnTo>
                <a:lnTo>
                  <a:pt x="41030" y="61620"/>
                </a:lnTo>
                <a:lnTo>
                  <a:pt x="41030" y="61610"/>
                </a:lnTo>
                <a:lnTo>
                  <a:pt x="41030" y="61600"/>
                </a:lnTo>
                <a:lnTo>
                  <a:pt x="41020" y="61590"/>
                </a:lnTo>
                <a:lnTo>
                  <a:pt x="41010" y="61590"/>
                </a:lnTo>
                <a:lnTo>
                  <a:pt x="41010" y="61580"/>
                </a:lnTo>
                <a:lnTo>
                  <a:pt x="41000" y="61570"/>
                </a:lnTo>
                <a:lnTo>
                  <a:pt x="40990" y="61560"/>
                </a:lnTo>
                <a:lnTo>
                  <a:pt x="41000" y="61550"/>
                </a:lnTo>
                <a:lnTo>
                  <a:pt x="41000" y="61540"/>
                </a:lnTo>
                <a:lnTo>
                  <a:pt x="40990" y="61540"/>
                </a:lnTo>
                <a:lnTo>
                  <a:pt x="40980" y="61530"/>
                </a:lnTo>
                <a:lnTo>
                  <a:pt x="40970" y="61530"/>
                </a:lnTo>
                <a:lnTo>
                  <a:pt x="40960" y="61530"/>
                </a:lnTo>
                <a:lnTo>
                  <a:pt x="40960" y="61520"/>
                </a:lnTo>
                <a:lnTo>
                  <a:pt x="40950" y="61510"/>
                </a:lnTo>
                <a:lnTo>
                  <a:pt x="40950" y="61520"/>
                </a:lnTo>
                <a:lnTo>
                  <a:pt x="40940" y="61530"/>
                </a:lnTo>
                <a:lnTo>
                  <a:pt x="40930" y="61520"/>
                </a:lnTo>
                <a:lnTo>
                  <a:pt x="40920" y="61520"/>
                </a:lnTo>
                <a:lnTo>
                  <a:pt x="40910" y="61510"/>
                </a:lnTo>
                <a:lnTo>
                  <a:pt x="40900" y="61510"/>
                </a:lnTo>
                <a:lnTo>
                  <a:pt x="40890" y="61510"/>
                </a:lnTo>
                <a:lnTo>
                  <a:pt x="40880" y="61520"/>
                </a:lnTo>
                <a:lnTo>
                  <a:pt x="40860" y="61510"/>
                </a:lnTo>
                <a:lnTo>
                  <a:pt x="40860" y="61500"/>
                </a:lnTo>
                <a:lnTo>
                  <a:pt x="40860" y="61490"/>
                </a:lnTo>
                <a:lnTo>
                  <a:pt x="40860" y="61480"/>
                </a:lnTo>
                <a:lnTo>
                  <a:pt x="40850" y="61470"/>
                </a:lnTo>
                <a:lnTo>
                  <a:pt x="40840" y="61470"/>
                </a:lnTo>
                <a:lnTo>
                  <a:pt x="40840" y="61450"/>
                </a:lnTo>
                <a:lnTo>
                  <a:pt x="40830" y="61450"/>
                </a:lnTo>
                <a:lnTo>
                  <a:pt x="40820" y="61440"/>
                </a:lnTo>
                <a:lnTo>
                  <a:pt x="40830" y="61430"/>
                </a:lnTo>
                <a:lnTo>
                  <a:pt x="40830" y="61420"/>
                </a:lnTo>
                <a:lnTo>
                  <a:pt x="40830" y="61410"/>
                </a:lnTo>
                <a:lnTo>
                  <a:pt x="40830" y="61400"/>
                </a:lnTo>
                <a:lnTo>
                  <a:pt x="40820" y="61390"/>
                </a:lnTo>
                <a:lnTo>
                  <a:pt x="40820" y="61380"/>
                </a:lnTo>
                <a:lnTo>
                  <a:pt x="40810" y="61380"/>
                </a:lnTo>
                <a:lnTo>
                  <a:pt x="40800" y="61370"/>
                </a:lnTo>
                <a:lnTo>
                  <a:pt x="40790" y="61380"/>
                </a:lnTo>
                <a:lnTo>
                  <a:pt x="40780" y="61390"/>
                </a:lnTo>
                <a:lnTo>
                  <a:pt x="40770" y="61390"/>
                </a:lnTo>
                <a:lnTo>
                  <a:pt x="40750" y="61390"/>
                </a:lnTo>
                <a:lnTo>
                  <a:pt x="40750" y="61380"/>
                </a:lnTo>
                <a:lnTo>
                  <a:pt x="40750" y="61360"/>
                </a:lnTo>
                <a:lnTo>
                  <a:pt x="40740" y="61360"/>
                </a:lnTo>
                <a:lnTo>
                  <a:pt x="40730" y="61350"/>
                </a:lnTo>
                <a:lnTo>
                  <a:pt x="40720" y="61340"/>
                </a:lnTo>
                <a:lnTo>
                  <a:pt x="40710" y="61340"/>
                </a:lnTo>
                <a:lnTo>
                  <a:pt x="40700" y="61340"/>
                </a:lnTo>
                <a:lnTo>
                  <a:pt x="40690" y="61350"/>
                </a:lnTo>
                <a:lnTo>
                  <a:pt x="40680" y="61350"/>
                </a:lnTo>
                <a:lnTo>
                  <a:pt x="40680" y="61340"/>
                </a:lnTo>
                <a:lnTo>
                  <a:pt x="40670" y="61330"/>
                </a:lnTo>
                <a:lnTo>
                  <a:pt x="40670" y="61320"/>
                </a:lnTo>
                <a:lnTo>
                  <a:pt x="40660" y="61320"/>
                </a:lnTo>
                <a:lnTo>
                  <a:pt x="40650" y="61320"/>
                </a:lnTo>
                <a:lnTo>
                  <a:pt x="40640" y="61320"/>
                </a:lnTo>
                <a:lnTo>
                  <a:pt x="40640" y="61330"/>
                </a:lnTo>
                <a:lnTo>
                  <a:pt x="40630" y="61340"/>
                </a:lnTo>
                <a:lnTo>
                  <a:pt x="40630" y="61330"/>
                </a:lnTo>
                <a:lnTo>
                  <a:pt x="40620" y="61330"/>
                </a:lnTo>
                <a:lnTo>
                  <a:pt x="40610" y="61320"/>
                </a:lnTo>
                <a:lnTo>
                  <a:pt x="40600" y="61320"/>
                </a:lnTo>
                <a:lnTo>
                  <a:pt x="40600" y="61310"/>
                </a:lnTo>
                <a:lnTo>
                  <a:pt x="40590" y="61310"/>
                </a:lnTo>
                <a:lnTo>
                  <a:pt x="40580" y="61300"/>
                </a:lnTo>
                <a:lnTo>
                  <a:pt x="40570" y="61290"/>
                </a:lnTo>
                <a:lnTo>
                  <a:pt x="40580" y="61280"/>
                </a:lnTo>
                <a:lnTo>
                  <a:pt x="40580" y="61270"/>
                </a:lnTo>
                <a:lnTo>
                  <a:pt x="40570" y="61270"/>
                </a:lnTo>
                <a:lnTo>
                  <a:pt x="40570" y="61260"/>
                </a:lnTo>
                <a:lnTo>
                  <a:pt x="40560" y="61260"/>
                </a:lnTo>
                <a:lnTo>
                  <a:pt x="40550" y="61260"/>
                </a:lnTo>
                <a:lnTo>
                  <a:pt x="40540" y="61250"/>
                </a:lnTo>
                <a:lnTo>
                  <a:pt x="40530" y="61260"/>
                </a:lnTo>
                <a:lnTo>
                  <a:pt x="40520" y="61250"/>
                </a:lnTo>
                <a:lnTo>
                  <a:pt x="40510" y="61250"/>
                </a:lnTo>
                <a:lnTo>
                  <a:pt x="40500" y="61250"/>
                </a:lnTo>
                <a:lnTo>
                  <a:pt x="40490" y="61260"/>
                </a:lnTo>
                <a:lnTo>
                  <a:pt x="40480" y="61250"/>
                </a:lnTo>
                <a:lnTo>
                  <a:pt x="40470" y="61250"/>
                </a:lnTo>
                <a:lnTo>
                  <a:pt x="40460" y="61240"/>
                </a:lnTo>
                <a:lnTo>
                  <a:pt x="40450" y="61230"/>
                </a:lnTo>
                <a:lnTo>
                  <a:pt x="40440" y="61220"/>
                </a:lnTo>
                <a:lnTo>
                  <a:pt x="40430" y="61220"/>
                </a:lnTo>
                <a:lnTo>
                  <a:pt x="40420" y="61210"/>
                </a:lnTo>
                <a:lnTo>
                  <a:pt x="40410" y="61200"/>
                </a:lnTo>
                <a:lnTo>
                  <a:pt x="40400" y="61210"/>
                </a:lnTo>
                <a:lnTo>
                  <a:pt x="40390" y="61210"/>
                </a:lnTo>
                <a:lnTo>
                  <a:pt x="40380" y="61210"/>
                </a:lnTo>
                <a:lnTo>
                  <a:pt x="40370" y="61200"/>
                </a:lnTo>
                <a:lnTo>
                  <a:pt x="40360" y="61200"/>
                </a:lnTo>
                <a:lnTo>
                  <a:pt x="40360" y="61190"/>
                </a:lnTo>
                <a:lnTo>
                  <a:pt x="40360" y="61180"/>
                </a:lnTo>
                <a:lnTo>
                  <a:pt x="40350" y="61180"/>
                </a:lnTo>
                <a:lnTo>
                  <a:pt x="40340" y="61170"/>
                </a:lnTo>
                <a:lnTo>
                  <a:pt x="40330" y="61180"/>
                </a:lnTo>
                <a:lnTo>
                  <a:pt x="40320" y="61180"/>
                </a:lnTo>
                <a:lnTo>
                  <a:pt x="40310" y="61170"/>
                </a:lnTo>
                <a:lnTo>
                  <a:pt x="40310" y="61160"/>
                </a:lnTo>
                <a:lnTo>
                  <a:pt x="40300" y="61160"/>
                </a:lnTo>
                <a:lnTo>
                  <a:pt x="40290" y="61150"/>
                </a:lnTo>
                <a:lnTo>
                  <a:pt x="40280" y="61140"/>
                </a:lnTo>
                <a:lnTo>
                  <a:pt x="40270" y="61140"/>
                </a:lnTo>
                <a:lnTo>
                  <a:pt x="40270" y="61130"/>
                </a:lnTo>
                <a:lnTo>
                  <a:pt x="40260" y="61130"/>
                </a:lnTo>
                <a:lnTo>
                  <a:pt x="40260" y="61120"/>
                </a:lnTo>
                <a:lnTo>
                  <a:pt x="40250" y="61110"/>
                </a:lnTo>
                <a:lnTo>
                  <a:pt x="40250" y="61100"/>
                </a:lnTo>
                <a:lnTo>
                  <a:pt x="40240" y="61100"/>
                </a:lnTo>
                <a:lnTo>
                  <a:pt x="40230" y="61100"/>
                </a:lnTo>
                <a:lnTo>
                  <a:pt x="40220" y="61090"/>
                </a:lnTo>
                <a:lnTo>
                  <a:pt x="40210" y="61080"/>
                </a:lnTo>
                <a:lnTo>
                  <a:pt x="40200" y="61070"/>
                </a:lnTo>
                <a:lnTo>
                  <a:pt x="40190" y="61070"/>
                </a:lnTo>
                <a:lnTo>
                  <a:pt x="40180" y="61070"/>
                </a:lnTo>
                <a:lnTo>
                  <a:pt x="40170" y="61080"/>
                </a:lnTo>
                <a:lnTo>
                  <a:pt x="40170" y="61070"/>
                </a:lnTo>
                <a:lnTo>
                  <a:pt x="40170" y="61060"/>
                </a:lnTo>
                <a:lnTo>
                  <a:pt x="40160" y="61050"/>
                </a:lnTo>
                <a:lnTo>
                  <a:pt x="40150" y="61050"/>
                </a:lnTo>
                <a:lnTo>
                  <a:pt x="40140" y="61050"/>
                </a:lnTo>
                <a:lnTo>
                  <a:pt x="40130" y="61040"/>
                </a:lnTo>
                <a:lnTo>
                  <a:pt x="40120" y="61040"/>
                </a:lnTo>
                <a:lnTo>
                  <a:pt x="40110" y="61040"/>
                </a:lnTo>
                <a:lnTo>
                  <a:pt x="40110" y="61030"/>
                </a:lnTo>
                <a:lnTo>
                  <a:pt x="40120" y="61030"/>
                </a:lnTo>
                <a:lnTo>
                  <a:pt x="40120" y="61010"/>
                </a:lnTo>
                <a:lnTo>
                  <a:pt x="40100" y="61020"/>
                </a:lnTo>
                <a:lnTo>
                  <a:pt x="40090" y="61030"/>
                </a:lnTo>
                <a:lnTo>
                  <a:pt x="40080" y="61020"/>
                </a:lnTo>
                <a:lnTo>
                  <a:pt x="40070" y="61010"/>
                </a:lnTo>
                <a:lnTo>
                  <a:pt x="40060" y="61000"/>
                </a:lnTo>
                <a:lnTo>
                  <a:pt x="40060" y="60990"/>
                </a:lnTo>
                <a:lnTo>
                  <a:pt x="40050" y="60980"/>
                </a:lnTo>
                <a:lnTo>
                  <a:pt x="40040" y="60970"/>
                </a:lnTo>
                <a:lnTo>
                  <a:pt x="40030" y="60970"/>
                </a:lnTo>
                <a:lnTo>
                  <a:pt x="40020" y="60960"/>
                </a:lnTo>
                <a:lnTo>
                  <a:pt x="40010" y="60960"/>
                </a:lnTo>
                <a:lnTo>
                  <a:pt x="40000" y="60960"/>
                </a:lnTo>
                <a:lnTo>
                  <a:pt x="39990" y="60950"/>
                </a:lnTo>
                <a:lnTo>
                  <a:pt x="39980" y="60940"/>
                </a:lnTo>
                <a:lnTo>
                  <a:pt x="39980" y="60930"/>
                </a:lnTo>
                <a:lnTo>
                  <a:pt x="39970" y="60930"/>
                </a:lnTo>
                <a:lnTo>
                  <a:pt x="39960" y="60920"/>
                </a:lnTo>
                <a:lnTo>
                  <a:pt x="39950" y="60920"/>
                </a:lnTo>
                <a:lnTo>
                  <a:pt x="39940" y="60920"/>
                </a:lnTo>
                <a:lnTo>
                  <a:pt x="39930" y="60920"/>
                </a:lnTo>
                <a:lnTo>
                  <a:pt x="39920" y="60910"/>
                </a:lnTo>
                <a:lnTo>
                  <a:pt x="39920" y="60900"/>
                </a:lnTo>
                <a:lnTo>
                  <a:pt x="39910" y="60900"/>
                </a:lnTo>
                <a:lnTo>
                  <a:pt x="39900" y="60890"/>
                </a:lnTo>
                <a:lnTo>
                  <a:pt x="39890" y="60890"/>
                </a:lnTo>
                <a:lnTo>
                  <a:pt x="39890" y="60880"/>
                </a:lnTo>
                <a:lnTo>
                  <a:pt x="39880" y="60870"/>
                </a:lnTo>
                <a:lnTo>
                  <a:pt x="39880" y="60880"/>
                </a:lnTo>
                <a:lnTo>
                  <a:pt x="39870" y="60880"/>
                </a:lnTo>
                <a:lnTo>
                  <a:pt x="39860" y="60880"/>
                </a:lnTo>
                <a:lnTo>
                  <a:pt x="39860" y="60870"/>
                </a:lnTo>
                <a:lnTo>
                  <a:pt x="39850" y="60860"/>
                </a:lnTo>
                <a:lnTo>
                  <a:pt x="39850" y="60850"/>
                </a:lnTo>
                <a:lnTo>
                  <a:pt x="39840" y="60840"/>
                </a:lnTo>
                <a:lnTo>
                  <a:pt x="39820" y="60840"/>
                </a:lnTo>
                <a:lnTo>
                  <a:pt x="39810" y="60830"/>
                </a:lnTo>
                <a:lnTo>
                  <a:pt x="39800" y="60820"/>
                </a:lnTo>
                <a:lnTo>
                  <a:pt x="39790" y="60820"/>
                </a:lnTo>
                <a:lnTo>
                  <a:pt x="39780" y="60810"/>
                </a:lnTo>
                <a:lnTo>
                  <a:pt x="39760" y="60800"/>
                </a:lnTo>
                <a:lnTo>
                  <a:pt x="39750" y="60810"/>
                </a:lnTo>
                <a:lnTo>
                  <a:pt x="39740" y="60800"/>
                </a:lnTo>
                <a:lnTo>
                  <a:pt x="39730" y="60800"/>
                </a:lnTo>
                <a:lnTo>
                  <a:pt x="39720" y="60800"/>
                </a:lnTo>
                <a:lnTo>
                  <a:pt x="39700" y="60800"/>
                </a:lnTo>
                <a:lnTo>
                  <a:pt x="39690" y="60800"/>
                </a:lnTo>
                <a:lnTo>
                  <a:pt x="39660" y="60810"/>
                </a:lnTo>
                <a:lnTo>
                  <a:pt x="39650" y="60810"/>
                </a:lnTo>
                <a:lnTo>
                  <a:pt x="39640" y="60810"/>
                </a:lnTo>
                <a:lnTo>
                  <a:pt x="39630" y="60800"/>
                </a:lnTo>
                <a:lnTo>
                  <a:pt x="39620" y="60800"/>
                </a:lnTo>
                <a:lnTo>
                  <a:pt x="39610" y="60800"/>
                </a:lnTo>
                <a:lnTo>
                  <a:pt x="39590" y="60810"/>
                </a:lnTo>
                <a:lnTo>
                  <a:pt x="39580" y="60810"/>
                </a:lnTo>
                <a:lnTo>
                  <a:pt x="39580" y="60800"/>
                </a:lnTo>
                <a:lnTo>
                  <a:pt x="39570" y="60790"/>
                </a:lnTo>
                <a:lnTo>
                  <a:pt x="39560" y="60780"/>
                </a:lnTo>
                <a:lnTo>
                  <a:pt x="39560" y="60770"/>
                </a:lnTo>
                <a:lnTo>
                  <a:pt x="39550" y="60760"/>
                </a:lnTo>
                <a:lnTo>
                  <a:pt x="39540" y="60750"/>
                </a:lnTo>
                <a:lnTo>
                  <a:pt x="39540" y="60730"/>
                </a:lnTo>
                <a:lnTo>
                  <a:pt x="39530" y="60720"/>
                </a:lnTo>
                <a:lnTo>
                  <a:pt x="39520" y="60710"/>
                </a:lnTo>
                <a:lnTo>
                  <a:pt x="39520" y="60700"/>
                </a:lnTo>
                <a:lnTo>
                  <a:pt x="39510" y="60690"/>
                </a:lnTo>
                <a:lnTo>
                  <a:pt x="39510" y="60680"/>
                </a:lnTo>
                <a:lnTo>
                  <a:pt x="39500" y="60670"/>
                </a:lnTo>
                <a:lnTo>
                  <a:pt x="39490" y="60670"/>
                </a:lnTo>
                <a:lnTo>
                  <a:pt x="39480" y="60660"/>
                </a:lnTo>
                <a:lnTo>
                  <a:pt x="39470" y="60660"/>
                </a:lnTo>
                <a:lnTo>
                  <a:pt x="39450" y="60650"/>
                </a:lnTo>
                <a:lnTo>
                  <a:pt x="39450" y="60640"/>
                </a:lnTo>
                <a:lnTo>
                  <a:pt x="39450" y="60630"/>
                </a:lnTo>
                <a:lnTo>
                  <a:pt x="39440" y="60630"/>
                </a:lnTo>
                <a:lnTo>
                  <a:pt x="39430" y="60620"/>
                </a:lnTo>
                <a:lnTo>
                  <a:pt x="39420" y="60620"/>
                </a:lnTo>
                <a:lnTo>
                  <a:pt x="39410" y="60620"/>
                </a:lnTo>
                <a:lnTo>
                  <a:pt x="39400" y="60610"/>
                </a:lnTo>
                <a:lnTo>
                  <a:pt x="39390" y="60610"/>
                </a:lnTo>
                <a:lnTo>
                  <a:pt x="39380" y="60610"/>
                </a:lnTo>
                <a:lnTo>
                  <a:pt x="39370" y="60610"/>
                </a:lnTo>
                <a:lnTo>
                  <a:pt x="39360" y="60610"/>
                </a:lnTo>
                <a:lnTo>
                  <a:pt x="39360" y="60600"/>
                </a:lnTo>
                <a:lnTo>
                  <a:pt x="39350" y="60590"/>
                </a:lnTo>
                <a:lnTo>
                  <a:pt x="39340" y="60580"/>
                </a:lnTo>
                <a:lnTo>
                  <a:pt x="39330" y="60570"/>
                </a:lnTo>
                <a:lnTo>
                  <a:pt x="39330" y="60560"/>
                </a:lnTo>
                <a:lnTo>
                  <a:pt x="39330" y="60550"/>
                </a:lnTo>
                <a:lnTo>
                  <a:pt x="39320" y="60530"/>
                </a:lnTo>
                <a:lnTo>
                  <a:pt x="39330" y="60530"/>
                </a:lnTo>
                <a:lnTo>
                  <a:pt x="39330" y="60510"/>
                </a:lnTo>
                <a:lnTo>
                  <a:pt x="39330" y="60500"/>
                </a:lnTo>
                <a:lnTo>
                  <a:pt x="39330" y="60490"/>
                </a:lnTo>
                <a:lnTo>
                  <a:pt x="39330" y="60480"/>
                </a:lnTo>
                <a:lnTo>
                  <a:pt x="39340" y="60470"/>
                </a:lnTo>
                <a:lnTo>
                  <a:pt x="39340" y="60460"/>
                </a:lnTo>
                <a:lnTo>
                  <a:pt x="39340" y="60450"/>
                </a:lnTo>
                <a:lnTo>
                  <a:pt x="39340" y="60440"/>
                </a:lnTo>
                <a:lnTo>
                  <a:pt x="39340" y="60430"/>
                </a:lnTo>
                <a:lnTo>
                  <a:pt x="39340" y="60420"/>
                </a:lnTo>
                <a:lnTo>
                  <a:pt x="39330" y="60420"/>
                </a:lnTo>
                <a:lnTo>
                  <a:pt x="39330" y="60410"/>
                </a:lnTo>
                <a:lnTo>
                  <a:pt x="39320" y="60400"/>
                </a:lnTo>
                <a:lnTo>
                  <a:pt x="39310" y="60390"/>
                </a:lnTo>
                <a:lnTo>
                  <a:pt x="39310" y="60370"/>
                </a:lnTo>
                <a:lnTo>
                  <a:pt x="39310" y="60350"/>
                </a:lnTo>
                <a:lnTo>
                  <a:pt x="39300" y="60330"/>
                </a:lnTo>
                <a:lnTo>
                  <a:pt x="39300" y="60320"/>
                </a:lnTo>
                <a:lnTo>
                  <a:pt x="39310" y="60320"/>
                </a:lnTo>
                <a:lnTo>
                  <a:pt x="39320" y="60330"/>
                </a:lnTo>
                <a:lnTo>
                  <a:pt x="39330" y="60340"/>
                </a:lnTo>
                <a:lnTo>
                  <a:pt x="39330" y="60350"/>
                </a:lnTo>
                <a:lnTo>
                  <a:pt x="39340" y="60360"/>
                </a:lnTo>
                <a:lnTo>
                  <a:pt x="39350" y="60350"/>
                </a:lnTo>
                <a:lnTo>
                  <a:pt x="39360" y="60340"/>
                </a:lnTo>
                <a:lnTo>
                  <a:pt x="39380" y="60330"/>
                </a:lnTo>
                <a:lnTo>
                  <a:pt x="39390" y="60330"/>
                </a:lnTo>
                <a:lnTo>
                  <a:pt x="39400" y="60330"/>
                </a:lnTo>
                <a:lnTo>
                  <a:pt x="39410" y="60330"/>
                </a:lnTo>
                <a:lnTo>
                  <a:pt x="39420" y="60330"/>
                </a:lnTo>
                <a:lnTo>
                  <a:pt x="39430" y="60330"/>
                </a:lnTo>
                <a:lnTo>
                  <a:pt x="39440" y="60330"/>
                </a:lnTo>
                <a:lnTo>
                  <a:pt x="39450" y="60330"/>
                </a:lnTo>
                <a:lnTo>
                  <a:pt x="39460" y="60330"/>
                </a:lnTo>
                <a:lnTo>
                  <a:pt x="39450" y="60320"/>
                </a:lnTo>
                <a:lnTo>
                  <a:pt x="39440" y="60320"/>
                </a:lnTo>
                <a:lnTo>
                  <a:pt x="39430" y="60300"/>
                </a:lnTo>
                <a:lnTo>
                  <a:pt x="39420" y="60290"/>
                </a:lnTo>
                <a:lnTo>
                  <a:pt x="39400" y="60280"/>
                </a:lnTo>
                <a:lnTo>
                  <a:pt x="39390" y="60270"/>
                </a:lnTo>
                <a:lnTo>
                  <a:pt x="39380" y="60260"/>
                </a:lnTo>
                <a:lnTo>
                  <a:pt x="39370" y="60250"/>
                </a:lnTo>
                <a:lnTo>
                  <a:pt x="39370" y="60240"/>
                </a:lnTo>
                <a:lnTo>
                  <a:pt x="39350" y="60230"/>
                </a:lnTo>
                <a:lnTo>
                  <a:pt x="39340" y="60210"/>
                </a:lnTo>
                <a:lnTo>
                  <a:pt x="39330" y="60200"/>
                </a:lnTo>
                <a:lnTo>
                  <a:pt x="39330" y="60190"/>
                </a:lnTo>
                <a:lnTo>
                  <a:pt x="39320" y="60180"/>
                </a:lnTo>
                <a:lnTo>
                  <a:pt x="39320" y="60170"/>
                </a:lnTo>
                <a:lnTo>
                  <a:pt x="39310" y="60150"/>
                </a:lnTo>
                <a:lnTo>
                  <a:pt x="39310" y="60140"/>
                </a:lnTo>
                <a:lnTo>
                  <a:pt x="39300" y="60130"/>
                </a:lnTo>
                <a:lnTo>
                  <a:pt x="39300" y="60120"/>
                </a:lnTo>
                <a:lnTo>
                  <a:pt x="39300" y="60110"/>
                </a:lnTo>
                <a:lnTo>
                  <a:pt x="39290" y="60100"/>
                </a:lnTo>
                <a:lnTo>
                  <a:pt x="39290" y="60080"/>
                </a:lnTo>
                <a:lnTo>
                  <a:pt x="39290" y="60070"/>
                </a:lnTo>
                <a:lnTo>
                  <a:pt x="39280" y="60060"/>
                </a:lnTo>
                <a:lnTo>
                  <a:pt x="39280" y="60040"/>
                </a:lnTo>
                <a:lnTo>
                  <a:pt x="39280" y="60030"/>
                </a:lnTo>
                <a:lnTo>
                  <a:pt x="39280" y="60020"/>
                </a:lnTo>
                <a:lnTo>
                  <a:pt x="39280" y="60010"/>
                </a:lnTo>
                <a:lnTo>
                  <a:pt x="39280" y="60000"/>
                </a:lnTo>
                <a:lnTo>
                  <a:pt x="39280" y="59990"/>
                </a:lnTo>
                <a:lnTo>
                  <a:pt x="39280" y="59970"/>
                </a:lnTo>
                <a:lnTo>
                  <a:pt x="39280" y="59960"/>
                </a:lnTo>
                <a:lnTo>
                  <a:pt x="39270" y="59920"/>
                </a:lnTo>
                <a:lnTo>
                  <a:pt x="39270" y="59910"/>
                </a:lnTo>
                <a:lnTo>
                  <a:pt x="39270" y="59900"/>
                </a:lnTo>
                <a:lnTo>
                  <a:pt x="39270" y="59890"/>
                </a:lnTo>
                <a:lnTo>
                  <a:pt x="39260" y="59890"/>
                </a:lnTo>
                <a:lnTo>
                  <a:pt x="39260" y="59870"/>
                </a:lnTo>
                <a:lnTo>
                  <a:pt x="39250" y="59860"/>
                </a:lnTo>
                <a:lnTo>
                  <a:pt x="39250" y="59840"/>
                </a:lnTo>
                <a:lnTo>
                  <a:pt x="39250" y="59830"/>
                </a:lnTo>
                <a:lnTo>
                  <a:pt x="39250" y="59820"/>
                </a:lnTo>
                <a:lnTo>
                  <a:pt x="39250" y="59810"/>
                </a:lnTo>
                <a:lnTo>
                  <a:pt x="39250" y="59790"/>
                </a:lnTo>
                <a:lnTo>
                  <a:pt x="39250" y="59780"/>
                </a:lnTo>
                <a:lnTo>
                  <a:pt x="39250" y="59770"/>
                </a:lnTo>
                <a:lnTo>
                  <a:pt x="39250" y="59760"/>
                </a:lnTo>
                <a:lnTo>
                  <a:pt x="39250" y="59750"/>
                </a:lnTo>
                <a:lnTo>
                  <a:pt x="39250" y="59740"/>
                </a:lnTo>
                <a:lnTo>
                  <a:pt x="39240" y="59730"/>
                </a:lnTo>
                <a:lnTo>
                  <a:pt x="39240" y="59710"/>
                </a:lnTo>
                <a:lnTo>
                  <a:pt x="39230" y="59700"/>
                </a:lnTo>
                <a:lnTo>
                  <a:pt x="39220" y="59680"/>
                </a:lnTo>
                <a:lnTo>
                  <a:pt x="39210" y="59680"/>
                </a:lnTo>
                <a:lnTo>
                  <a:pt x="39210" y="59670"/>
                </a:lnTo>
                <a:lnTo>
                  <a:pt x="39210" y="59650"/>
                </a:lnTo>
                <a:lnTo>
                  <a:pt x="39210" y="59640"/>
                </a:lnTo>
                <a:lnTo>
                  <a:pt x="39200" y="59620"/>
                </a:lnTo>
                <a:lnTo>
                  <a:pt x="39200" y="59610"/>
                </a:lnTo>
                <a:lnTo>
                  <a:pt x="39190" y="59610"/>
                </a:lnTo>
                <a:lnTo>
                  <a:pt x="39190" y="59600"/>
                </a:lnTo>
                <a:lnTo>
                  <a:pt x="39190" y="59590"/>
                </a:lnTo>
                <a:lnTo>
                  <a:pt x="39190" y="59570"/>
                </a:lnTo>
                <a:lnTo>
                  <a:pt x="39190" y="59560"/>
                </a:lnTo>
                <a:lnTo>
                  <a:pt x="39190" y="59540"/>
                </a:lnTo>
                <a:lnTo>
                  <a:pt x="39200" y="59530"/>
                </a:lnTo>
                <a:lnTo>
                  <a:pt x="39200" y="59510"/>
                </a:lnTo>
                <a:lnTo>
                  <a:pt x="39210" y="59490"/>
                </a:lnTo>
                <a:lnTo>
                  <a:pt x="39210" y="59480"/>
                </a:lnTo>
                <a:lnTo>
                  <a:pt x="39200" y="59460"/>
                </a:lnTo>
                <a:lnTo>
                  <a:pt x="39200" y="59440"/>
                </a:lnTo>
                <a:lnTo>
                  <a:pt x="39200" y="59420"/>
                </a:lnTo>
                <a:lnTo>
                  <a:pt x="39200" y="59410"/>
                </a:lnTo>
                <a:lnTo>
                  <a:pt x="39200" y="59400"/>
                </a:lnTo>
                <a:lnTo>
                  <a:pt x="39200" y="59390"/>
                </a:lnTo>
                <a:lnTo>
                  <a:pt x="39200" y="59380"/>
                </a:lnTo>
                <a:lnTo>
                  <a:pt x="39200" y="59360"/>
                </a:lnTo>
                <a:lnTo>
                  <a:pt x="39200" y="59350"/>
                </a:lnTo>
                <a:lnTo>
                  <a:pt x="39210" y="59340"/>
                </a:lnTo>
                <a:lnTo>
                  <a:pt x="39210" y="59330"/>
                </a:lnTo>
                <a:lnTo>
                  <a:pt x="39210" y="59320"/>
                </a:lnTo>
                <a:lnTo>
                  <a:pt x="39210" y="59310"/>
                </a:lnTo>
                <a:lnTo>
                  <a:pt x="39210" y="59300"/>
                </a:lnTo>
                <a:lnTo>
                  <a:pt x="39210" y="59290"/>
                </a:lnTo>
                <a:lnTo>
                  <a:pt x="39210" y="59270"/>
                </a:lnTo>
                <a:lnTo>
                  <a:pt x="39210" y="59260"/>
                </a:lnTo>
                <a:lnTo>
                  <a:pt x="39210" y="59250"/>
                </a:lnTo>
                <a:lnTo>
                  <a:pt x="39200" y="59240"/>
                </a:lnTo>
                <a:lnTo>
                  <a:pt x="39200" y="59230"/>
                </a:lnTo>
                <a:lnTo>
                  <a:pt x="39190" y="59220"/>
                </a:lnTo>
                <a:lnTo>
                  <a:pt x="39190" y="59210"/>
                </a:lnTo>
                <a:lnTo>
                  <a:pt x="39190" y="59190"/>
                </a:lnTo>
                <a:lnTo>
                  <a:pt x="39190" y="59180"/>
                </a:lnTo>
                <a:lnTo>
                  <a:pt x="39180" y="59160"/>
                </a:lnTo>
                <a:lnTo>
                  <a:pt x="39180" y="59150"/>
                </a:lnTo>
                <a:lnTo>
                  <a:pt x="39180" y="59130"/>
                </a:lnTo>
                <a:lnTo>
                  <a:pt x="39180" y="59110"/>
                </a:lnTo>
                <a:lnTo>
                  <a:pt x="39180" y="59090"/>
                </a:lnTo>
                <a:lnTo>
                  <a:pt x="39190" y="59080"/>
                </a:lnTo>
                <a:lnTo>
                  <a:pt x="39190" y="59060"/>
                </a:lnTo>
                <a:lnTo>
                  <a:pt x="39190" y="59050"/>
                </a:lnTo>
                <a:lnTo>
                  <a:pt x="39200" y="59040"/>
                </a:lnTo>
                <a:lnTo>
                  <a:pt x="39200" y="59030"/>
                </a:lnTo>
                <a:lnTo>
                  <a:pt x="39200" y="59010"/>
                </a:lnTo>
                <a:lnTo>
                  <a:pt x="39200" y="59000"/>
                </a:lnTo>
                <a:lnTo>
                  <a:pt x="39200" y="58990"/>
                </a:lnTo>
                <a:lnTo>
                  <a:pt x="39200" y="58980"/>
                </a:lnTo>
                <a:lnTo>
                  <a:pt x="39200" y="58960"/>
                </a:lnTo>
                <a:lnTo>
                  <a:pt x="39200" y="58950"/>
                </a:lnTo>
                <a:lnTo>
                  <a:pt x="39210" y="58940"/>
                </a:lnTo>
                <a:lnTo>
                  <a:pt x="39210" y="58930"/>
                </a:lnTo>
                <a:lnTo>
                  <a:pt x="39210" y="58920"/>
                </a:lnTo>
                <a:lnTo>
                  <a:pt x="39220" y="58910"/>
                </a:lnTo>
                <a:lnTo>
                  <a:pt x="39220" y="58900"/>
                </a:lnTo>
                <a:lnTo>
                  <a:pt x="39220" y="58890"/>
                </a:lnTo>
                <a:lnTo>
                  <a:pt x="39220" y="58880"/>
                </a:lnTo>
                <a:lnTo>
                  <a:pt x="39220" y="58870"/>
                </a:lnTo>
                <a:lnTo>
                  <a:pt x="39220" y="58860"/>
                </a:lnTo>
                <a:lnTo>
                  <a:pt x="39210" y="58850"/>
                </a:lnTo>
                <a:lnTo>
                  <a:pt x="39210" y="58840"/>
                </a:lnTo>
                <a:lnTo>
                  <a:pt x="39210" y="58830"/>
                </a:lnTo>
                <a:lnTo>
                  <a:pt x="39210" y="58820"/>
                </a:lnTo>
                <a:lnTo>
                  <a:pt x="39210" y="58810"/>
                </a:lnTo>
                <a:lnTo>
                  <a:pt x="39220" y="58800"/>
                </a:lnTo>
                <a:lnTo>
                  <a:pt x="39230" y="58790"/>
                </a:lnTo>
                <a:lnTo>
                  <a:pt x="39230" y="58780"/>
                </a:lnTo>
                <a:lnTo>
                  <a:pt x="39230" y="58770"/>
                </a:lnTo>
                <a:lnTo>
                  <a:pt x="39230" y="58760"/>
                </a:lnTo>
                <a:lnTo>
                  <a:pt x="39220" y="58750"/>
                </a:lnTo>
                <a:lnTo>
                  <a:pt x="39220" y="58740"/>
                </a:lnTo>
                <a:lnTo>
                  <a:pt x="39210" y="58740"/>
                </a:lnTo>
                <a:lnTo>
                  <a:pt x="39210" y="58730"/>
                </a:lnTo>
                <a:lnTo>
                  <a:pt x="39210" y="58720"/>
                </a:lnTo>
                <a:lnTo>
                  <a:pt x="39210" y="58710"/>
                </a:lnTo>
                <a:lnTo>
                  <a:pt x="39210" y="58700"/>
                </a:lnTo>
                <a:lnTo>
                  <a:pt x="39210" y="58690"/>
                </a:lnTo>
                <a:lnTo>
                  <a:pt x="39210" y="58680"/>
                </a:lnTo>
                <a:lnTo>
                  <a:pt x="39220" y="58680"/>
                </a:lnTo>
                <a:lnTo>
                  <a:pt x="39220" y="58670"/>
                </a:lnTo>
                <a:lnTo>
                  <a:pt x="39220" y="58660"/>
                </a:lnTo>
                <a:lnTo>
                  <a:pt x="39210" y="58650"/>
                </a:lnTo>
                <a:lnTo>
                  <a:pt x="39210" y="58640"/>
                </a:lnTo>
                <a:lnTo>
                  <a:pt x="39210" y="58630"/>
                </a:lnTo>
                <a:lnTo>
                  <a:pt x="39200" y="58630"/>
                </a:lnTo>
                <a:lnTo>
                  <a:pt x="39200" y="58620"/>
                </a:lnTo>
                <a:lnTo>
                  <a:pt x="39200" y="58610"/>
                </a:lnTo>
                <a:lnTo>
                  <a:pt x="39200" y="58600"/>
                </a:lnTo>
                <a:lnTo>
                  <a:pt x="39200" y="58590"/>
                </a:lnTo>
                <a:lnTo>
                  <a:pt x="39200" y="58580"/>
                </a:lnTo>
                <a:lnTo>
                  <a:pt x="39210" y="58580"/>
                </a:lnTo>
                <a:lnTo>
                  <a:pt x="39220" y="58570"/>
                </a:lnTo>
                <a:lnTo>
                  <a:pt x="39230" y="58570"/>
                </a:lnTo>
                <a:lnTo>
                  <a:pt x="39240" y="58560"/>
                </a:lnTo>
                <a:lnTo>
                  <a:pt x="39250" y="58560"/>
                </a:lnTo>
                <a:lnTo>
                  <a:pt x="39250" y="58550"/>
                </a:lnTo>
                <a:lnTo>
                  <a:pt x="39260" y="58540"/>
                </a:lnTo>
                <a:lnTo>
                  <a:pt x="39260" y="58530"/>
                </a:lnTo>
                <a:lnTo>
                  <a:pt x="39270" y="58530"/>
                </a:lnTo>
                <a:lnTo>
                  <a:pt x="39270" y="58520"/>
                </a:lnTo>
                <a:lnTo>
                  <a:pt x="39280" y="58510"/>
                </a:lnTo>
                <a:lnTo>
                  <a:pt x="39290" y="58500"/>
                </a:lnTo>
                <a:lnTo>
                  <a:pt x="39300" y="58500"/>
                </a:lnTo>
                <a:lnTo>
                  <a:pt x="39310" y="58490"/>
                </a:lnTo>
                <a:lnTo>
                  <a:pt x="39320" y="58490"/>
                </a:lnTo>
                <a:lnTo>
                  <a:pt x="39330" y="58490"/>
                </a:lnTo>
                <a:lnTo>
                  <a:pt x="39330" y="58480"/>
                </a:lnTo>
                <a:lnTo>
                  <a:pt x="39340" y="58470"/>
                </a:lnTo>
                <a:lnTo>
                  <a:pt x="39340" y="58460"/>
                </a:lnTo>
                <a:lnTo>
                  <a:pt x="39340" y="58450"/>
                </a:lnTo>
                <a:lnTo>
                  <a:pt x="39350" y="58450"/>
                </a:lnTo>
                <a:lnTo>
                  <a:pt x="39350" y="58440"/>
                </a:lnTo>
                <a:lnTo>
                  <a:pt x="39360" y="58440"/>
                </a:lnTo>
                <a:lnTo>
                  <a:pt x="39370" y="58440"/>
                </a:lnTo>
                <a:lnTo>
                  <a:pt x="39380" y="58430"/>
                </a:lnTo>
                <a:lnTo>
                  <a:pt x="39390" y="58430"/>
                </a:lnTo>
                <a:lnTo>
                  <a:pt x="39400" y="58420"/>
                </a:lnTo>
                <a:lnTo>
                  <a:pt x="39410" y="58420"/>
                </a:lnTo>
                <a:lnTo>
                  <a:pt x="39420" y="58410"/>
                </a:lnTo>
                <a:lnTo>
                  <a:pt x="39430" y="58410"/>
                </a:lnTo>
                <a:lnTo>
                  <a:pt x="39440" y="58410"/>
                </a:lnTo>
                <a:lnTo>
                  <a:pt x="39450" y="58410"/>
                </a:lnTo>
                <a:lnTo>
                  <a:pt x="39460" y="58410"/>
                </a:lnTo>
                <a:lnTo>
                  <a:pt x="39470" y="58420"/>
                </a:lnTo>
                <a:lnTo>
                  <a:pt x="39480" y="58420"/>
                </a:lnTo>
                <a:lnTo>
                  <a:pt x="39490" y="58430"/>
                </a:lnTo>
                <a:lnTo>
                  <a:pt x="39500" y="58430"/>
                </a:lnTo>
                <a:lnTo>
                  <a:pt x="39510" y="58430"/>
                </a:lnTo>
                <a:lnTo>
                  <a:pt x="39520" y="58430"/>
                </a:lnTo>
                <a:lnTo>
                  <a:pt x="39540" y="58430"/>
                </a:lnTo>
                <a:lnTo>
                  <a:pt x="39550" y="58440"/>
                </a:lnTo>
                <a:lnTo>
                  <a:pt x="39560" y="58440"/>
                </a:lnTo>
                <a:lnTo>
                  <a:pt x="39570" y="58450"/>
                </a:lnTo>
                <a:lnTo>
                  <a:pt x="39580" y="58450"/>
                </a:lnTo>
                <a:lnTo>
                  <a:pt x="39600" y="58440"/>
                </a:lnTo>
                <a:lnTo>
                  <a:pt x="39610" y="58440"/>
                </a:lnTo>
                <a:lnTo>
                  <a:pt x="39620" y="58440"/>
                </a:lnTo>
                <a:lnTo>
                  <a:pt x="39630" y="58430"/>
                </a:lnTo>
                <a:lnTo>
                  <a:pt x="39650" y="58430"/>
                </a:lnTo>
                <a:lnTo>
                  <a:pt x="39650" y="58420"/>
                </a:lnTo>
                <a:lnTo>
                  <a:pt x="39660" y="58420"/>
                </a:lnTo>
                <a:lnTo>
                  <a:pt x="39670" y="58430"/>
                </a:lnTo>
                <a:lnTo>
                  <a:pt x="39680" y="58430"/>
                </a:lnTo>
                <a:lnTo>
                  <a:pt x="39690" y="58430"/>
                </a:lnTo>
                <a:lnTo>
                  <a:pt x="39700" y="58430"/>
                </a:lnTo>
                <a:lnTo>
                  <a:pt x="39720" y="58420"/>
                </a:lnTo>
                <a:lnTo>
                  <a:pt x="39730" y="58420"/>
                </a:lnTo>
                <a:lnTo>
                  <a:pt x="39740" y="58420"/>
                </a:lnTo>
                <a:lnTo>
                  <a:pt x="39750" y="58420"/>
                </a:lnTo>
                <a:lnTo>
                  <a:pt x="39770" y="58420"/>
                </a:lnTo>
                <a:lnTo>
                  <a:pt x="39780" y="58420"/>
                </a:lnTo>
                <a:lnTo>
                  <a:pt x="39800" y="58410"/>
                </a:lnTo>
                <a:lnTo>
                  <a:pt x="39820" y="58410"/>
                </a:lnTo>
                <a:lnTo>
                  <a:pt x="39830" y="58410"/>
                </a:lnTo>
                <a:lnTo>
                  <a:pt x="39850" y="58410"/>
                </a:lnTo>
                <a:lnTo>
                  <a:pt x="39860" y="58410"/>
                </a:lnTo>
                <a:lnTo>
                  <a:pt x="39870" y="58420"/>
                </a:lnTo>
                <a:lnTo>
                  <a:pt x="39880" y="58420"/>
                </a:lnTo>
                <a:lnTo>
                  <a:pt x="39890" y="58420"/>
                </a:lnTo>
                <a:lnTo>
                  <a:pt x="39910" y="58430"/>
                </a:lnTo>
                <a:lnTo>
                  <a:pt x="39930" y="58440"/>
                </a:lnTo>
                <a:lnTo>
                  <a:pt x="39940" y="58440"/>
                </a:lnTo>
                <a:lnTo>
                  <a:pt x="39960" y="58450"/>
                </a:lnTo>
                <a:lnTo>
                  <a:pt x="39970" y="58450"/>
                </a:lnTo>
                <a:lnTo>
                  <a:pt x="39980" y="58450"/>
                </a:lnTo>
                <a:lnTo>
                  <a:pt x="39990" y="58450"/>
                </a:lnTo>
                <a:lnTo>
                  <a:pt x="40000" y="58440"/>
                </a:lnTo>
                <a:lnTo>
                  <a:pt x="40010" y="58440"/>
                </a:lnTo>
                <a:lnTo>
                  <a:pt x="40020" y="58430"/>
                </a:lnTo>
                <a:lnTo>
                  <a:pt x="40030" y="58430"/>
                </a:lnTo>
                <a:lnTo>
                  <a:pt x="40040" y="58430"/>
                </a:lnTo>
                <a:lnTo>
                  <a:pt x="40050" y="58430"/>
                </a:lnTo>
                <a:lnTo>
                  <a:pt x="40070" y="58440"/>
                </a:lnTo>
                <a:lnTo>
                  <a:pt x="40080" y="58440"/>
                </a:lnTo>
                <a:lnTo>
                  <a:pt x="40090" y="58450"/>
                </a:lnTo>
                <a:lnTo>
                  <a:pt x="40100" y="58450"/>
                </a:lnTo>
                <a:lnTo>
                  <a:pt x="40110" y="58450"/>
                </a:lnTo>
                <a:lnTo>
                  <a:pt x="40110" y="58460"/>
                </a:lnTo>
                <a:lnTo>
                  <a:pt x="40110" y="58470"/>
                </a:lnTo>
                <a:lnTo>
                  <a:pt x="40110" y="58480"/>
                </a:lnTo>
                <a:lnTo>
                  <a:pt x="40110" y="58490"/>
                </a:lnTo>
                <a:lnTo>
                  <a:pt x="40110" y="58500"/>
                </a:lnTo>
                <a:lnTo>
                  <a:pt x="40120" y="58520"/>
                </a:lnTo>
                <a:lnTo>
                  <a:pt x="40120" y="58530"/>
                </a:lnTo>
                <a:lnTo>
                  <a:pt x="40130" y="58540"/>
                </a:lnTo>
                <a:lnTo>
                  <a:pt x="40140" y="58540"/>
                </a:lnTo>
                <a:lnTo>
                  <a:pt x="40150" y="58550"/>
                </a:lnTo>
                <a:lnTo>
                  <a:pt x="40170" y="58550"/>
                </a:lnTo>
                <a:lnTo>
                  <a:pt x="40180" y="58550"/>
                </a:lnTo>
                <a:lnTo>
                  <a:pt x="40190" y="58560"/>
                </a:lnTo>
                <a:lnTo>
                  <a:pt x="40200" y="58560"/>
                </a:lnTo>
                <a:lnTo>
                  <a:pt x="40210" y="58560"/>
                </a:lnTo>
                <a:lnTo>
                  <a:pt x="40220" y="58560"/>
                </a:lnTo>
                <a:lnTo>
                  <a:pt x="40230" y="58560"/>
                </a:lnTo>
                <a:lnTo>
                  <a:pt x="40240" y="58570"/>
                </a:lnTo>
                <a:lnTo>
                  <a:pt x="40250" y="58580"/>
                </a:lnTo>
                <a:lnTo>
                  <a:pt x="40260" y="58590"/>
                </a:lnTo>
                <a:lnTo>
                  <a:pt x="40280" y="58610"/>
                </a:lnTo>
                <a:lnTo>
                  <a:pt x="40290" y="58610"/>
                </a:lnTo>
                <a:lnTo>
                  <a:pt x="40300" y="58620"/>
                </a:lnTo>
                <a:lnTo>
                  <a:pt x="40320" y="58630"/>
                </a:lnTo>
                <a:lnTo>
                  <a:pt x="40330" y="58640"/>
                </a:lnTo>
                <a:lnTo>
                  <a:pt x="40340" y="58640"/>
                </a:lnTo>
                <a:lnTo>
                  <a:pt x="40350" y="58650"/>
                </a:lnTo>
                <a:lnTo>
                  <a:pt x="40360" y="58660"/>
                </a:lnTo>
                <a:lnTo>
                  <a:pt x="40370" y="58660"/>
                </a:lnTo>
                <a:lnTo>
                  <a:pt x="40380" y="58660"/>
                </a:lnTo>
                <a:lnTo>
                  <a:pt x="40400" y="58660"/>
                </a:lnTo>
                <a:lnTo>
                  <a:pt x="40410" y="58660"/>
                </a:lnTo>
                <a:lnTo>
                  <a:pt x="40420" y="58660"/>
                </a:lnTo>
                <a:lnTo>
                  <a:pt x="40430" y="58660"/>
                </a:lnTo>
                <a:lnTo>
                  <a:pt x="40440" y="58660"/>
                </a:lnTo>
                <a:lnTo>
                  <a:pt x="40450" y="58660"/>
                </a:lnTo>
                <a:lnTo>
                  <a:pt x="40450" y="58670"/>
                </a:lnTo>
                <a:lnTo>
                  <a:pt x="40470" y="58680"/>
                </a:lnTo>
                <a:lnTo>
                  <a:pt x="40480" y="58690"/>
                </a:lnTo>
                <a:lnTo>
                  <a:pt x="40500" y="58700"/>
                </a:lnTo>
                <a:lnTo>
                  <a:pt x="40510" y="58720"/>
                </a:lnTo>
                <a:lnTo>
                  <a:pt x="40520" y="58720"/>
                </a:lnTo>
                <a:lnTo>
                  <a:pt x="40540" y="58740"/>
                </a:lnTo>
                <a:lnTo>
                  <a:pt x="40550" y="58750"/>
                </a:lnTo>
                <a:lnTo>
                  <a:pt x="40560" y="58760"/>
                </a:lnTo>
                <a:lnTo>
                  <a:pt x="40580" y="58770"/>
                </a:lnTo>
                <a:lnTo>
                  <a:pt x="40590" y="58770"/>
                </a:lnTo>
                <a:lnTo>
                  <a:pt x="40600" y="58770"/>
                </a:lnTo>
                <a:lnTo>
                  <a:pt x="40610" y="58770"/>
                </a:lnTo>
                <a:lnTo>
                  <a:pt x="40620" y="58760"/>
                </a:lnTo>
                <a:lnTo>
                  <a:pt x="40630" y="58760"/>
                </a:lnTo>
                <a:lnTo>
                  <a:pt x="40640" y="58760"/>
                </a:lnTo>
                <a:lnTo>
                  <a:pt x="40650" y="58760"/>
                </a:lnTo>
                <a:lnTo>
                  <a:pt x="40660" y="58760"/>
                </a:lnTo>
                <a:lnTo>
                  <a:pt x="40670" y="58770"/>
                </a:lnTo>
                <a:lnTo>
                  <a:pt x="40680" y="58770"/>
                </a:lnTo>
                <a:lnTo>
                  <a:pt x="40690" y="58770"/>
                </a:lnTo>
                <a:lnTo>
                  <a:pt x="40700" y="58770"/>
                </a:lnTo>
                <a:lnTo>
                  <a:pt x="40720" y="58770"/>
                </a:lnTo>
                <a:lnTo>
                  <a:pt x="40730" y="58770"/>
                </a:lnTo>
                <a:lnTo>
                  <a:pt x="40740" y="58780"/>
                </a:lnTo>
                <a:lnTo>
                  <a:pt x="40750" y="58780"/>
                </a:lnTo>
                <a:lnTo>
                  <a:pt x="40760" y="58780"/>
                </a:lnTo>
                <a:lnTo>
                  <a:pt x="40770" y="58790"/>
                </a:lnTo>
                <a:lnTo>
                  <a:pt x="40770" y="58800"/>
                </a:lnTo>
                <a:lnTo>
                  <a:pt x="40780" y="58810"/>
                </a:lnTo>
                <a:lnTo>
                  <a:pt x="40790" y="58810"/>
                </a:lnTo>
                <a:lnTo>
                  <a:pt x="40800" y="58810"/>
                </a:lnTo>
                <a:lnTo>
                  <a:pt x="40810" y="58810"/>
                </a:lnTo>
                <a:lnTo>
                  <a:pt x="40820" y="58800"/>
                </a:lnTo>
                <a:lnTo>
                  <a:pt x="40830" y="58800"/>
                </a:lnTo>
                <a:lnTo>
                  <a:pt x="40840" y="58800"/>
                </a:lnTo>
                <a:lnTo>
                  <a:pt x="40850" y="58800"/>
                </a:lnTo>
                <a:lnTo>
                  <a:pt x="40860" y="58800"/>
                </a:lnTo>
                <a:lnTo>
                  <a:pt x="40860" y="58790"/>
                </a:lnTo>
                <a:lnTo>
                  <a:pt x="40870" y="58790"/>
                </a:lnTo>
                <a:lnTo>
                  <a:pt x="40880" y="58790"/>
                </a:lnTo>
                <a:lnTo>
                  <a:pt x="40890" y="58790"/>
                </a:lnTo>
                <a:lnTo>
                  <a:pt x="40900" y="58790"/>
                </a:lnTo>
                <a:lnTo>
                  <a:pt x="40910" y="58790"/>
                </a:lnTo>
                <a:lnTo>
                  <a:pt x="40920" y="58790"/>
                </a:lnTo>
                <a:lnTo>
                  <a:pt x="40930" y="58790"/>
                </a:lnTo>
                <a:lnTo>
                  <a:pt x="40930" y="58800"/>
                </a:lnTo>
                <a:lnTo>
                  <a:pt x="40940" y="58800"/>
                </a:lnTo>
                <a:lnTo>
                  <a:pt x="40950" y="58800"/>
                </a:lnTo>
                <a:lnTo>
                  <a:pt x="40960" y="58790"/>
                </a:lnTo>
                <a:lnTo>
                  <a:pt x="40970" y="58800"/>
                </a:lnTo>
                <a:lnTo>
                  <a:pt x="40980" y="58800"/>
                </a:lnTo>
                <a:lnTo>
                  <a:pt x="40990" y="58790"/>
                </a:lnTo>
                <a:lnTo>
                  <a:pt x="41000" y="58790"/>
                </a:lnTo>
                <a:lnTo>
                  <a:pt x="41010" y="58800"/>
                </a:lnTo>
                <a:lnTo>
                  <a:pt x="41020" y="58790"/>
                </a:lnTo>
                <a:lnTo>
                  <a:pt x="41030" y="58800"/>
                </a:lnTo>
                <a:lnTo>
                  <a:pt x="41040" y="58800"/>
                </a:lnTo>
                <a:lnTo>
                  <a:pt x="41050" y="58800"/>
                </a:lnTo>
                <a:lnTo>
                  <a:pt x="41060" y="58800"/>
                </a:lnTo>
                <a:lnTo>
                  <a:pt x="41070" y="58790"/>
                </a:lnTo>
                <a:lnTo>
                  <a:pt x="41080" y="58780"/>
                </a:lnTo>
                <a:lnTo>
                  <a:pt x="41080" y="58770"/>
                </a:lnTo>
                <a:lnTo>
                  <a:pt x="41090" y="58770"/>
                </a:lnTo>
                <a:lnTo>
                  <a:pt x="41090" y="58760"/>
                </a:lnTo>
                <a:lnTo>
                  <a:pt x="41100" y="58750"/>
                </a:lnTo>
                <a:lnTo>
                  <a:pt x="41110" y="58750"/>
                </a:lnTo>
                <a:lnTo>
                  <a:pt x="41120" y="58750"/>
                </a:lnTo>
                <a:lnTo>
                  <a:pt x="41130" y="58750"/>
                </a:lnTo>
                <a:lnTo>
                  <a:pt x="41130" y="58760"/>
                </a:lnTo>
                <a:lnTo>
                  <a:pt x="41140" y="58760"/>
                </a:lnTo>
                <a:lnTo>
                  <a:pt x="41150" y="58750"/>
                </a:lnTo>
                <a:lnTo>
                  <a:pt x="41160" y="58750"/>
                </a:lnTo>
                <a:lnTo>
                  <a:pt x="41160" y="58740"/>
                </a:lnTo>
                <a:lnTo>
                  <a:pt x="41170" y="58740"/>
                </a:lnTo>
                <a:lnTo>
                  <a:pt x="41180" y="58730"/>
                </a:lnTo>
                <a:lnTo>
                  <a:pt x="41190" y="58730"/>
                </a:lnTo>
                <a:lnTo>
                  <a:pt x="41200" y="58730"/>
                </a:lnTo>
                <a:lnTo>
                  <a:pt x="41210" y="58720"/>
                </a:lnTo>
                <a:lnTo>
                  <a:pt x="41220" y="58720"/>
                </a:lnTo>
                <a:lnTo>
                  <a:pt x="41220" y="58710"/>
                </a:lnTo>
                <a:lnTo>
                  <a:pt x="41230" y="58710"/>
                </a:lnTo>
                <a:lnTo>
                  <a:pt x="41240" y="58710"/>
                </a:lnTo>
                <a:lnTo>
                  <a:pt x="41250" y="58700"/>
                </a:lnTo>
                <a:lnTo>
                  <a:pt x="41260" y="58700"/>
                </a:lnTo>
                <a:lnTo>
                  <a:pt x="41270" y="58690"/>
                </a:lnTo>
                <a:lnTo>
                  <a:pt x="41280" y="58690"/>
                </a:lnTo>
                <a:lnTo>
                  <a:pt x="41290" y="58690"/>
                </a:lnTo>
                <a:lnTo>
                  <a:pt x="41300" y="58690"/>
                </a:lnTo>
                <a:lnTo>
                  <a:pt x="41310" y="58690"/>
                </a:lnTo>
                <a:lnTo>
                  <a:pt x="41320" y="58680"/>
                </a:lnTo>
                <a:lnTo>
                  <a:pt x="41330" y="58670"/>
                </a:lnTo>
                <a:lnTo>
                  <a:pt x="41340" y="58670"/>
                </a:lnTo>
                <a:lnTo>
                  <a:pt x="41350" y="58670"/>
                </a:lnTo>
                <a:lnTo>
                  <a:pt x="41360" y="58670"/>
                </a:lnTo>
                <a:lnTo>
                  <a:pt x="41370" y="58670"/>
                </a:lnTo>
                <a:lnTo>
                  <a:pt x="41380" y="58660"/>
                </a:lnTo>
                <a:lnTo>
                  <a:pt x="41390" y="58650"/>
                </a:lnTo>
                <a:lnTo>
                  <a:pt x="41400" y="58650"/>
                </a:lnTo>
                <a:lnTo>
                  <a:pt x="41400" y="58640"/>
                </a:lnTo>
                <a:lnTo>
                  <a:pt x="41400" y="58630"/>
                </a:lnTo>
                <a:lnTo>
                  <a:pt x="41410" y="58630"/>
                </a:lnTo>
                <a:lnTo>
                  <a:pt x="41420" y="58620"/>
                </a:lnTo>
                <a:lnTo>
                  <a:pt x="41430" y="58620"/>
                </a:lnTo>
                <a:lnTo>
                  <a:pt x="41430" y="58610"/>
                </a:lnTo>
                <a:lnTo>
                  <a:pt x="41440" y="58610"/>
                </a:lnTo>
                <a:lnTo>
                  <a:pt x="41450" y="58610"/>
                </a:lnTo>
                <a:lnTo>
                  <a:pt x="41460" y="58610"/>
                </a:lnTo>
                <a:lnTo>
                  <a:pt x="41470" y="58610"/>
                </a:lnTo>
                <a:lnTo>
                  <a:pt x="41480" y="58610"/>
                </a:lnTo>
                <a:lnTo>
                  <a:pt x="41490" y="58600"/>
                </a:lnTo>
                <a:lnTo>
                  <a:pt x="41500" y="58600"/>
                </a:lnTo>
                <a:lnTo>
                  <a:pt x="41510" y="58600"/>
                </a:lnTo>
                <a:lnTo>
                  <a:pt x="41520" y="58600"/>
                </a:lnTo>
                <a:lnTo>
                  <a:pt x="41530" y="58600"/>
                </a:lnTo>
                <a:lnTo>
                  <a:pt x="41540" y="58590"/>
                </a:lnTo>
                <a:lnTo>
                  <a:pt x="41540" y="58580"/>
                </a:lnTo>
                <a:lnTo>
                  <a:pt x="41550" y="58580"/>
                </a:lnTo>
                <a:lnTo>
                  <a:pt x="41550" y="58570"/>
                </a:lnTo>
                <a:lnTo>
                  <a:pt x="41560" y="58560"/>
                </a:lnTo>
                <a:lnTo>
                  <a:pt x="41570" y="58560"/>
                </a:lnTo>
                <a:lnTo>
                  <a:pt x="41580" y="58550"/>
                </a:lnTo>
                <a:lnTo>
                  <a:pt x="41590" y="58550"/>
                </a:lnTo>
                <a:lnTo>
                  <a:pt x="41600" y="58550"/>
                </a:lnTo>
                <a:lnTo>
                  <a:pt x="41610" y="58540"/>
                </a:lnTo>
                <a:lnTo>
                  <a:pt x="41620" y="58530"/>
                </a:lnTo>
                <a:lnTo>
                  <a:pt x="41630" y="58530"/>
                </a:lnTo>
                <a:lnTo>
                  <a:pt x="41640" y="58530"/>
                </a:lnTo>
                <a:lnTo>
                  <a:pt x="41650" y="58530"/>
                </a:lnTo>
                <a:lnTo>
                  <a:pt x="41660" y="58530"/>
                </a:lnTo>
                <a:lnTo>
                  <a:pt x="41670" y="58530"/>
                </a:lnTo>
                <a:lnTo>
                  <a:pt x="41670" y="58520"/>
                </a:lnTo>
                <a:lnTo>
                  <a:pt x="41680" y="58520"/>
                </a:lnTo>
                <a:lnTo>
                  <a:pt x="41680" y="58510"/>
                </a:lnTo>
                <a:lnTo>
                  <a:pt x="41690" y="58500"/>
                </a:lnTo>
                <a:lnTo>
                  <a:pt x="41700" y="58500"/>
                </a:lnTo>
                <a:lnTo>
                  <a:pt x="41710" y="58490"/>
                </a:lnTo>
                <a:lnTo>
                  <a:pt x="41710" y="58500"/>
                </a:lnTo>
                <a:lnTo>
                  <a:pt x="41720" y="58500"/>
                </a:lnTo>
                <a:lnTo>
                  <a:pt x="41730" y="58510"/>
                </a:lnTo>
                <a:lnTo>
                  <a:pt x="41740" y="58510"/>
                </a:lnTo>
                <a:lnTo>
                  <a:pt x="41750" y="58510"/>
                </a:lnTo>
                <a:lnTo>
                  <a:pt x="41760" y="58510"/>
                </a:lnTo>
                <a:lnTo>
                  <a:pt x="41770" y="58510"/>
                </a:lnTo>
                <a:lnTo>
                  <a:pt x="41780" y="58520"/>
                </a:lnTo>
                <a:lnTo>
                  <a:pt x="41780" y="58530"/>
                </a:lnTo>
                <a:lnTo>
                  <a:pt x="41780" y="58540"/>
                </a:lnTo>
                <a:lnTo>
                  <a:pt x="41780" y="58550"/>
                </a:lnTo>
                <a:lnTo>
                  <a:pt x="41790" y="58550"/>
                </a:lnTo>
                <a:lnTo>
                  <a:pt x="41790" y="58560"/>
                </a:lnTo>
                <a:lnTo>
                  <a:pt x="41790" y="58570"/>
                </a:lnTo>
                <a:lnTo>
                  <a:pt x="41800" y="58580"/>
                </a:lnTo>
                <a:lnTo>
                  <a:pt x="41810" y="58580"/>
                </a:lnTo>
                <a:lnTo>
                  <a:pt x="41820" y="58580"/>
                </a:lnTo>
                <a:lnTo>
                  <a:pt x="41830" y="58580"/>
                </a:lnTo>
                <a:lnTo>
                  <a:pt x="41840" y="58580"/>
                </a:lnTo>
                <a:lnTo>
                  <a:pt x="41850" y="58580"/>
                </a:lnTo>
                <a:lnTo>
                  <a:pt x="41860" y="58580"/>
                </a:lnTo>
                <a:lnTo>
                  <a:pt x="41870" y="58580"/>
                </a:lnTo>
                <a:lnTo>
                  <a:pt x="41880" y="58580"/>
                </a:lnTo>
                <a:lnTo>
                  <a:pt x="41890" y="58580"/>
                </a:lnTo>
                <a:lnTo>
                  <a:pt x="41900" y="58580"/>
                </a:lnTo>
                <a:lnTo>
                  <a:pt x="41910" y="58580"/>
                </a:lnTo>
                <a:lnTo>
                  <a:pt x="41920" y="58580"/>
                </a:lnTo>
                <a:lnTo>
                  <a:pt x="41930" y="58580"/>
                </a:lnTo>
                <a:lnTo>
                  <a:pt x="41940" y="58590"/>
                </a:lnTo>
                <a:lnTo>
                  <a:pt x="41950" y="58580"/>
                </a:lnTo>
                <a:lnTo>
                  <a:pt x="41960" y="58580"/>
                </a:lnTo>
                <a:lnTo>
                  <a:pt x="41970" y="58580"/>
                </a:lnTo>
                <a:lnTo>
                  <a:pt x="41980" y="58580"/>
                </a:lnTo>
                <a:lnTo>
                  <a:pt x="41980" y="58590"/>
                </a:lnTo>
                <a:lnTo>
                  <a:pt x="41990" y="58600"/>
                </a:lnTo>
                <a:lnTo>
                  <a:pt x="42000" y="58600"/>
                </a:lnTo>
                <a:lnTo>
                  <a:pt x="42010" y="58610"/>
                </a:lnTo>
                <a:lnTo>
                  <a:pt x="42010" y="58620"/>
                </a:lnTo>
                <a:lnTo>
                  <a:pt x="42020" y="58620"/>
                </a:lnTo>
                <a:lnTo>
                  <a:pt x="42030" y="58620"/>
                </a:lnTo>
                <a:lnTo>
                  <a:pt x="42030" y="58630"/>
                </a:lnTo>
                <a:lnTo>
                  <a:pt x="42040" y="58630"/>
                </a:lnTo>
                <a:lnTo>
                  <a:pt x="42050" y="58630"/>
                </a:lnTo>
                <a:lnTo>
                  <a:pt x="42060" y="58640"/>
                </a:lnTo>
                <a:lnTo>
                  <a:pt x="42070" y="58640"/>
                </a:lnTo>
                <a:lnTo>
                  <a:pt x="42080" y="58640"/>
                </a:lnTo>
                <a:lnTo>
                  <a:pt x="42090" y="58630"/>
                </a:lnTo>
                <a:lnTo>
                  <a:pt x="42100" y="58640"/>
                </a:lnTo>
                <a:lnTo>
                  <a:pt x="42110" y="58640"/>
                </a:lnTo>
                <a:lnTo>
                  <a:pt x="42120" y="58640"/>
                </a:lnTo>
                <a:lnTo>
                  <a:pt x="42130" y="58630"/>
                </a:lnTo>
                <a:lnTo>
                  <a:pt x="42140" y="58640"/>
                </a:lnTo>
                <a:lnTo>
                  <a:pt x="42150" y="58640"/>
                </a:lnTo>
                <a:lnTo>
                  <a:pt x="42160" y="58640"/>
                </a:lnTo>
                <a:lnTo>
                  <a:pt x="42170" y="58650"/>
                </a:lnTo>
                <a:lnTo>
                  <a:pt x="42180" y="58650"/>
                </a:lnTo>
                <a:lnTo>
                  <a:pt x="42190" y="58650"/>
                </a:lnTo>
                <a:lnTo>
                  <a:pt x="42200" y="58660"/>
                </a:lnTo>
                <a:lnTo>
                  <a:pt x="42210" y="58660"/>
                </a:lnTo>
                <a:lnTo>
                  <a:pt x="42220" y="58660"/>
                </a:lnTo>
                <a:lnTo>
                  <a:pt x="42230" y="58670"/>
                </a:lnTo>
                <a:lnTo>
                  <a:pt x="42240" y="58670"/>
                </a:lnTo>
                <a:lnTo>
                  <a:pt x="42250" y="58670"/>
                </a:lnTo>
                <a:lnTo>
                  <a:pt x="42260" y="58670"/>
                </a:lnTo>
                <a:lnTo>
                  <a:pt x="42270" y="58670"/>
                </a:lnTo>
                <a:lnTo>
                  <a:pt x="42270" y="58680"/>
                </a:lnTo>
                <a:lnTo>
                  <a:pt x="42280" y="58680"/>
                </a:lnTo>
                <a:lnTo>
                  <a:pt x="42280" y="58690"/>
                </a:lnTo>
                <a:lnTo>
                  <a:pt x="42290" y="58700"/>
                </a:lnTo>
                <a:lnTo>
                  <a:pt x="42290" y="58710"/>
                </a:lnTo>
                <a:lnTo>
                  <a:pt x="42300" y="58710"/>
                </a:lnTo>
                <a:lnTo>
                  <a:pt x="42310" y="58720"/>
                </a:lnTo>
                <a:lnTo>
                  <a:pt x="42320" y="58730"/>
                </a:lnTo>
                <a:lnTo>
                  <a:pt x="42320" y="58740"/>
                </a:lnTo>
                <a:lnTo>
                  <a:pt x="42330" y="58740"/>
                </a:lnTo>
                <a:lnTo>
                  <a:pt x="42330" y="58750"/>
                </a:lnTo>
                <a:lnTo>
                  <a:pt x="42340" y="58760"/>
                </a:lnTo>
                <a:lnTo>
                  <a:pt x="42340" y="58770"/>
                </a:lnTo>
                <a:lnTo>
                  <a:pt x="42350" y="58780"/>
                </a:lnTo>
                <a:lnTo>
                  <a:pt x="42350" y="58790"/>
                </a:lnTo>
                <a:lnTo>
                  <a:pt x="42350" y="58800"/>
                </a:lnTo>
                <a:lnTo>
                  <a:pt x="42350" y="58810"/>
                </a:lnTo>
                <a:lnTo>
                  <a:pt x="42360" y="58820"/>
                </a:lnTo>
                <a:lnTo>
                  <a:pt x="42370" y="58820"/>
                </a:lnTo>
                <a:lnTo>
                  <a:pt x="42380" y="58820"/>
                </a:lnTo>
                <a:lnTo>
                  <a:pt x="42390" y="58830"/>
                </a:lnTo>
                <a:lnTo>
                  <a:pt x="42400" y="58830"/>
                </a:lnTo>
                <a:lnTo>
                  <a:pt x="42410" y="58820"/>
                </a:lnTo>
                <a:lnTo>
                  <a:pt x="42420" y="58820"/>
                </a:lnTo>
                <a:lnTo>
                  <a:pt x="42430" y="58810"/>
                </a:lnTo>
                <a:lnTo>
                  <a:pt x="42440" y="58820"/>
                </a:lnTo>
                <a:lnTo>
                  <a:pt x="42450" y="58830"/>
                </a:lnTo>
                <a:lnTo>
                  <a:pt x="42460" y="58830"/>
                </a:lnTo>
                <a:lnTo>
                  <a:pt x="42460" y="58840"/>
                </a:lnTo>
                <a:lnTo>
                  <a:pt x="42470" y="58840"/>
                </a:lnTo>
                <a:lnTo>
                  <a:pt x="42480" y="58840"/>
                </a:lnTo>
                <a:lnTo>
                  <a:pt x="42490" y="58850"/>
                </a:lnTo>
                <a:lnTo>
                  <a:pt x="42500" y="58850"/>
                </a:lnTo>
                <a:lnTo>
                  <a:pt x="42510" y="58860"/>
                </a:lnTo>
                <a:lnTo>
                  <a:pt x="42520" y="58860"/>
                </a:lnTo>
                <a:lnTo>
                  <a:pt x="42530" y="58860"/>
                </a:lnTo>
                <a:lnTo>
                  <a:pt x="42540" y="58870"/>
                </a:lnTo>
                <a:lnTo>
                  <a:pt x="42540" y="58890"/>
                </a:lnTo>
                <a:lnTo>
                  <a:pt x="42550" y="58900"/>
                </a:lnTo>
                <a:lnTo>
                  <a:pt x="42560" y="58890"/>
                </a:lnTo>
                <a:lnTo>
                  <a:pt x="42570" y="58900"/>
                </a:lnTo>
                <a:lnTo>
                  <a:pt x="42580" y="58900"/>
                </a:lnTo>
                <a:lnTo>
                  <a:pt x="42580" y="58910"/>
                </a:lnTo>
                <a:lnTo>
                  <a:pt x="42590" y="58910"/>
                </a:lnTo>
                <a:lnTo>
                  <a:pt x="42590" y="58920"/>
                </a:lnTo>
                <a:lnTo>
                  <a:pt x="42590" y="58930"/>
                </a:lnTo>
                <a:lnTo>
                  <a:pt x="42600" y="58930"/>
                </a:lnTo>
                <a:lnTo>
                  <a:pt x="42610" y="58930"/>
                </a:lnTo>
                <a:lnTo>
                  <a:pt x="42620" y="58930"/>
                </a:lnTo>
                <a:lnTo>
                  <a:pt x="42630" y="58930"/>
                </a:lnTo>
                <a:lnTo>
                  <a:pt x="42640" y="58940"/>
                </a:lnTo>
                <a:lnTo>
                  <a:pt x="42650" y="58940"/>
                </a:lnTo>
                <a:lnTo>
                  <a:pt x="42660" y="58940"/>
                </a:lnTo>
                <a:lnTo>
                  <a:pt x="42670" y="58940"/>
                </a:lnTo>
                <a:lnTo>
                  <a:pt x="42680" y="58950"/>
                </a:lnTo>
                <a:lnTo>
                  <a:pt x="42690" y="58950"/>
                </a:lnTo>
                <a:lnTo>
                  <a:pt x="42690" y="58960"/>
                </a:lnTo>
                <a:lnTo>
                  <a:pt x="42700" y="58970"/>
                </a:lnTo>
                <a:lnTo>
                  <a:pt x="42710" y="58970"/>
                </a:lnTo>
                <a:lnTo>
                  <a:pt x="42710" y="58960"/>
                </a:lnTo>
                <a:lnTo>
                  <a:pt x="42720" y="58960"/>
                </a:lnTo>
                <a:lnTo>
                  <a:pt x="42730" y="58970"/>
                </a:lnTo>
                <a:lnTo>
                  <a:pt x="42740" y="58980"/>
                </a:lnTo>
                <a:lnTo>
                  <a:pt x="42740" y="58990"/>
                </a:lnTo>
                <a:lnTo>
                  <a:pt x="42750" y="58990"/>
                </a:lnTo>
                <a:lnTo>
                  <a:pt x="42750" y="59000"/>
                </a:lnTo>
                <a:lnTo>
                  <a:pt x="42740" y="59010"/>
                </a:lnTo>
                <a:lnTo>
                  <a:pt x="42730" y="59010"/>
                </a:lnTo>
                <a:lnTo>
                  <a:pt x="42730" y="59030"/>
                </a:lnTo>
                <a:lnTo>
                  <a:pt x="42740" y="59040"/>
                </a:lnTo>
                <a:lnTo>
                  <a:pt x="42740" y="59050"/>
                </a:lnTo>
                <a:lnTo>
                  <a:pt x="42740" y="59060"/>
                </a:lnTo>
                <a:lnTo>
                  <a:pt x="42750" y="59060"/>
                </a:lnTo>
                <a:lnTo>
                  <a:pt x="42760" y="59060"/>
                </a:lnTo>
                <a:lnTo>
                  <a:pt x="42760" y="59070"/>
                </a:lnTo>
                <a:lnTo>
                  <a:pt x="42770" y="59070"/>
                </a:lnTo>
                <a:lnTo>
                  <a:pt x="42780" y="59070"/>
                </a:lnTo>
                <a:lnTo>
                  <a:pt x="42790" y="59080"/>
                </a:lnTo>
                <a:lnTo>
                  <a:pt x="42800" y="59080"/>
                </a:lnTo>
                <a:lnTo>
                  <a:pt x="42810" y="59090"/>
                </a:lnTo>
                <a:lnTo>
                  <a:pt x="42820" y="59090"/>
                </a:lnTo>
                <a:lnTo>
                  <a:pt x="42830" y="59090"/>
                </a:lnTo>
                <a:lnTo>
                  <a:pt x="42840" y="59090"/>
                </a:lnTo>
                <a:lnTo>
                  <a:pt x="42850" y="59090"/>
                </a:lnTo>
                <a:lnTo>
                  <a:pt x="42860" y="59100"/>
                </a:lnTo>
                <a:lnTo>
                  <a:pt x="42870" y="59100"/>
                </a:lnTo>
                <a:lnTo>
                  <a:pt x="42880" y="59110"/>
                </a:lnTo>
                <a:lnTo>
                  <a:pt x="42880" y="59120"/>
                </a:lnTo>
                <a:lnTo>
                  <a:pt x="42890" y="59120"/>
                </a:lnTo>
                <a:lnTo>
                  <a:pt x="42900" y="59130"/>
                </a:lnTo>
                <a:lnTo>
                  <a:pt x="42910" y="59130"/>
                </a:lnTo>
                <a:lnTo>
                  <a:pt x="42920" y="59130"/>
                </a:lnTo>
                <a:lnTo>
                  <a:pt x="42930" y="59130"/>
                </a:lnTo>
                <a:lnTo>
                  <a:pt x="42940" y="59130"/>
                </a:lnTo>
                <a:lnTo>
                  <a:pt x="42950" y="59130"/>
                </a:lnTo>
                <a:lnTo>
                  <a:pt x="42960" y="59120"/>
                </a:lnTo>
                <a:lnTo>
                  <a:pt x="42980" y="59120"/>
                </a:lnTo>
                <a:lnTo>
                  <a:pt x="42990" y="59110"/>
                </a:lnTo>
                <a:lnTo>
                  <a:pt x="43000" y="59100"/>
                </a:lnTo>
                <a:lnTo>
                  <a:pt x="43010" y="59100"/>
                </a:lnTo>
                <a:lnTo>
                  <a:pt x="43020" y="59090"/>
                </a:lnTo>
                <a:lnTo>
                  <a:pt x="43030" y="59090"/>
                </a:lnTo>
                <a:lnTo>
                  <a:pt x="43030" y="59080"/>
                </a:lnTo>
                <a:lnTo>
                  <a:pt x="43040" y="59080"/>
                </a:lnTo>
                <a:lnTo>
                  <a:pt x="43050" y="59080"/>
                </a:lnTo>
                <a:lnTo>
                  <a:pt x="43060" y="59080"/>
                </a:lnTo>
                <a:lnTo>
                  <a:pt x="43070" y="59070"/>
                </a:lnTo>
                <a:lnTo>
                  <a:pt x="43080" y="59060"/>
                </a:lnTo>
                <a:lnTo>
                  <a:pt x="43090" y="59060"/>
                </a:lnTo>
                <a:lnTo>
                  <a:pt x="43100" y="59060"/>
                </a:lnTo>
                <a:lnTo>
                  <a:pt x="43110" y="59060"/>
                </a:lnTo>
                <a:lnTo>
                  <a:pt x="43120" y="59060"/>
                </a:lnTo>
                <a:lnTo>
                  <a:pt x="43130" y="59060"/>
                </a:lnTo>
                <a:lnTo>
                  <a:pt x="43140" y="59060"/>
                </a:lnTo>
                <a:lnTo>
                  <a:pt x="43150" y="59060"/>
                </a:lnTo>
                <a:lnTo>
                  <a:pt x="43160" y="59070"/>
                </a:lnTo>
                <a:lnTo>
                  <a:pt x="43170" y="59070"/>
                </a:lnTo>
                <a:lnTo>
                  <a:pt x="43180" y="59070"/>
                </a:lnTo>
                <a:lnTo>
                  <a:pt x="43190" y="59080"/>
                </a:lnTo>
                <a:lnTo>
                  <a:pt x="43200" y="59090"/>
                </a:lnTo>
                <a:lnTo>
                  <a:pt x="43210" y="59080"/>
                </a:lnTo>
                <a:lnTo>
                  <a:pt x="43210" y="59070"/>
                </a:lnTo>
                <a:lnTo>
                  <a:pt x="43210" y="59060"/>
                </a:lnTo>
                <a:lnTo>
                  <a:pt x="43220" y="59050"/>
                </a:lnTo>
                <a:lnTo>
                  <a:pt x="43230" y="59050"/>
                </a:lnTo>
                <a:lnTo>
                  <a:pt x="43240" y="59050"/>
                </a:lnTo>
                <a:lnTo>
                  <a:pt x="43250" y="59050"/>
                </a:lnTo>
                <a:lnTo>
                  <a:pt x="43260" y="59050"/>
                </a:lnTo>
                <a:lnTo>
                  <a:pt x="43270" y="59050"/>
                </a:lnTo>
                <a:lnTo>
                  <a:pt x="43280" y="59040"/>
                </a:lnTo>
                <a:lnTo>
                  <a:pt x="43290" y="59040"/>
                </a:lnTo>
                <a:lnTo>
                  <a:pt x="43290" y="59050"/>
                </a:lnTo>
                <a:lnTo>
                  <a:pt x="43300" y="59040"/>
                </a:lnTo>
                <a:lnTo>
                  <a:pt x="43310" y="59040"/>
                </a:lnTo>
                <a:lnTo>
                  <a:pt x="43320" y="59040"/>
                </a:lnTo>
                <a:lnTo>
                  <a:pt x="43330" y="59030"/>
                </a:lnTo>
                <a:lnTo>
                  <a:pt x="43340" y="59040"/>
                </a:lnTo>
                <a:lnTo>
                  <a:pt x="43350" y="59040"/>
                </a:lnTo>
                <a:lnTo>
                  <a:pt x="43350" y="59050"/>
                </a:lnTo>
                <a:lnTo>
                  <a:pt x="43340" y="59060"/>
                </a:lnTo>
                <a:lnTo>
                  <a:pt x="43340" y="59070"/>
                </a:lnTo>
                <a:lnTo>
                  <a:pt x="43350" y="59070"/>
                </a:lnTo>
                <a:lnTo>
                  <a:pt x="43360" y="59080"/>
                </a:lnTo>
                <a:lnTo>
                  <a:pt x="43360" y="59090"/>
                </a:lnTo>
                <a:lnTo>
                  <a:pt x="43370" y="59090"/>
                </a:lnTo>
                <a:lnTo>
                  <a:pt x="43380" y="59090"/>
                </a:lnTo>
                <a:lnTo>
                  <a:pt x="43370" y="59100"/>
                </a:lnTo>
                <a:lnTo>
                  <a:pt x="43360" y="59110"/>
                </a:lnTo>
                <a:lnTo>
                  <a:pt x="43370" y="59110"/>
                </a:lnTo>
                <a:lnTo>
                  <a:pt x="43370" y="59120"/>
                </a:lnTo>
                <a:lnTo>
                  <a:pt x="43360" y="59130"/>
                </a:lnTo>
                <a:lnTo>
                  <a:pt x="43360" y="59140"/>
                </a:lnTo>
                <a:lnTo>
                  <a:pt x="43350" y="59150"/>
                </a:lnTo>
                <a:lnTo>
                  <a:pt x="43350" y="59160"/>
                </a:lnTo>
                <a:lnTo>
                  <a:pt x="43360" y="59160"/>
                </a:lnTo>
                <a:lnTo>
                  <a:pt x="43370" y="59160"/>
                </a:lnTo>
                <a:lnTo>
                  <a:pt x="43380" y="59170"/>
                </a:lnTo>
                <a:lnTo>
                  <a:pt x="43390" y="59170"/>
                </a:lnTo>
                <a:lnTo>
                  <a:pt x="43400" y="59170"/>
                </a:lnTo>
                <a:lnTo>
                  <a:pt x="43400" y="59180"/>
                </a:lnTo>
                <a:lnTo>
                  <a:pt x="43400" y="59190"/>
                </a:lnTo>
                <a:lnTo>
                  <a:pt x="43410" y="59190"/>
                </a:lnTo>
                <a:lnTo>
                  <a:pt x="43410" y="59200"/>
                </a:lnTo>
                <a:lnTo>
                  <a:pt x="43420" y="59210"/>
                </a:lnTo>
                <a:lnTo>
                  <a:pt x="43420" y="59220"/>
                </a:lnTo>
                <a:lnTo>
                  <a:pt x="43420" y="59230"/>
                </a:lnTo>
                <a:lnTo>
                  <a:pt x="43420" y="59240"/>
                </a:lnTo>
                <a:lnTo>
                  <a:pt x="43430" y="59240"/>
                </a:lnTo>
                <a:lnTo>
                  <a:pt x="43440" y="59240"/>
                </a:lnTo>
                <a:lnTo>
                  <a:pt x="43440" y="59250"/>
                </a:lnTo>
                <a:lnTo>
                  <a:pt x="43440" y="59260"/>
                </a:lnTo>
                <a:lnTo>
                  <a:pt x="43440" y="59270"/>
                </a:lnTo>
                <a:lnTo>
                  <a:pt x="43450" y="59280"/>
                </a:lnTo>
                <a:lnTo>
                  <a:pt x="43450" y="59290"/>
                </a:lnTo>
                <a:lnTo>
                  <a:pt x="43450" y="59300"/>
                </a:lnTo>
                <a:lnTo>
                  <a:pt x="43450" y="59310"/>
                </a:lnTo>
                <a:lnTo>
                  <a:pt x="43440" y="59310"/>
                </a:lnTo>
                <a:lnTo>
                  <a:pt x="43430" y="59320"/>
                </a:lnTo>
                <a:lnTo>
                  <a:pt x="43440" y="59320"/>
                </a:lnTo>
                <a:lnTo>
                  <a:pt x="43450" y="59320"/>
                </a:lnTo>
                <a:lnTo>
                  <a:pt x="43450" y="59310"/>
                </a:lnTo>
                <a:lnTo>
                  <a:pt x="43460" y="59320"/>
                </a:lnTo>
                <a:lnTo>
                  <a:pt x="43470" y="59320"/>
                </a:lnTo>
                <a:lnTo>
                  <a:pt x="43470" y="59310"/>
                </a:lnTo>
                <a:lnTo>
                  <a:pt x="43470" y="59300"/>
                </a:lnTo>
                <a:lnTo>
                  <a:pt x="43480" y="59300"/>
                </a:lnTo>
                <a:lnTo>
                  <a:pt x="43490" y="59310"/>
                </a:lnTo>
                <a:lnTo>
                  <a:pt x="43490" y="59320"/>
                </a:lnTo>
                <a:lnTo>
                  <a:pt x="43510" y="59320"/>
                </a:lnTo>
                <a:lnTo>
                  <a:pt x="43510" y="59310"/>
                </a:lnTo>
                <a:lnTo>
                  <a:pt x="43520" y="59300"/>
                </a:lnTo>
                <a:lnTo>
                  <a:pt x="43530" y="59310"/>
                </a:lnTo>
                <a:lnTo>
                  <a:pt x="43540" y="59310"/>
                </a:lnTo>
                <a:lnTo>
                  <a:pt x="43550" y="59310"/>
                </a:lnTo>
                <a:lnTo>
                  <a:pt x="43560" y="59300"/>
                </a:lnTo>
                <a:lnTo>
                  <a:pt x="43570" y="59310"/>
                </a:lnTo>
                <a:lnTo>
                  <a:pt x="43580" y="59310"/>
                </a:lnTo>
                <a:lnTo>
                  <a:pt x="43580" y="59300"/>
                </a:lnTo>
                <a:lnTo>
                  <a:pt x="43590" y="59290"/>
                </a:lnTo>
                <a:lnTo>
                  <a:pt x="43600" y="59290"/>
                </a:lnTo>
                <a:lnTo>
                  <a:pt x="43610" y="59290"/>
                </a:lnTo>
                <a:lnTo>
                  <a:pt x="43620" y="59290"/>
                </a:lnTo>
                <a:lnTo>
                  <a:pt x="43630" y="59290"/>
                </a:lnTo>
                <a:lnTo>
                  <a:pt x="43640" y="59300"/>
                </a:lnTo>
                <a:lnTo>
                  <a:pt x="43650" y="59310"/>
                </a:lnTo>
                <a:lnTo>
                  <a:pt x="43640" y="59320"/>
                </a:lnTo>
                <a:lnTo>
                  <a:pt x="43650" y="59330"/>
                </a:lnTo>
                <a:lnTo>
                  <a:pt x="43650" y="59340"/>
                </a:lnTo>
                <a:lnTo>
                  <a:pt x="43650" y="59350"/>
                </a:lnTo>
                <a:lnTo>
                  <a:pt x="43660" y="59360"/>
                </a:lnTo>
                <a:lnTo>
                  <a:pt x="43660" y="59370"/>
                </a:lnTo>
                <a:lnTo>
                  <a:pt x="43660" y="59380"/>
                </a:lnTo>
                <a:lnTo>
                  <a:pt x="43660" y="59390"/>
                </a:lnTo>
                <a:lnTo>
                  <a:pt x="43660" y="59400"/>
                </a:lnTo>
                <a:lnTo>
                  <a:pt x="43660" y="59410"/>
                </a:lnTo>
                <a:lnTo>
                  <a:pt x="43670" y="59410"/>
                </a:lnTo>
                <a:lnTo>
                  <a:pt x="43680" y="59410"/>
                </a:lnTo>
                <a:lnTo>
                  <a:pt x="43680" y="59420"/>
                </a:lnTo>
                <a:lnTo>
                  <a:pt x="43690" y="59430"/>
                </a:lnTo>
                <a:lnTo>
                  <a:pt x="43700" y="59440"/>
                </a:lnTo>
                <a:lnTo>
                  <a:pt x="43710" y="59450"/>
                </a:lnTo>
                <a:lnTo>
                  <a:pt x="43720" y="59450"/>
                </a:lnTo>
                <a:lnTo>
                  <a:pt x="43720" y="59460"/>
                </a:lnTo>
                <a:lnTo>
                  <a:pt x="43730" y="59470"/>
                </a:lnTo>
                <a:lnTo>
                  <a:pt x="43730" y="59480"/>
                </a:lnTo>
                <a:lnTo>
                  <a:pt x="43740" y="59490"/>
                </a:lnTo>
                <a:lnTo>
                  <a:pt x="43740" y="59500"/>
                </a:lnTo>
                <a:lnTo>
                  <a:pt x="43740" y="59510"/>
                </a:lnTo>
                <a:lnTo>
                  <a:pt x="43740" y="59520"/>
                </a:lnTo>
                <a:lnTo>
                  <a:pt x="43750" y="59520"/>
                </a:lnTo>
                <a:lnTo>
                  <a:pt x="43750" y="59530"/>
                </a:lnTo>
                <a:lnTo>
                  <a:pt x="43760" y="59520"/>
                </a:lnTo>
                <a:lnTo>
                  <a:pt x="43760" y="59510"/>
                </a:lnTo>
                <a:lnTo>
                  <a:pt x="43770" y="59500"/>
                </a:lnTo>
                <a:lnTo>
                  <a:pt x="43770" y="59490"/>
                </a:lnTo>
                <a:lnTo>
                  <a:pt x="43780" y="59480"/>
                </a:lnTo>
                <a:lnTo>
                  <a:pt x="43780" y="59470"/>
                </a:lnTo>
                <a:lnTo>
                  <a:pt x="43790" y="59470"/>
                </a:lnTo>
                <a:lnTo>
                  <a:pt x="43790" y="59460"/>
                </a:lnTo>
                <a:lnTo>
                  <a:pt x="43800" y="59450"/>
                </a:lnTo>
                <a:lnTo>
                  <a:pt x="43810" y="59440"/>
                </a:lnTo>
                <a:lnTo>
                  <a:pt x="43820" y="59430"/>
                </a:lnTo>
                <a:lnTo>
                  <a:pt x="43820" y="59420"/>
                </a:lnTo>
                <a:lnTo>
                  <a:pt x="43830" y="59410"/>
                </a:lnTo>
                <a:lnTo>
                  <a:pt x="43840" y="59410"/>
                </a:lnTo>
                <a:lnTo>
                  <a:pt x="43840" y="59400"/>
                </a:lnTo>
                <a:lnTo>
                  <a:pt x="43850" y="59390"/>
                </a:lnTo>
                <a:lnTo>
                  <a:pt x="43850" y="59380"/>
                </a:lnTo>
                <a:lnTo>
                  <a:pt x="43860" y="59370"/>
                </a:lnTo>
                <a:lnTo>
                  <a:pt x="43870" y="59370"/>
                </a:lnTo>
                <a:lnTo>
                  <a:pt x="43880" y="59370"/>
                </a:lnTo>
                <a:lnTo>
                  <a:pt x="43890" y="59360"/>
                </a:lnTo>
                <a:lnTo>
                  <a:pt x="43900" y="59360"/>
                </a:lnTo>
                <a:lnTo>
                  <a:pt x="43910" y="59350"/>
                </a:lnTo>
                <a:lnTo>
                  <a:pt x="43910" y="59340"/>
                </a:lnTo>
                <a:lnTo>
                  <a:pt x="43920" y="59330"/>
                </a:lnTo>
                <a:lnTo>
                  <a:pt x="43930" y="59320"/>
                </a:lnTo>
                <a:lnTo>
                  <a:pt x="43940" y="59320"/>
                </a:lnTo>
                <a:lnTo>
                  <a:pt x="43950" y="59320"/>
                </a:lnTo>
                <a:lnTo>
                  <a:pt x="43960" y="59320"/>
                </a:lnTo>
                <a:lnTo>
                  <a:pt x="43960" y="59330"/>
                </a:lnTo>
                <a:lnTo>
                  <a:pt x="43950" y="59340"/>
                </a:lnTo>
                <a:lnTo>
                  <a:pt x="43960" y="59340"/>
                </a:lnTo>
                <a:lnTo>
                  <a:pt x="43960" y="59350"/>
                </a:lnTo>
                <a:lnTo>
                  <a:pt x="43960" y="59360"/>
                </a:lnTo>
                <a:lnTo>
                  <a:pt x="43960" y="59370"/>
                </a:lnTo>
                <a:lnTo>
                  <a:pt x="43960" y="59380"/>
                </a:lnTo>
                <a:lnTo>
                  <a:pt x="43950" y="59390"/>
                </a:lnTo>
                <a:lnTo>
                  <a:pt x="43950" y="59410"/>
                </a:lnTo>
                <a:lnTo>
                  <a:pt x="43960" y="59420"/>
                </a:lnTo>
                <a:lnTo>
                  <a:pt x="43960" y="59430"/>
                </a:lnTo>
                <a:lnTo>
                  <a:pt x="43970" y="59440"/>
                </a:lnTo>
                <a:lnTo>
                  <a:pt x="43980" y="59440"/>
                </a:lnTo>
                <a:lnTo>
                  <a:pt x="43980" y="59450"/>
                </a:lnTo>
                <a:lnTo>
                  <a:pt x="43980" y="59460"/>
                </a:lnTo>
                <a:lnTo>
                  <a:pt x="43980" y="59470"/>
                </a:lnTo>
                <a:lnTo>
                  <a:pt x="43980" y="59480"/>
                </a:lnTo>
                <a:lnTo>
                  <a:pt x="43980" y="59490"/>
                </a:lnTo>
                <a:lnTo>
                  <a:pt x="43990" y="59490"/>
                </a:lnTo>
                <a:lnTo>
                  <a:pt x="43990" y="59510"/>
                </a:lnTo>
                <a:lnTo>
                  <a:pt x="43990" y="59520"/>
                </a:lnTo>
                <a:lnTo>
                  <a:pt x="44000" y="59520"/>
                </a:lnTo>
                <a:lnTo>
                  <a:pt x="44010" y="59530"/>
                </a:lnTo>
                <a:lnTo>
                  <a:pt x="44020" y="59540"/>
                </a:lnTo>
                <a:lnTo>
                  <a:pt x="44020" y="59550"/>
                </a:lnTo>
                <a:lnTo>
                  <a:pt x="44010" y="59550"/>
                </a:lnTo>
                <a:lnTo>
                  <a:pt x="44000" y="59560"/>
                </a:lnTo>
                <a:lnTo>
                  <a:pt x="44000" y="59570"/>
                </a:lnTo>
                <a:lnTo>
                  <a:pt x="44010" y="59580"/>
                </a:lnTo>
                <a:lnTo>
                  <a:pt x="44020" y="59590"/>
                </a:lnTo>
                <a:lnTo>
                  <a:pt x="44030" y="59600"/>
                </a:lnTo>
                <a:lnTo>
                  <a:pt x="44030" y="59610"/>
                </a:lnTo>
                <a:lnTo>
                  <a:pt x="44020" y="59620"/>
                </a:lnTo>
                <a:lnTo>
                  <a:pt x="44010" y="59620"/>
                </a:lnTo>
                <a:lnTo>
                  <a:pt x="44010" y="59630"/>
                </a:lnTo>
                <a:lnTo>
                  <a:pt x="44010" y="59640"/>
                </a:lnTo>
                <a:lnTo>
                  <a:pt x="44010" y="59650"/>
                </a:lnTo>
                <a:lnTo>
                  <a:pt x="44020" y="59660"/>
                </a:lnTo>
                <a:lnTo>
                  <a:pt x="44020" y="59670"/>
                </a:lnTo>
                <a:lnTo>
                  <a:pt x="44020" y="59680"/>
                </a:lnTo>
                <a:lnTo>
                  <a:pt x="44030" y="59690"/>
                </a:lnTo>
                <a:lnTo>
                  <a:pt x="44040" y="59690"/>
                </a:lnTo>
                <a:lnTo>
                  <a:pt x="44050" y="59690"/>
                </a:lnTo>
                <a:lnTo>
                  <a:pt x="44060" y="59690"/>
                </a:lnTo>
                <a:lnTo>
                  <a:pt x="44060" y="59680"/>
                </a:lnTo>
                <a:lnTo>
                  <a:pt x="44070" y="59680"/>
                </a:lnTo>
                <a:lnTo>
                  <a:pt x="44070" y="59690"/>
                </a:lnTo>
                <a:lnTo>
                  <a:pt x="44070" y="59700"/>
                </a:lnTo>
                <a:lnTo>
                  <a:pt x="44060" y="59700"/>
                </a:lnTo>
                <a:lnTo>
                  <a:pt x="44060" y="59710"/>
                </a:lnTo>
                <a:lnTo>
                  <a:pt x="44060" y="59720"/>
                </a:lnTo>
                <a:lnTo>
                  <a:pt x="44070" y="59730"/>
                </a:lnTo>
                <a:lnTo>
                  <a:pt x="44070" y="59740"/>
                </a:lnTo>
                <a:lnTo>
                  <a:pt x="44080" y="59750"/>
                </a:lnTo>
                <a:lnTo>
                  <a:pt x="44080" y="59760"/>
                </a:lnTo>
                <a:lnTo>
                  <a:pt x="44090" y="59760"/>
                </a:lnTo>
                <a:lnTo>
                  <a:pt x="44090" y="59770"/>
                </a:lnTo>
                <a:lnTo>
                  <a:pt x="44100" y="59780"/>
                </a:lnTo>
                <a:lnTo>
                  <a:pt x="44110" y="59780"/>
                </a:lnTo>
                <a:lnTo>
                  <a:pt x="44120" y="59790"/>
                </a:lnTo>
                <a:lnTo>
                  <a:pt x="44130" y="59790"/>
                </a:lnTo>
                <a:lnTo>
                  <a:pt x="44130" y="59810"/>
                </a:lnTo>
                <a:lnTo>
                  <a:pt x="44120" y="59810"/>
                </a:lnTo>
                <a:lnTo>
                  <a:pt x="44110" y="59820"/>
                </a:lnTo>
                <a:lnTo>
                  <a:pt x="44100" y="59810"/>
                </a:lnTo>
                <a:lnTo>
                  <a:pt x="44100" y="59800"/>
                </a:lnTo>
                <a:lnTo>
                  <a:pt x="44090" y="59790"/>
                </a:lnTo>
                <a:lnTo>
                  <a:pt x="44080" y="59800"/>
                </a:lnTo>
                <a:lnTo>
                  <a:pt x="44080" y="59810"/>
                </a:lnTo>
                <a:lnTo>
                  <a:pt x="44080" y="59820"/>
                </a:lnTo>
                <a:lnTo>
                  <a:pt x="44080" y="59830"/>
                </a:lnTo>
                <a:lnTo>
                  <a:pt x="44090" y="59840"/>
                </a:lnTo>
                <a:lnTo>
                  <a:pt x="44100" y="59840"/>
                </a:lnTo>
                <a:lnTo>
                  <a:pt x="44110" y="59840"/>
                </a:lnTo>
                <a:lnTo>
                  <a:pt x="44120" y="59840"/>
                </a:lnTo>
                <a:lnTo>
                  <a:pt x="44130" y="59840"/>
                </a:lnTo>
                <a:lnTo>
                  <a:pt x="44140" y="59840"/>
                </a:lnTo>
                <a:lnTo>
                  <a:pt x="44140" y="59850"/>
                </a:lnTo>
                <a:lnTo>
                  <a:pt x="44150" y="59850"/>
                </a:lnTo>
                <a:lnTo>
                  <a:pt x="44150" y="59860"/>
                </a:lnTo>
                <a:lnTo>
                  <a:pt x="44150" y="59880"/>
                </a:lnTo>
                <a:lnTo>
                  <a:pt x="44140" y="59890"/>
                </a:lnTo>
                <a:lnTo>
                  <a:pt x="44140" y="59900"/>
                </a:lnTo>
                <a:lnTo>
                  <a:pt x="44140" y="59910"/>
                </a:lnTo>
                <a:lnTo>
                  <a:pt x="44140" y="59920"/>
                </a:lnTo>
                <a:lnTo>
                  <a:pt x="44150" y="59930"/>
                </a:lnTo>
                <a:lnTo>
                  <a:pt x="44160" y="59940"/>
                </a:lnTo>
                <a:lnTo>
                  <a:pt x="44170" y="59940"/>
                </a:lnTo>
                <a:lnTo>
                  <a:pt x="44170" y="59950"/>
                </a:lnTo>
                <a:lnTo>
                  <a:pt x="44180" y="59960"/>
                </a:lnTo>
                <a:lnTo>
                  <a:pt x="44180" y="59970"/>
                </a:lnTo>
                <a:lnTo>
                  <a:pt x="44190" y="59980"/>
                </a:lnTo>
                <a:lnTo>
                  <a:pt x="44200" y="59980"/>
                </a:lnTo>
                <a:lnTo>
                  <a:pt x="44200" y="59990"/>
                </a:lnTo>
                <a:lnTo>
                  <a:pt x="44210" y="59990"/>
                </a:lnTo>
                <a:lnTo>
                  <a:pt x="44220" y="60000"/>
                </a:lnTo>
                <a:lnTo>
                  <a:pt x="44220" y="60010"/>
                </a:lnTo>
                <a:lnTo>
                  <a:pt x="44210" y="60020"/>
                </a:lnTo>
                <a:lnTo>
                  <a:pt x="44200" y="60020"/>
                </a:lnTo>
                <a:lnTo>
                  <a:pt x="44190" y="60030"/>
                </a:lnTo>
                <a:lnTo>
                  <a:pt x="44190" y="60040"/>
                </a:lnTo>
                <a:lnTo>
                  <a:pt x="44200" y="60040"/>
                </a:lnTo>
                <a:lnTo>
                  <a:pt x="44200" y="60050"/>
                </a:lnTo>
                <a:lnTo>
                  <a:pt x="44220" y="60060"/>
                </a:lnTo>
                <a:lnTo>
                  <a:pt x="44220" y="60070"/>
                </a:lnTo>
                <a:lnTo>
                  <a:pt x="44230" y="60070"/>
                </a:lnTo>
                <a:lnTo>
                  <a:pt x="44240" y="60080"/>
                </a:lnTo>
                <a:lnTo>
                  <a:pt x="44250" y="60080"/>
                </a:lnTo>
                <a:lnTo>
                  <a:pt x="44250" y="60090"/>
                </a:lnTo>
                <a:lnTo>
                  <a:pt x="44260" y="60100"/>
                </a:lnTo>
                <a:lnTo>
                  <a:pt x="44260" y="60110"/>
                </a:lnTo>
                <a:lnTo>
                  <a:pt x="44250" y="60110"/>
                </a:lnTo>
                <a:lnTo>
                  <a:pt x="44240" y="60110"/>
                </a:lnTo>
                <a:lnTo>
                  <a:pt x="44230" y="60100"/>
                </a:lnTo>
                <a:lnTo>
                  <a:pt x="44220" y="60100"/>
                </a:lnTo>
                <a:lnTo>
                  <a:pt x="44210" y="60100"/>
                </a:lnTo>
                <a:lnTo>
                  <a:pt x="44200" y="60100"/>
                </a:lnTo>
                <a:lnTo>
                  <a:pt x="44190" y="60090"/>
                </a:lnTo>
                <a:lnTo>
                  <a:pt x="44190" y="60080"/>
                </a:lnTo>
                <a:lnTo>
                  <a:pt x="44180" y="60080"/>
                </a:lnTo>
                <a:lnTo>
                  <a:pt x="44170" y="60070"/>
                </a:lnTo>
                <a:lnTo>
                  <a:pt x="44170" y="60080"/>
                </a:lnTo>
                <a:lnTo>
                  <a:pt x="44160" y="60080"/>
                </a:lnTo>
                <a:lnTo>
                  <a:pt x="44160" y="60090"/>
                </a:lnTo>
                <a:lnTo>
                  <a:pt x="44150" y="60090"/>
                </a:lnTo>
                <a:lnTo>
                  <a:pt x="44140" y="60090"/>
                </a:lnTo>
                <a:lnTo>
                  <a:pt x="44130" y="60110"/>
                </a:lnTo>
                <a:lnTo>
                  <a:pt x="44130" y="60120"/>
                </a:lnTo>
                <a:lnTo>
                  <a:pt x="44130" y="60130"/>
                </a:lnTo>
                <a:lnTo>
                  <a:pt x="44130" y="60140"/>
                </a:lnTo>
                <a:lnTo>
                  <a:pt x="44140" y="60140"/>
                </a:lnTo>
                <a:lnTo>
                  <a:pt x="44140" y="60150"/>
                </a:lnTo>
                <a:lnTo>
                  <a:pt x="44150" y="60160"/>
                </a:lnTo>
                <a:lnTo>
                  <a:pt x="44150" y="60170"/>
                </a:lnTo>
                <a:lnTo>
                  <a:pt x="44160" y="60180"/>
                </a:lnTo>
                <a:lnTo>
                  <a:pt x="44160" y="60190"/>
                </a:lnTo>
                <a:lnTo>
                  <a:pt x="44160" y="60200"/>
                </a:lnTo>
                <a:lnTo>
                  <a:pt x="44160" y="60210"/>
                </a:lnTo>
                <a:lnTo>
                  <a:pt x="44170" y="60230"/>
                </a:lnTo>
                <a:lnTo>
                  <a:pt x="44180" y="60230"/>
                </a:lnTo>
                <a:lnTo>
                  <a:pt x="44180" y="60240"/>
                </a:lnTo>
                <a:lnTo>
                  <a:pt x="44180" y="60250"/>
                </a:lnTo>
                <a:lnTo>
                  <a:pt x="44180" y="60260"/>
                </a:lnTo>
                <a:lnTo>
                  <a:pt x="44180" y="60270"/>
                </a:lnTo>
                <a:lnTo>
                  <a:pt x="44180" y="60280"/>
                </a:lnTo>
                <a:lnTo>
                  <a:pt x="44180" y="60290"/>
                </a:lnTo>
                <a:lnTo>
                  <a:pt x="44190" y="60300"/>
                </a:lnTo>
                <a:lnTo>
                  <a:pt x="44190" y="60310"/>
                </a:lnTo>
                <a:lnTo>
                  <a:pt x="44180" y="60320"/>
                </a:lnTo>
                <a:lnTo>
                  <a:pt x="44180" y="60330"/>
                </a:lnTo>
                <a:lnTo>
                  <a:pt x="44190" y="60340"/>
                </a:lnTo>
                <a:lnTo>
                  <a:pt x="44190" y="60350"/>
                </a:lnTo>
                <a:lnTo>
                  <a:pt x="44200" y="60350"/>
                </a:lnTo>
                <a:lnTo>
                  <a:pt x="44210" y="60360"/>
                </a:lnTo>
                <a:lnTo>
                  <a:pt x="44210" y="60370"/>
                </a:lnTo>
                <a:lnTo>
                  <a:pt x="44210" y="60390"/>
                </a:lnTo>
                <a:lnTo>
                  <a:pt x="44220" y="60390"/>
                </a:lnTo>
                <a:lnTo>
                  <a:pt x="44230" y="60390"/>
                </a:lnTo>
                <a:lnTo>
                  <a:pt x="44230" y="60400"/>
                </a:lnTo>
                <a:lnTo>
                  <a:pt x="44220" y="60410"/>
                </a:lnTo>
                <a:lnTo>
                  <a:pt x="44210" y="60420"/>
                </a:lnTo>
                <a:lnTo>
                  <a:pt x="44200" y="60420"/>
                </a:lnTo>
                <a:lnTo>
                  <a:pt x="44200" y="60430"/>
                </a:lnTo>
                <a:lnTo>
                  <a:pt x="44190" y="60440"/>
                </a:lnTo>
                <a:lnTo>
                  <a:pt x="44190" y="60450"/>
                </a:lnTo>
                <a:lnTo>
                  <a:pt x="44190" y="60460"/>
                </a:lnTo>
                <a:lnTo>
                  <a:pt x="44190" y="60470"/>
                </a:lnTo>
                <a:lnTo>
                  <a:pt x="44190" y="60480"/>
                </a:lnTo>
                <a:lnTo>
                  <a:pt x="44190" y="60490"/>
                </a:lnTo>
                <a:lnTo>
                  <a:pt x="44190" y="60500"/>
                </a:lnTo>
                <a:lnTo>
                  <a:pt x="44190" y="60510"/>
                </a:lnTo>
                <a:lnTo>
                  <a:pt x="44190" y="60520"/>
                </a:lnTo>
                <a:lnTo>
                  <a:pt x="44180" y="60530"/>
                </a:lnTo>
                <a:lnTo>
                  <a:pt x="44180" y="60570"/>
                </a:lnTo>
                <a:lnTo>
                  <a:pt x="44180" y="60610"/>
                </a:lnTo>
                <a:lnTo>
                  <a:pt x="44180" y="60620"/>
                </a:lnTo>
                <a:lnTo>
                  <a:pt x="44180" y="60630"/>
                </a:lnTo>
                <a:lnTo>
                  <a:pt x="44170" y="60640"/>
                </a:lnTo>
                <a:lnTo>
                  <a:pt x="44170" y="60670"/>
                </a:lnTo>
                <a:lnTo>
                  <a:pt x="44170" y="60730"/>
                </a:lnTo>
                <a:lnTo>
                  <a:pt x="44160" y="60790"/>
                </a:lnTo>
                <a:lnTo>
                  <a:pt x="44160" y="60820"/>
                </a:lnTo>
                <a:lnTo>
                  <a:pt x="44150" y="60850"/>
                </a:lnTo>
                <a:lnTo>
                  <a:pt x="44150" y="60860"/>
                </a:lnTo>
                <a:lnTo>
                  <a:pt x="44070" y="60860"/>
                </a:lnTo>
                <a:lnTo>
                  <a:pt x="44000" y="60860"/>
                </a:lnTo>
                <a:lnTo>
                  <a:pt x="43920" y="60860"/>
                </a:lnTo>
                <a:lnTo>
                  <a:pt x="43920" y="60880"/>
                </a:lnTo>
                <a:lnTo>
                  <a:pt x="43910" y="60890"/>
                </a:lnTo>
                <a:lnTo>
                  <a:pt x="43900" y="60910"/>
                </a:lnTo>
                <a:lnTo>
                  <a:pt x="43880" y="60940"/>
                </a:lnTo>
                <a:lnTo>
                  <a:pt x="43860" y="61000"/>
                </a:lnTo>
                <a:lnTo>
                  <a:pt x="43870" y="61000"/>
                </a:lnTo>
                <a:lnTo>
                  <a:pt x="43950" y="61030"/>
                </a:lnTo>
                <a:lnTo>
                  <a:pt x="43990" y="61050"/>
                </a:lnTo>
                <a:lnTo>
                  <a:pt x="44000" y="61060"/>
                </a:lnTo>
                <a:lnTo>
                  <a:pt x="44000" y="61080"/>
                </a:lnTo>
                <a:lnTo>
                  <a:pt x="44030" y="61080"/>
                </a:lnTo>
                <a:lnTo>
                  <a:pt x="44100" y="61080"/>
                </a:lnTo>
                <a:lnTo>
                  <a:pt x="44120" y="61120"/>
                </a:lnTo>
                <a:lnTo>
                  <a:pt x="44130" y="61130"/>
                </a:lnTo>
                <a:lnTo>
                  <a:pt x="44130" y="61140"/>
                </a:lnTo>
                <a:lnTo>
                  <a:pt x="44150" y="61170"/>
                </a:lnTo>
                <a:lnTo>
                  <a:pt x="44170" y="61190"/>
                </a:lnTo>
                <a:lnTo>
                  <a:pt x="44200" y="61210"/>
                </a:lnTo>
                <a:lnTo>
                  <a:pt x="44250" y="61270"/>
                </a:lnTo>
                <a:lnTo>
                  <a:pt x="44270" y="61300"/>
                </a:lnTo>
                <a:lnTo>
                  <a:pt x="44290" y="61320"/>
                </a:lnTo>
                <a:lnTo>
                  <a:pt x="44340" y="61380"/>
                </a:lnTo>
                <a:lnTo>
                  <a:pt x="44350" y="61380"/>
                </a:lnTo>
                <a:lnTo>
                  <a:pt x="44370" y="61400"/>
                </a:lnTo>
                <a:lnTo>
                  <a:pt x="44390" y="61410"/>
                </a:lnTo>
                <a:lnTo>
                  <a:pt x="44430" y="61430"/>
                </a:lnTo>
                <a:lnTo>
                  <a:pt x="44510" y="61480"/>
                </a:lnTo>
                <a:lnTo>
                  <a:pt x="44530" y="61490"/>
                </a:lnTo>
                <a:lnTo>
                  <a:pt x="44600" y="61530"/>
                </a:lnTo>
                <a:lnTo>
                  <a:pt x="44630" y="61560"/>
                </a:lnTo>
                <a:lnTo>
                  <a:pt x="44690" y="61600"/>
                </a:lnTo>
                <a:lnTo>
                  <a:pt x="44700" y="61600"/>
                </a:lnTo>
                <a:lnTo>
                  <a:pt x="44700" y="61610"/>
                </a:lnTo>
                <a:lnTo>
                  <a:pt x="44690" y="61620"/>
                </a:lnTo>
                <a:lnTo>
                  <a:pt x="44680" y="61630"/>
                </a:lnTo>
                <a:lnTo>
                  <a:pt x="44690" y="61630"/>
                </a:lnTo>
                <a:lnTo>
                  <a:pt x="44690" y="61640"/>
                </a:lnTo>
                <a:lnTo>
                  <a:pt x="44690" y="61650"/>
                </a:lnTo>
                <a:lnTo>
                  <a:pt x="44700" y="61660"/>
                </a:lnTo>
                <a:lnTo>
                  <a:pt x="44710" y="61670"/>
                </a:lnTo>
                <a:lnTo>
                  <a:pt x="44720" y="61680"/>
                </a:lnTo>
                <a:lnTo>
                  <a:pt x="44730" y="61690"/>
                </a:lnTo>
                <a:lnTo>
                  <a:pt x="44730" y="61700"/>
                </a:lnTo>
                <a:lnTo>
                  <a:pt x="44750" y="61700"/>
                </a:lnTo>
                <a:lnTo>
                  <a:pt x="44750" y="61710"/>
                </a:lnTo>
                <a:lnTo>
                  <a:pt x="44740" y="61720"/>
                </a:lnTo>
                <a:lnTo>
                  <a:pt x="44750" y="61730"/>
                </a:lnTo>
                <a:lnTo>
                  <a:pt x="44760" y="61730"/>
                </a:lnTo>
                <a:lnTo>
                  <a:pt x="44730" y="61750"/>
                </a:lnTo>
                <a:lnTo>
                  <a:pt x="44690" y="61770"/>
                </a:lnTo>
                <a:lnTo>
                  <a:pt x="44660" y="61790"/>
                </a:lnTo>
                <a:lnTo>
                  <a:pt x="44660" y="61800"/>
                </a:lnTo>
                <a:lnTo>
                  <a:pt x="44670" y="61840"/>
                </a:lnTo>
                <a:lnTo>
                  <a:pt x="44680" y="61860"/>
                </a:lnTo>
                <a:lnTo>
                  <a:pt x="44730" y="61840"/>
                </a:lnTo>
                <a:lnTo>
                  <a:pt x="44780" y="61830"/>
                </a:lnTo>
                <a:lnTo>
                  <a:pt x="44780" y="61840"/>
                </a:lnTo>
                <a:lnTo>
                  <a:pt x="44780" y="61850"/>
                </a:lnTo>
                <a:lnTo>
                  <a:pt x="44790" y="61850"/>
                </a:lnTo>
                <a:lnTo>
                  <a:pt x="44800" y="61860"/>
                </a:lnTo>
                <a:lnTo>
                  <a:pt x="44790" y="61870"/>
                </a:lnTo>
                <a:lnTo>
                  <a:pt x="44780" y="61870"/>
                </a:lnTo>
                <a:lnTo>
                  <a:pt x="44770" y="61880"/>
                </a:lnTo>
                <a:lnTo>
                  <a:pt x="44780" y="61890"/>
                </a:lnTo>
                <a:lnTo>
                  <a:pt x="44790" y="61890"/>
                </a:lnTo>
                <a:lnTo>
                  <a:pt x="44800" y="61900"/>
                </a:lnTo>
                <a:lnTo>
                  <a:pt x="44810" y="61910"/>
                </a:lnTo>
                <a:lnTo>
                  <a:pt x="44820" y="61920"/>
                </a:lnTo>
                <a:lnTo>
                  <a:pt x="44830" y="61930"/>
                </a:lnTo>
                <a:lnTo>
                  <a:pt x="44840" y="61940"/>
                </a:lnTo>
                <a:lnTo>
                  <a:pt x="44840" y="61950"/>
                </a:lnTo>
                <a:lnTo>
                  <a:pt x="44840" y="61960"/>
                </a:lnTo>
                <a:lnTo>
                  <a:pt x="44850" y="61960"/>
                </a:lnTo>
                <a:lnTo>
                  <a:pt x="44860" y="61950"/>
                </a:lnTo>
                <a:lnTo>
                  <a:pt x="44860" y="61960"/>
                </a:lnTo>
                <a:lnTo>
                  <a:pt x="44870" y="61970"/>
                </a:lnTo>
                <a:lnTo>
                  <a:pt x="44880" y="61970"/>
                </a:lnTo>
                <a:lnTo>
                  <a:pt x="44880" y="61960"/>
                </a:lnTo>
                <a:lnTo>
                  <a:pt x="44890" y="61970"/>
                </a:lnTo>
                <a:lnTo>
                  <a:pt x="44910" y="61980"/>
                </a:lnTo>
                <a:lnTo>
                  <a:pt x="44920" y="61980"/>
                </a:lnTo>
                <a:lnTo>
                  <a:pt x="44950" y="61940"/>
                </a:lnTo>
                <a:lnTo>
                  <a:pt x="45000" y="61870"/>
                </a:lnTo>
                <a:lnTo>
                  <a:pt x="45020" y="61850"/>
                </a:lnTo>
                <a:lnTo>
                  <a:pt x="45030" y="61880"/>
                </a:lnTo>
                <a:lnTo>
                  <a:pt x="45040" y="61890"/>
                </a:lnTo>
                <a:lnTo>
                  <a:pt x="45050" y="61900"/>
                </a:lnTo>
                <a:lnTo>
                  <a:pt x="45060" y="61920"/>
                </a:lnTo>
                <a:lnTo>
                  <a:pt x="45070" y="61940"/>
                </a:lnTo>
                <a:lnTo>
                  <a:pt x="45080" y="61950"/>
                </a:lnTo>
                <a:lnTo>
                  <a:pt x="45090" y="61970"/>
                </a:lnTo>
                <a:lnTo>
                  <a:pt x="45110" y="61980"/>
                </a:lnTo>
                <a:lnTo>
                  <a:pt x="45110" y="61990"/>
                </a:lnTo>
                <a:lnTo>
                  <a:pt x="45120" y="62000"/>
                </a:lnTo>
                <a:lnTo>
                  <a:pt x="45130" y="62000"/>
                </a:lnTo>
                <a:lnTo>
                  <a:pt x="45100" y="62020"/>
                </a:lnTo>
                <a:lnTo>
                  <a:pt x="45040" y="62060"/>
                </a:lnTo>
                <a:lnTo>
                  <a:pt x="44950" y="62110"/>
                </a:lnTo>
                <a:lnTo>
                  <a:pt x="44940" y="62120"/>
                </a:lnTo>
                <a:lnTo>
                  <a:pt x="44880" y="62120"/>
                </a:lnTo>
                <a:lnTo>
                  <a:pt x="44820" y="62110"/>
                </a:lnTo>
                <a:lnTo>
                  <a:pt x="44850" y="62160"/>
                </a:lnTo>
                <a:lnTo>
                  <a:pt x="44870" y="62190"/>
                </a:lnTo>
                <a:lnTo>
                  <a:pt x="44920" y="62200"/>
                </a:lnTo>
                <a:lnTo>
                  <a:pt x="45000" y="62210"/>
                </a:lnTo>
                <a:lnTo>
                  <a:pt x="45070" y="62210"/>
                </a:lnTo>
                <a:lnTo>
                  <a:pt x="45090" y="62220"/>
                </a:lnTo>
                <a:lnTo>
                  <a:pt x="45150" y="62250"/>
                </a:lnTo>
                <a:lnTo>
                  <a:pt x="45160" y="62260"/>
                </a:lnTo>
                <a:lnTo>
                  <a:pt x="45230" y="62290"/>
                </a:lnTo>
                <a:lnTo>
                  <a:pt x="45250" y="62310"/>
                </a:lnTo>
                <a:lnTo>
                  <a:pt x="45290" y="62330"/>
                </a:lnTo>
                <a:lnTo>
                  <a:pt x="45320" y="62340"/>
                </a:lnTo>
                <a:lnTo>
                  <a:pt x="45480" y="62440"/>
                </a:lnTo>
                <a:lnTo>
                  <a:pt x="45520" y="62500"/>
                </a:lnTo>
                <a:lnTo>
                  <a:pt x="45560" y="62560"/>
                </a:lnTo>
                <a:lnTo>
                  <a:pt x="45610" y="62620"/>
                </a:lnTo>
                <a:lnTo>
                  <a:pt x="45610" y="62630"/>
                </a:lnTo>
                <a:lnTo>
                  <a:pt x="45590" y="62650"/>
                </a:lnTo>
                <a:lnTo>
                  <a:pt x="45510" y="62710"/>
                </a:lnTo>
                <a:lnTo>
                  <a:pt x="45450" y="62750"/>
                </a:lnTo>
                <a:lnTo>
                  <a:pt x="45370" y="62800"/>
                </a:lnTo>
                <a:lnTo>
                  <a:pt x="45310" y="62850"/>
                </a:lnTo>
                <a:lnTo>
                  <a:pt x="45300" y="62860"/>
                </a:lnTo>
                <a:lnTo>
                  <a:pt x="45260" y="62920"/>
                </a:lnTo>
                <a:lnTo>
                  <a:pt x="45210" y="62990"/>
                </a:lnTo>
                <a:lnTo>
                  <a:pt x="45150" y="63070"/>
                </a:lnTo>
                <a:lnTo>
                  <a:pt x="45110" y="63140"/>
                </a:lnTo>
                <a:lnTo>
                  <a:pt x="45090" y="63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