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Mombasa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Mombas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5600" y="90720"/>
                </a:moveTo>
                <a:lnTo>
                  <a:pt x="65590" y="90720"/>
                </a:lnTo>
                <a:lnTo>
                  <a:pt x="65590" y="90710"/>
                </a:lnTo>
                <a:lnTo>
                  <a:pt x="65580" y="90710"/>
                </a:lnTo>
                <a:lnTo>
                  <a:pt x="65550" y="90690"/>
                </a:lnTo>
                <a:lnTo>
                  <a:pt x="65520" y="90670"/>
                </a:lnTo>
                <a:lnTo>
                  <a:pt x="65490" y="90650"/>
                </a:lnTo>
                <a:lnTo>
                  <a:pt x="65470" y="90640"/>
                </a:lnTo>
                <a:lnTo>
                  <a:pt x="65460" y="90630"/>
                </a:lnTo>
                <a:lnTo>
                  <a:pt x="65450" y="90620"/>
                </a:lnTo>
                <a:lnTo>
                  <a:pt x="65470" y="90600"/>
                </a:lnTo>
                <a:lnTo>
                  <a:pt x="65490" y="90580"/>
                </a:lnTo>
                <a:lnTo>
                  <a:pt x="65490" y="90570"/>
                </a:lnTo>
                <a:lnTo>
                  <a:pt x="65500" y="90560"/>
                </a:lnTo>
                <a:lnTo>
                  <a:pt x="65500" y="90550"/>
                </a:lnTo>
                <a:lnTo>
                  <a:pt x="65500" y="90540"/>
                </a:lnTo>
                <a:lnTo>
                  <a:pt x="65500" y="90530"/>
                </a:lnTo>
                <a:lnTo>
                  <a:pt x="65510" y="90520"/>
                </a:lnTo>
                <a:lnTo>
                  <a:pt x="65510" y="90510"/>
                </a:lnTo>
                <a:lnTo>
                  <a:pt x="65510" y="90500"/>
                </a:lnTo>
                <a:lnTo>
                  <a:pt x="65510" y="90490"/>
                </a:lnTo>
                <a:lnTo>
                  <a:pt x="65510" y="90480"/>
                </a:lnTo>
                <a:lnTo>
                  <a:pt x="65510" y="90470"/>
                </a:lnTo>
                <a:lnTo>
                  <a:pt x="65520" y="90460"/>
                </a:lnTo>
                <a:lnTo>
                  <a:pt x="65530" y="90450"/>
                </a:lnTo>
                <a:lnTo>
                  <a:pt x="65550" y="90450"/>
                </a:lnTo>
                <a:lnTo>
                  <a:pt x="65550" y="90440"/>
                </a:lnTo>
                <a:lnTo>
                  <a:pt x="65560" y="90430"/>
                </a:lnTo>
                <a:lnTo>
                  <a:pt x="65560" y="90420"/>
                </a:lnTo>
                <a:lnTo>
                  <a:pt x="65560" y="90410"/>
                </a:lnTo>
                <a:lnTo>
                  <a:pt x="65550" y="90410"/>
                </a:lnTo>
                <a:lnTo>
                  <a:pt x="65540" y="90410"/>
                </a:lnTo>
                <a:lnTo>
                  <a:pt x="65530" y="90410"/>
                </a:lnTo>
                <a:lnTo>
                  <a:pt x="65520" y="90410"/>
                </a:lnTo>
                <a:lnTo>
                  <a:pt x="65510" y="90400"/>
                </a:lnTo>
                <a:lnTo>
                  <a:pt x="65510" y="90390"/>
                </a:lnTo>
                <a:lnTo>
                  <a:pt x="65500" y="90380"/>
                </a:lnTo>
                <a:lnTo>
                  <a:pt x="65500" y="90370"/>
                </a:lnTo>
                <a:lnTo>
                  <a:pt x="65490" y="90370"/>
                </a:lnTo>
                <a:lnTo>
                  <a:pt x="65490" y="90360"/>
                </a:lnTo>
                <a:lnTo>
                  <a:pt x="65480" y="90350"/>
                </a:lnTo>
                <a:lnTo>
                  <a:pt x="65480" y="90340"/>
                </a:lnTo>
                <a:lnTo>
                  <a:pt x="65470" y="90330"/>
                </a:lnTo>
                <a:lnTo>
                  <a:pt x="65460" y="90320"/>
                </a:lnTo>
                <a:lnTo>
                  <a:pt x="65440" y="90300"/>
                </a:lnTo>
                <a:lnTo>
                  <a:pt x="65420" y="90270"/>
                </a:lnTo>
                <a:lnTo>
                  <a:pt x="65390" y="90240"/>
                </a:lnTo>
                <a:lnTo>
                  <a:pt x="65360" y="90210"/>
                </a:lnTo>
                <a:lnTo>
                  <a:pt x="65340" y="90200"/>
                </a:lnTo>
                <a:lnTo>
                  <a:pt x="65330" y="90180"/>
                </a:lnTo>
                <a:lnTo>
                  <a:pt x="65340" y="90170"/>
                </a:lnTo>
                <a:lnTo>
                  <a:pt x="65330" y="90160"/>
                </a:lnTo>
                <a:lnTo>
                  <a:pt x="65320" y="90170"/>
                </a:lnTo>
                <a:lnTo>
                  <a:pt x="65310" y="90180"/>
                </a:lnTo>
                <a:lnTo>
                  <a:pt x="65310" y="90160"/>
                </a:lnTo>
                <a:lnTo>
                  <a:pt x="65300" y="90140"/>
                </a:lnTo>
                <a:lnTo>
                  <a:pt x="65290" y="90140"/>
                </a:lnTo>
                <a:lnTo>
                  <a:pt x="65280" y="90140"/>
                </a:lnTo>
                <a:lnTo>
                  <a:pt x="65280" y="90150"/>
                </a:lnTo>
                <a:lnTo>
                  <a:pt x="65280" y="90160"/>
                </a:lnTo>
                <a:lnTo>
                  <a:pt x="65280" y="90170"/>
                </a:lnTo>
                <a:lnTo>
                  <a:pt x="65280" y="90180"/>
                </a:lnTo>
                <a:lnTo>
                  <a:pt x="65280" y="90190"/>
                </a:lnTo>
                <a:lnTo>
                  <a:pt x="65270" y="90200"/>
                </a:lnTo>
                <a:lnTo>
                  <a:pt x="65270" y="90210"/>
                </a:lnTo>
                <a:lnTo>
                  <a:pt x="65260" y="90210"/>
                </a:lnTo>
                <a:lnTo>
                  <a:pt x="65250" y="90220"/>
                </a:lnTo>
                <a:lnTo>
                  <a:pt x="65240" y="90220"/>
                </a:lnTo>
                <a:lnTo>
                  <a:pt x="65230" y="90220"/>
                </a:lnTo>
                <a:lnTo>
                  <a:pt x="65220" y="90230"/>
                </a:lnTo>
                <a:lnTo>
                  <a:pt x="65210" y="90240"/>
                </a:lnTo>
                <a:lnTo>
                  <a:pt x="65210" y="90250"/>
                </a:lnTo>
                <a:lnTo>
                  <a:pt x="65200" y="90260"/>
                </a:lnTo>
                <a:lnTo>
                  <a:pt x="65210" y="90270"/>
                </a:lnTo>
                <a:lnTo>
                  <a:pt x="65220" y="90280"/>
                </a:lnTo>
                <a:lnTo>
                  <a:pt x="65220" y="90300"/>
                </a:lnTo>
                <a:lnTo>
                  <a:pt x="65220" y="90310"/>
                </a:lnTo>
                <a:lnTo>
                  <a:pt x="65220" y="90320"/>
                </a:lnTo>
                <a:lnTo>
                  <a:pt x="65220" y="90330"/>
                </a:lnTo>
                <a:lnTo>
                  <a:pt x="65210" y="90340"/>
                </a:lnTo>
                <a:lnTo>
                  <a:pt x="65200" y="90350"/>
                </a:lnTo>
                <a:lnTo>
                  <a:pt x="65190" y="90360"/>
                </a:lnTo>
                <a:lnTo>
                  <a:pt x="65190" y="90370"/>
                </a:lnTo>
                <a:lnTo>
                  <a:pt x="65180" y="90370"/>
                </a:lnTo>
                <a:lnTo>
                  <a:pt x="65160" y="90370"/>
                </a:lnTo>
                <a:lnTo>
                  <a:pt x="65150" y="90370"/>
                </a:lnTo>
                <a:lnTo>
                  <a:pt x="65130" y="90380"/>
                </a:lnTo>
                <a:lnTo>
                  <a:pt x="65120" y="90390"/>
                </a:lnTo>
                <a:lnTo>
                  <a:pt x="65110" y="90400"/>
                </a:lnTo>
                <a:lnTo>
                  <a:pt x="65100" y="90410"/>
                </a:lnTo>
                <a:lnTo>
                  <a:pt x="65090" y="90410"/>
                </a:lnTo>
                <a:lnTo>
                  <a:pt x="65080" y="90410"/>
                </a:lnTo>
                <a:lnTo>
                  <a:pt x="65070" y="90400"/>
                </a:lnTo>
                <a:lnTo>
                  <a:pt x="65060" y="90400"/>
                </a:lnTo>
                <a:lnTo>
                  <a:pt x="65050" y="90410"/>
                </a:lnTo>
                <a:lnTo>
                  <a:pt x="65050" y="90420"/>
                </a:lnTo>
                <a:lnTo>
                  <a:pt x="65040" y="90420"/>
                </a:lnTo>
                <a:lnTo>
                  <a:pt x="65030" y="90420"/>
                </a:lnTo>
                <a:lnTo>
                  <a:pt x="65030" y="90430"/>
                </a:lnTo>
                <a:lnTo>
                  <a:pt x="65020" y="90430"/>
                </a:lnTo>
                <a:lnTo>
                  <a:pt x="65010" y="90430"/>
                </a:lnTo>
                <a:lnTo>
                  <a:pt x="65000" y="90430"/>
                </a:lnTo>
                <a:lnTo>
                  <a:pt x="65010" y="90420"/>
                </a:lnTo>
                <a:lnTo>
                  <a:pt x="65020" y="90400"/>
                </a:lnTo>
                <a:lnTo>
                  <a:pt x="65040" y="90380"/>
                </a:lnTo>
                <a:lnTo>
                  <a:pt x="65040" y="90370"/>
                </a:lnTo>
                <a:lnTo>
                  <a:pt x="65050" y="90360"/>
                </a:lnTo>
                <a:lnTo>
                  <a:pt x="65060" y="90370"/>
                </a:lnTo>
                <a:lnTo>
                  <a:pt x="65060" y="90380"/>
                </a:lnTo>
                <a:lnTo>
                  <a:pt x="65070" y="90380"/>
                </a:lnTo>
                <a:lnTo>
                  <a:pt x="65060" y="90370"/>
                </a:lnTo>
                <a:lnTo>
                  <a:pt x="65060" y="90360"/>
                </a:lnTo>
                <a:lnTo>
                  <a:pt x="65070" y="90350"/>
                </a:lnTo>
                <a:lnTo>
                  <a:pt x="65080" y="90350"/>
                </a:lnTo>
                <a:lnTo>
                  <a:pt x="65090" y="90340"/>
                </a:lnTo>
                <a:lnTo>
                  <a:pt x="65100" y="90340"/>
                </a:lnTo>
                <a:lnTo>
                  <a:pt x="65110" y="90340"/>
                </a:lnTo>
                <a:lnTo>
                  <a:pt x="65120" y="90340"/>
                </a:lnTo>
                <a:lnTo>
                  <a:pt x="65120" y="90330"/>
                </a:lnTo>
                <a:lnTo>
                  <a:pt x="65110" y="90320"/>
                </a:lnTo>
                <a:lnTo>
                  <a:pt x="65110" y="90310"/>
                </a:lnTo>
                <a:lnTo>
                  <a:pt x="65120" y="90300"/>
                </a:lnTo>
                <a:lnTo>
                  <a:pt x="65130" y="90310"/>
                </a:lnTo>
                <a:lnTo>
                  <a:pt x="65140" y="90310"/>
                </a:lnTo>
                <a:lnTo>
                  <a:pt x="65150" y="90300"/>
                </a:lnTo>
                <a:lnTo>
                  <a:pt x="65150" y="90290"/>
                </a:lnTo>
                <a:lnTo>
                  <a:pt x="65150" y="90280"/>
                </a:lnTo>
                <a:lnTo>
                  <a:pt x="65140" y="90270"/>
                </a:lnTo>
                <a:lnTo>
                  <a:pt x="65130" y="90260"/>
                </a:lnTo>
                <a:lnTo>
                  <a:pt x="65130" y="90250"/>
                </a:lnTo>
                <a:lnTo>
                  <a:pt x="65120" y="90240"/>
                </a:lnTo>
                <a:lnTo>
                  <a:pt x="65120" y="90230"/>
                </a:lnTo>
                <a:lnTo>
                  <a:pt x="65110" y="90220"/>
                </a:lnTo>
                <a:lnTo>
                  <a:pt x="65110" y="90210"/>
                </a:lnTo>
                <a:lnTo>
                  <a:pt x="65120" y="90200"/>
                </a:lnTo>
                <a:lnTo>
                  <a:pt x="65110" y="90190"/>
                </a:lnTo>
                <a:lnTo>
                  <a:pt x="65110" y="90180"/>
                </a:lnTo>
                <a:lnTo>
                  <a:pt x="65100" y="90170"/>
                </a:lnTo>
                <a:lnTo>
                  <a:pt x="65090" y="90170"/>
                </a:lnTo>
                <a:lnTo>
                  <a:pt x="65080" y="90160"/>
                </a:lnTo>
                <a:lnTo>
                  <a:pt x="65080" y="90150"/>
                </a:lnTo>
                <a:lnTo>
                  <a:pt x="65080" y="90140"/>
                </a:lnTo>
                <a:lnTo>
                  <a:pt x="65090" y="90130"/>
                </a:lnTo>
                <a:lnTo>
                  <a:pt x="65090" y="90120"/>
                </a:lnTo>
                <a:lnTo>
                  <a:pt x="65090" y="90110"/>
                </a:lnTo>
                <a:lnTo>
                  <a:pt x="65090" y="90100"/>
                </a:lnTo>
                <a:lnTo>
                  <a:pt x="65090" y="90090"/>
                </a:lnTo>
                <a:lnTo>
                  <a:pt x="65090" y="90080"/>
                </a:lnTo>
                <a:lnTo>
                  <a:pt x="65100" y="90070"/>
                </a:lnTo>
                <a:lnTo>
                  <a:pt x="65110" y="90060"/>
                </a:lnTo>
                <a:lnTo>
                  <a:pt x="65110" y="90050"/>
                </a:lnTo>
                <a:lnTo>
                  <a:pt x="65100" y="90040"/>
                </a:lnTo>
                <a:lnTo>
                  <a:pt x="65100" y="90030"/>
                </a:lnTo>
                <a:lnTo>
                  <a:pt x="65110" y="90020"/>
                </a:lnTo>
                <a:lnTo>
                  <a:pt x="65120" y="90020"/>
                </a:lnTo>
                <a:lnTo>
                  <a:pt x="65130" y="90020"/>
                </a:lnTo>
                <a:lnTo>
                  <a:pt x="65130" y="90010"/>
                </a:lnTo>
                <a:lnTo>
                  <a:pt x="65140" y="90010"/>
                </a:lnTo>
                <a:lnTo>
                  <a:pt x="65150" y="90000"/>
                </a:lnTo>
                <a:lnTo>
                  <a:pt x="65150" y="89990"/>
                </a:lnTo>
                <a:lnTo>
                  <a:pt x="65150" y="89980"/>
                </a:lnTo>
                <a:lnTo>
                  <a:pt x="65150" y="89970"/>
                </a:lnTo>
                <a:lnTo>
                  <a:pt x="65160" y="89970"/>
                </a:lnTo>
                <a:lnTo>
                  <a:pt x="65170" y="89960"/>
                </a:lnTo>
                <a:lnTo>
                  <a:pt x="65170" y="89950"/>
                </a:lnTo>
                <a:lnTo>
                  <a:pt x="65170" y="89940"/>
                </a:lnTo>
                <a:lnTo>
                  <a:pt x="65160" y="89940"/>
                </a:lnTo>
                <a:lnTo>
                  <a:pt x="65150" y="89930"/>
                </a:lnTo>
                <a:lnTo>
                  <a:pt x="65150" y="89920"/>
                </a:lnTo>
                <a:lnTo>
                  <a:pt x="65160" y="89910"/>
                </a:lnTo>
                <a:lnTo>
                  <a:pt x="65170" y="89910"/>
                </a:lnTo>
                <a:lnTo>
                  <a:pt x="65180" y="89910"/>
                </a:lnTo>
                <a:lnTo>
                  <a:pt x="65190" y="89910"/>
                </a:lnTo>
                <a:lnTo>
                  <a:pt x="65200" y="89910"/>
                </a:lnTo>
                <a:lnTo>
                  <a:pt x="65210" y="89910"/>
                </a:lnTo>
                <a:lnTo>
                  <a:pt x="65220" y="89910"/>
                </a:lnTo>
                <a:lnTo>
                  <a:pt x="65230" y="89900"/>
                </a:lnTo>
                <a:lnTo>
                  <a:pt x="65240" y="89900"/>
                </a:lnTo>
                <a:lnTo>
                  <a:pt x="65250" y="89900"/>
                </a:lnTo>
                <a:lnTo>
                  <a:pt x="65260" y="89910"/>
                </a:lnTo>
                <a:lnTo>
                  <a:pt x="65270" y="89910"/>
                </a:lnTo>
                <a:lnTo>
                  <a:pt x="65280" y="89910"/>
                </a:lnTo>
                <a:lnTo>
                  <a:pt x="65280" y="89900"/>
                </a:lnTo>
                <a:lnTo>
                  <a:pt x="65290" y="89900"/>
                </a:lnTo>
                <a:lnTo>
                  <a:pt x="65300" y="89900"/>
                </a:lnTo>
                <a:lnTo>
                  <a:pt x="65310" y="89900"/>
                </a:lnTo>
                <a:lnTo>
                  <a:pt x="65320" y="89910"/>
                </a:lnTo>
                <a:lnTo>
                  <a:pt x="65330" y="89910"/>
                </a:lnTo>
                <a:lnTo>
                  <a:pt x="65330" y="89920"/>
                </a:lnTo>
                <a:lnTo>
                  <a:pt x="65340" y="89930"/>
                </a:lnTo>
                <a:lnTo>
                  <a:pt x="65350" y="89930"/>
                </a:lnTo>
                <a:lnTo>
                  <a:pt x="65360" y="89920"/>
                </a:lnTo>
                <a:lnTo>
                  <a:pt x="65370" y="89910"/>
                </a:lnTo>
                <a:lnTo>
                  <a:pt x="65380" y="89910"/>
                </a:lnTo>
                <a:lnTo>
                  <a:pt x="65390" y="89920"/>
                </a:lnTo>
                <a:lnTo>
                  <a:pt x="65400" y="89920"/>
                </a:lnTo>
                <a:lnTo>
                  <a:pt x="65410" y="89920"/>
                </a:lnTo>
                <a:lnTo>
                  <a:pt x="65410" y="89910"/>
                </a:lnTo>
                <a:lnTo>
                  <a:pt x="65400" y="89910"/>
                </a:lnTo>
                <a:lnTo>
                  <a:pt x="65400" y="89900"/>
                </a:lnTo>
                <a:lnTo>
                  <a:pt x="65390" y="89890"/>
                </a:lnTo>
                <a:lnTo>
                  <a:pt x="65380" y="89890"/>
                </a:lnTo>
                <a:lnTo>
                  <a:pt x="65370" y="89890"/>
                </a:lnTo>
                <a:lnTo>
                  <a:pt x="65360" y="89900"/>
                </a:lnTo>
                <a:lnTo>
                  <a:pt x="65350" y="89900"/>
                </a:lnTo>
                <a:lnTo>
                  <a:pt x="65340" y="89900"/>
                </a:lnTo>
                <a:lnTo>
                  <a:pt x="65330" y="89900"/>
                </a:lnTo>
                <a:lnTo>
                  <a:pt x="65340" y="89890"/>
                </a:lnTo>
                <a:lnTo>
                  <a:pt x="65350" y="89890"/>
                </a:lnTo>
                <a:lnTo>
                  <a:pt x="65360" y="89880"/>
                </a:lnTo>
                <a:lnTo>
                  <a:pt x="65370" y="89880"/>
                </a:lnTo>
                <a:lnTo>
                  <a:pt x="65380" y="89870"/>
                </a:lnTo>
                <a:lnTo>
                  <a:pt x="65390" y="89870"/>
                </a:lnTo>
                <a:lnTo>
                  <a:pt x="65400" y="89870"/>
                </a:lnTo>
                <a:lnTo>
                  <a:pt x="65410" y="89870"/>
                </a:lnTo>
                <a:lnTo>
                  <a:pt x="65420" y="89870"/>
                </a:lnTo>
                <a:lnTo>
                  <a:pt x="65430" y="89880"/>
                </a:lnTo>
                <a:lnTo>
                  <a:pt x="65440" y="89890"/>
                </a:lnTo>
                <a:lnTo>
                  <a:pt x="65450" y="89890"/>
                </a:lnTo>
                <a:lnTo>
                  <a:pt x="65460" y="89900"/>
                </a:lnTo>
                <a:lnTo>
                  <a:pt x="65470" y="89900"/>
                </a:lnTo>
                <a:lnTo>
                  <a:pt x="65480" y="89900"/>
                </a:lnTo>
                <a:lnTo>
                  <a:pt x="65490" y="89900"/>
                </a:lnTo>
                <a:lnTo>
                  <a:pt x="65500" y="89890"/>
                </a:lnTo>
                <a:lnTo>
                  <a:pt x="65510" y="89880"/>
                </a:lnTo>
                <a:lnTo>
                  <a:pt x="65520" y="89880"/>
                </a:lnTo>
                <a:lnTo>
                  <a:pt x="65520" y="89870"/>
                </a:lnTo>
                <a:lnTo>
                  <a:pt x="65530" y="89870"/>
                </a:lnTo>
                <a:lnTo>
                  <a:pt x="65540" y="89870"/>
                </a:lnTo>
                <a:lnTo>
                  <a:pt x="65540" y="89860"/>
                </a:lnTo>
                <a:lnTo>
                  <a:pt x="65550" y="89860"/>
                </a:lnTo>
                <a:lnTo>
                  <a:pt x="65560" y="89850"/>
                </a:lnTo>
                <a:lnTo>
                  <a:pt x="65560" y="89840"/>
                </a:lnTo>
                <a:lnTo>
                  <a:pt x="65550" y="89830"/>
                </a:lnTo>
                <a:lnTo>
                  <a:pt x="65550" y="89820"/>
                </a:lnTo>
                <a:lnTo>
                  <a:pt x="65540" y="89810"/>
                </a:lnTo>
                <a:lnTo>
                  <a:pt x="65550" y="89800"/>
                </a:lnTo>
                <a:lnTo>
                  <a:pt x="65550" y="89790"/>
                </a:lnTo>
                <a:lnTo>
                  <a:pt x="65550" y="89780"/>
                </a:lnTo>
                <a:lnTo>
                  <a:pt x="65560" y="89790"/>
                </a:lnTo>
                <a:lnTo>
                  <a:pt x="65560" y="89800"/>
                </a:lnTo>
                <a:lnTo>
                  <a:pt x="65560" y="89810"/>
                </a:lnTo>
                <a:lnTo>
                  <a:pt x="65560" y="89820"/>
                </a:lnTo>
                <a:lnTo>
                  <a:pt x="65570" y="89830"/>
                </a:lnTo>
                <a:lnTo>
                  <a:pt x="65570" y="89840"/>
                </a:lnTo>
                <a:lnTo>
                  <a:pt x="65570" y="89850"/>
                </a:lnTo>
                <a:lnTo>
                  <a:pt x="65580" y="89860"/>
                </a:lnTo>
                <a:lnTo>
                  <a:pt x="65590" y="89870"/>
                </a:lnTo>
                <a:lnTo>
                  <a:pt x="65590" y="89880"/>
                </a:lnTo>
                <a:lnTo>
                  <a:pt x="65590" y="89900"/>
                </a:lnTo>
                <a:lnTo>
                  <a:pt x="65590" y="89910"/>
                </a:lnTo>
                <a:lnTo>
                  <a:pt x="65590" y="89920"/>
                </a:lnTo>
                <a:lnTo>
                  <a:pt x="65590" y="89930"/>
                </a:lnTo>
                <a:lnTo>
                  <a:pt x="65590" y="89940"/>
                </a:lnTo>
                <a:lnTo>
                  <a:pt x="65590" y="89950"/>
                </a:lnTo>
                <a:lnTo>
                  <a:pt x="65600" y="89950"/>
                </a:lnTo>
                <a:lnTo>
                  <a:pt x="65600" y="89960"/>
                </a:lnTo>
                <a:lnTo>
                  <a:pt x="65610" y="89970"/>
                </a:lnTo>
                <a:lnTo>
                  <a:pt x="65620" y="89980"/>
                </a:lnTo>
                <a:lnTo>
                  <a:pt x="65620" y="89990"/>
                </a:lnTo>
                <a:lnTo>
                  <a:pt x="65630" y="89990"/>
                </a:lnTo>
                <a:lnTo>
                  <a:pt x="65640" y="90000"/>
                </a:lnTo>
                <a:lnTo>
                  <a:pt x="65650" y="90000"/>
                </a:lnTo>
                <a:lnTo>
                  <a:pt x="65660" y="90010"/>
                </a:lnTo>
                <a:lnTo>
                  <a:pt x="65660" y="90020"/>
                </a:lnTo>
                <a:lnTo>
                  <a:pt x="65660" y="90030"/>
                </a:lnTo>
                <a:lnTo>
                  <a:pt x="65650" y="90030"/>
                </a:lnTo>
                <a:lnTo>
                  <a:pt x="65640" y="90030"/>
                </a:lnTo>
                <a:lnTo>
                  <a:pt x="65640" y="90040"/>
                </a:lnTo>
                <a:lnTo>
                  <a:pt x="65630" y="90050"/>
                </a:lnTo>
                <a:lnTo>
                  <a:pt x="65630" y="90060"/>
                </a:lnTo>
                <a:lnTo>
                  <a:pt x="65630" y="90070"/>
                </a:lnTo>
                <a:lnTo>
                  <a:pt x="65640" y="90060"/>
                </a:lnTo>
                <a:lnTo>
                  <a:pt x="65650" y="90050"/>
                </a:lnTo>
                <a:lnTo>
                  <a:pt x="65660" y="90040"/>
                </a:lnTo>
                <a:lnTo>
                  <a:pt x="65660" y="90030"/>
                </a:lnTo>
                <a:lnTo>
                  <a:pt x="65670" y="90010"/>
                </a:lnTo>
                <a:lnTo>
                  <a:pt x="65680" y="90000"/>
                </a:lnTo>
                <a:lnTo>
                  <a:pt x="65690" y="90000"/>
                </a:lnTo>
                <a:lnTo>
                  <a:pt x="65700" y="90010"/>
                </a:lnTo>
                <a:lnTo>
                  <a:pt x="65710" y="90010"/>
                </a:lnTo>
                <a:lnTo>
                  <a:pt x="65720" y="90020"/>
                </a:lnTo>
                <a:lnTo>
                  <a:pt x="65720" y="90030"/>
                </a:lnTo>
                <a:lnTo>
                  <a:pt x="65730" y="90030"/>
                </a:lnTo>
                <a:lnTo>
                  <a:pt x="65740" y="90040"/>
                </a:lnTo>
                <a:lnTo>
                  <a:pt x="65750" y="90050"/>
                </a:lnTo>
                <a:lnTo>
                  <a:pt x="65760" y="90060"/>
                </a:lnTo>
                <a:lnTo>
                  <a:pt x="65770" y="90060"/>
                </a:lnTo>
                <a:lnTo>
                  <a:pt x="65780" y="90070"/>
                </a:lnTo>
                <a:lnTo>
                  <a:pt x="65790" y="90070"/>
                </a:lnTo>
                <a:lnTo>
                  <a:pt x="65800" y="90070"/>
                </a:lnTo>
                <a:lnTo>
                  <a:pt x="65810" y="90070"/>
                </a:lnTo>
                <a:lnTo>
                  <a:pt x="65830" y="90070"/>
                </a:lnTo>
                <a:lnTo>
                  <a:pt x="65840" y="90070"/>
                </a:lnTo>
                <a:lnTo>
                  <a:pt x="65850" y="90080"/>
                </a:lnTo>
                <a:lnTo>
                  <a:pt x="65860" y="90080"/>
                </a:lnTo>
                <a:lnTo>
                  <a:pt x="65870" y="90080"/>
                </a:lnTo>
                <a:lnTo>
                  <a:pt x="65880" y="90080"/>
                </a:lnTo>
                <a:lnTo>
                  <a:pt x="65890" y="90090"/>
                </a:lnTo>
                <a:lnTo>
                  <a:pt x="65890" y="90100"/>
                </a:lnTo>
                <a:lnTo>
                  <a:pt x="65880" y="90100"/>
                </a:lnTo>
                <a:lnTo>
                  <a:pt x="65880" y="90110"/>
                </a:lnTo>
                <a:lnTo>
                  <a:pt x="65880" y="90120"/>
                </a:lnTo>
                <a:lnTo>
                  <a:pt x="65880" y="90130"/>
                </a:lnTo>
                <a:lnTo>
                  <a:pt x="65880" y="90140"/>
                </a:lnTo>
                <a:lnTo>
                  <a:pt x="65890" y="90150"/>
                </a:lnTo>
                <a:lnTo>
                  <a:pt x="65890" y="90160"/>
                </a:lnTo>
                <a:lnTo>
                  <a:pt x="65890" y="90170"/>
                </a:lnTo>
                <a:lnTo>
                  <a:pt x="65880" y="90180"/>
                </a:lnTo>
                <a:lnTo>
                  <a:pt x="65880" y="90190"/>
                </a:lnTo>
                <a:lnTo>
                  <a:pt x="65870" y="90200"/>
                </a:lnTo>
                <a:lnTo>
                  <a:pt x="65870" y="90210"/>
                </a:lnTo>
                <a:lnTo>
                  <a:pt x="65870" y="90220"/>
                </a:lnTo>
                <a:lnTo>
                  <a:pt x="65860" y="90230"/>
                </a:lnTo>
                <a:lnTo>
                  <a:pt x="65860" y="90240"/>
                </a:lnTo>
                <a:lnTo>
                  <a:pt x="65850" y="90240"/>
                </a:lnTo>
                <a:lnTo>
                  <a:pt x="65850" y="90250"/>
                </a:lnTo>
                <a:lnTo>
                  <a:pt x="65840" y="90260"/>
                </a:lnTo>
                <a:lnTo>
                  <a:pt x="65840" y="90270"/>
                </a:lnTo>
                <a:lnTo>
                  <a:pt x="65830" y="90280"/>
                </a:lnTo>
                <a:lnTo>
                  <a:pt x="65830" y="90290"/>
                </a:lnTo>
                <a:lnTo>
                  <a:pt x="65820" y="90290"/>
                </a:lnTo>
                <a:lnTo>
                  <a:pt x="65820" y="90300"/>
                </a:lnTo>
                <a:lnTo>
                  <a:pt x="65810" y="90310"/>
                </a:lnTo>
                <a:lnTo>
                  <a:pt x="65810" y="90320"/>
                </a:lnTo>
                <a:lnTo>
                  <a:pt x="65800" y="90330"/>
                </a:lnTo>
                <a:lnTo>
                  <a:pt x="65790" y="90340"/>
                </a:lnTo>
                <a:lnTo>
                  <a:pt x="65790" y="90350"/>
                </a:lnTo>
                <a:lnTo>
                  <a:pt x="65790" y="90360"/>
                </a:lnTo>
                <a:lnTo>
                  <a:pt x="65780" y="90370"/>
                </a:lnTo>
                <a:lnTo>
                  <a:pt x="65780" y="90380"/>
                </a:lnTo>
                <a:lnTo>
                  <a:pt x="65780" y="90390"/>
                </a:lnTo>
                <a:lnTo>
                  <a:pt x="65770" y="90390"/>
                </a:lnTo>
                <a:lnTo>
                  <a:pt x="65760" y="90400"/>
                </a:lnTo>
                <a:lnTo>
                  <a:pt x="65760" y="90410"/>
                </a:lnTo>
                <a:lnTo>
                  <a:pt x="65760" y="90420"/>
                </a:lnTo>
                <a:lnTo>
                  <a:pt x="65750" y="90420"/>
                </a:lnTo>
                <a:lnTo>
                  <a:pt x="65750" y="90430"/>
                </a:lnTo>
                <a:lnTo>
                  <a:pt x="65740" y="90440"/>
                </a:lnTo>
                <a:lnTo>
                  <a:pt x="65740" y="90450"/>
                </a:lnTo>
                <a:lnTo>
                  <a:pt x="65730" y="90450"/>
                </a:lnTo>
                <a:lnTo>
                  <a:pt x="65730" y="90460"/>
                </a:lnTo>
                <a:lnTo>
                  <a:pt x="65720" y="90460"/>
                </a:lnTo>
                <a:lnTo>
                  <a:pt x="65720" y="90470"/>
                </a:lnTo>
                <a:lnTo>
                  <a:pt x="65720" y="90480"/>
                </a:lnTo>
                <a:lnTo>
                  <a:pt x="65710" y="90490"/>
                </a:lnTo>
                <a:lnTo>
                  <a:pt x="65710" y="90500"/>
                </a:lnTo>
                <a:lnTo>
                  <a:pt x="65710" y="90510"/>
                </a:lnTo>
                <a:lnTo>
                  <a:pt x="65710" y="90520"/>
                </a:lnTo>
                <a:lnTo>
                  <a:pt x="65700" y="90530"/>
                </a:lnTo>
                <a:lnTo>
                  <a:pt x="65700" y="90540"/>
                </a:lnTo>
                <a:lnTo>
                  <a:pt x="65690" y="90550"/>
                </a:lnTo>
                <a:lnTo>
                  <a:pt x="65690" y="90560"/>
                </a:lnTo>
                <a:lnTo>
                  <a:pt x="65690" y="90570"/>
                </a:lnTo>
                <a:lnTo>
                  <a:pt x="65680" y="90570"/>
                </a:lnTo>
                <a:lnTo>
                  <a:pt x="65680" y="90580"/>
                </a:lnTo>
                <a:lnTo>
                  <a:pt x="65680" y="90590"/>
                </a:lnTo>
                <a:lnTo>
                  <a:pt x="65670" y="90600"/>
                </a:lnTo>
                <a:lnTo>
                  <a:pt x="65670" y="90610"/>
                </a:lnTo>
                <a:lnTo>
                  <a:pt x="65670" y="90620"/>
                </a:lnTo>
                <a:lnTo>
                  <a:pt x="65660" y="90620"/>
                </a:lnTo>
                <a:lnTo>
                  <a:pt x="65660" y="90630"/>
                </a:lnTo>
                <a:lnTo>
                  <a:pt x="65650" y="90640"/>
                </a:lnTo>
                <a:lnTo>
                  <a:pt x="65650" y="90650"/>
                </a:lnTo>
                <a:lnTo>
                  <a:pt x="65640" y="90650"/>
                </a:lnTo>
                <a:lnTo>
                  <a:pt x="65640" y="90660"/>
                </a:lnTo>
                <a:lnTo>
                  <a:pt x="65640" y="90670"/>
                </a:lnTo>
                <a:lnTo>
                  <a:pt x="65630" y="90680"/>
                </a:lnTo>
                <a:lnTo>
                  <a:pt x="65630" y="90690"/>
                </a:lnTo>
                <a:lnTo>
                  <a:pt x="65620" y="90700"/>
                </a:lnTo>
                <a:lnTo>
                  <a:pt x="65610" y="90710"/>
                </a:lnTo>
                <a:lnTo>
                  <a:pt x="65610" y="90720"/>
                </a:lnTo>
                <a:lnTo>
                  <a:pt x="65600" y="90720"/>
                </a:lnTo>
                <a:close/>
                <a:moveTo>
                  <a:pt x="65570" y="89690"/>
                </a:moveTo>
                <a:lnTo>
                  <a:pt x="65580" y="89680"/>
                </a:lnTo>
                <a:lnTo>
                  <a:pt x="65590" y="89670"/>
                </a:lnTo>
                <a:lnTo>
                  <a:pt x="65600" y="89660"/>
                </a:lnTo>
                <a:lnTo>
                  <a:pt x="65610" y="89670"/>
                </a:lnTo>
                <a:lnTo>
                  <a:pt x="65620" y="89670"/>
                </a:lnTo>
                <a:lnTo>
                  <a:pt x="65630" y="89670"/>
                </a:lnTo>
                <a:lnTo>
                  <a:pt x="65640" y="89670"/>
                </a:lnTo>
                <a:lnTo>
                  <a:pt x="65650" y="89670"/>
                </a:lnTo>
                <a:lnTo>
                  <a:pt x="65660" y="89670"/>
                </a:lnTo>
                <a:lnTo>
                  <a:pt x="65670" y="89660"/>
                </a:lnTo>
                <a:lnTo>
                  <a:pt x="65680" y="89650"/>
                </a:lnTo>
                <a:lnTo>
                  <a:pt x="65680" y="89640"/>
                </a:lnTo>
                <a:lnTo>
                  <a:pt x="65690" y="89630"/>
                </a:lnTo>
                <a:lnTo>
                  <a:pt x="65700" y="89630"/>
                </a:lnTo>
                <a:lnTo>
                  <a:pt x="65710" y="89620"/>
                </a:lnTo>
                <a:lnTo>
                  <a:pt x="65720" y="89620"/>
                </a:lnTo>
                <a:lnTo>
                  <a:pt x="65730" y="89610"/>
                </a:lnTo>
                <a:lnTo>
                  <a:pt x="65740" y="89600"/>
                </a:lnTo>
                <a:lnTo>
                  <a:pt x="65750" y="89600"/>
                </a:lnTo>
                <a:lnTo>
                  <a:pt x="65760" y="89600"/>
                </a:lnTo>
                <a:lnTo>
                  <a:pt x="65770" y="89600"/>
                </a:lnTo>
                <a:lnTo>
                  <a:pt x="65780" y="89600"/>
                </a:lnTo>
                <a:lnTo>
                  <a:pt x="65790" y="89600"/>
                </a:lnTo>
                <a:lnTo>
                  <a:pt x="65800" y="89600"/>
                </a:lnTo>
                <a:lnTo>
                  <a:pt x="65810" y="89600"/>
                </a:lnTo>
                <a:lnTo>
                  <a:pt x="65820" y="89610"/>
                </a:lnTo>
                <a:lnTo>
                  <a:pt x="65830" y="89620"/>
                </a:lnTo>
                <a:lnTo>
                  <a:pt x="65840" y="89630"/>
                </a:lnTo>
                <a:lnTo>
                  <a:pt x="65850" y="89640"/>
                </a:lnTo>
                <a:lnTo>
                  <a:pt x="65860" y="89640"/>
                </a:lnTo>
                <a:lnTo>
                  <a:pt x="65870" y="89650"/>
                </a:lnTo>
                <a:lnTo>
                  <a:pt x="65880" y="89650"/>
                </a:lnTo>
                <a:lnTo>
                  <a:pt x="65890" y="89650"/>
                </a:lnTo>
                <a:lnTo>
                  <a:pt x="65890" y="89660"/>
                </a:lnTo>
                <a:lnTo>
                  <a:pt x="65890" y="89670"/>
                </a:lnTo>
                <a:lnTo>
                  <a:pt x="65880" y="89680"/>
                </a:lnTo>
                <a:lnTo>
                  <a:pt x="65860" y="89680"/>
                </a:lnTo>
                <a:lnTo>
                  <a:pt x="65860" y="89690"/>
                </a:lnTo>
                <a:lnTo>
                  <a:pt x="65850" y="89690"/>
                </a:lnTo>
                <a:lnTo>
                  <a:pt x="65850" y="89700"/>
                </a:lnTo>
                <a:lnTo>
                  <a:pt x="65850" y="89710"/>
                </a:lnTo>
                <a:lnTo>
                  <a:pt x="65850" y="89720"/>
                </a:lnTo>
                <a:lnTo>
                  <a:pt x="65860" y="89730"/>
                </a:lnTo>
                <a:lnTo>
                  <a:pt x="65860" y="89740"/>
                </a:lnTo>
                <a:lnTo>
                  <a:pt x="65870" y="89740"/>
                </a:lnTo>
                <a:lnTo>
                  <a:pt x="65880" y="89750"/>
                </a:lnTo>
                <a:lnTo>
                  <a:pt x="65890" y="89750"/>
                </a:lnTo>
                <a:lnTo>
                  <a:pt x="65900" y="89740"/>
                </a:lnTo>
                <a:lnTo>
                  <a:pt x="65910" y="89740"/>
                </a:lnTo>
                <a:lnTo>
                  <a:pt x="65910" y="89750"/>
                </a:lnTo>
                <a:lnTo>
                  <a:pt x="65920" y="89750"/>
                </a:lnTo>
                <a:lnTo>
                  <a:pt x="65920" y="89760"/>
                </a:lnTo>
                <a:lnTo>
                  <a:pt x="65910" y="89770"/>
                </a:lnTo>
                <a:lnTo>
                  <a:pt x="65900" y="89780"/>
                </a:lnTo>
                <a:lnTo>
                  <a:pt x="65890" y="89790"/>
                </a:lnTo>
                <a:lnTo>
                  <a:pt x="65890" y="89810"/>
                </a:lnTo>
                <a:lnTo>
                  <a:pt x="65890" y="89820"/>
                </a:lnTo>
                <a:lnTo>
                  <a:pt x="65900" y="89830"/>
                </a:lnTo>
                <a:lnTo>
                  <a:pt x="65910" y="89840"/>
                </a:lnTo>
                <a:lnTo>
                  <a:pt x="65920" y="89850"/>
                </a:lnTo>
                <a:lnTo>
                  <a:pt x="65930" y="89860"/>
                </a:lnTo>
                <a:lnTo>
                  <a:pt x="65940" y="89870"/>
                </a:lnTo>
                <a:lnTo>
                  <a:pt x="65940" y="89880"/>
                </a:lnTo>
                <a:lnTo>
                  <a:pt x="65940" y="89890"/>
                </a:lnTo>
                <a:lnTo>
                  <a:pt x="65940" y="89900"/>
                </a:lnTo>
                <a:lnTo>
                  <a:pt x="65950" y="89910"/>
                </a:lnTo>
                <a:lnTo>
                  <a:pt x="65950" y="89920"/>
                </a:lnTo>
                <a:lnTo>
                  <a:pt x="65950" y="89930"/>
                </a:lnTo>
                <a:lnTo>
                  <a:pt x="65950" y="89950"/>
                </a:lnTo>
                <a:lnTo>
                  <a:pt x="65960" y="89960"/>
                </a:lnTo>
                <a:lnTo>
                  <a:pt x="65960" y="89970"/>
                </a:lnTo>
                <a:lnTo>
                  <a:pt x="65950" y="89980"/>
                </a:lnTo>
                <a:lnTo>
                  <a:pt x="65940" y="89980"/>
                </a:lnTo>
                <a:lnTo>
                  <a:pt x="65930" y="89980"/>
                </a:lnTo>
                <a:lnTo>
                  <a:pt x="65930" y="89990"/>
                </a:lnTo>
                <a:lnTo>
                  <a:pt x="65910" y="89990"/>
                </a:lnTo>
                <a:lnTo>
                  <a:pt x="65900" y="90000"/>
                </a:lnTo>
                <a:lnTo>
                  <a:pt x="65890" y="90000"/>
                </a:lnTo>
                <a:lnTo>
                  <a:pt x="65890" y="90010"/>
                </a:lnTo>
                <a:lnTo>
                  <a:pt x="65880" y="90010"/>
                </a:lnTo>
                <a:lnTo>
                  <a:pt x="65880" y="90020"/>
                </a:lnTo>
                <a:lnTo>
                  <a:pt x="65870" y="90030"/>
                </a:lnTo>
                <a:lnTo>
                  <a:pt x="65870" y="90040"/>
                </a:lnTo>
                <a:lnTo>
                  <a:pt x="65860" y="90040"/>
                </a:lnTo>
                <a:lnTo>
                  <a:pt x="65850" y="90040"/>
                </a:lnTo>
                <a:lnTo>
                  <a:pt x="65840" y="90040"/>
                </a:lnTo>
                <a:lnTo>
                  <a:pt x="65830" y="90040"/>
                </a:lnTo>
                <a:lnTo>
                  <a:pt x="65820" y="90040"/>
                </a:lnTo>
                <a:lnTo>
                  <a:pt x="65810" y="90040"/>
                </a:lnTo>
                <a:lnTo>
                  <a:pt x="65800" y="90030"/>
                </a:lnTo>
                <a:lnTo>
                  <a:pt x="65790" y="90020"/>
                </a:lnTo>
                <a:lnTo>
                  <a:pt x="65780" y="90010"/>
                </a:lnTo>
                <a:lnTo>
                  <a:pt x="65780" y="90000"/>
                </a:lnTo>
                <a:lnTo>
                  <a:pt x="65780" y="89990"/>
                </a:lnTo>
                <a:lnTo>
                  <a:pt x="65790" y="89980"/>
                </a:lnTo>
                <a:lnTo>
                  <a:pt x="65790" y="89970"/>
                </a:lnTo>
                <a:lnTo>
                  <a:pt x="65790" y="89960"/>
                </a:lnTo>
                <a:lnTo>
                  <a:pt x="65780" y="89950"/>
                </a:lnTo>
                <a:lnTo>
                  <a:pt x="65770" y="89940"/>
                </a:lnTo>
                <a:lnTo>
                  <a:pt x="65770" y="89950"/>
                </a:lnTo>
                <a:lnTo>
                  <a:pt x="65770" y="89960"/>
                </a:lnTo>
                <a:lnTo>
                  <a:pt x="65770" y="89970"/>
                </a:lnTo>
                <a:lnTo>
                  <a:pt x="65770" y="89980"/>
                </a:lnTo>
                <a:lnTo>
                  <a:pt x="65760" y="89980"/>
                </a:lnTo>
                <a:lnTo>
                  <a:pt x="65750" y="89970"/>
                </a:lnTo>
                <a:lnTo>
                  <a:pt x="65740" y="89960"/>
                </a:lnTo>
                <a:lnTo>
                  <a:pt x="65730" y="89960"/>
                </a:lnTo>
                <a:lnTo>
                  <a:pt x="65730" y="89950"/>
                </a:lnTo>
                <a:lnTo>
                  <a:pt x="65730" y="89940"/>
                </a:lnTo>
                <a:lnTo>
                  <a:pt x="65730" y="89930"/>
                </a:lnTo>
                <a:lnTo>
                  <a:pt x="65720" y="89930"/>
                </a:lnTo>
                <a:lnTo>
                  <a:pt x="65710" y="89940"/>
                </a:lnTo>
                <a:lnTo>
                  <a:pt x="65710" y="89930"/>
                </a:lnTo>
                <a:lnTo>
                  <a:pt x="65700" y="89920"/>
                </a:lnTo>
                <a:lnTo>
                  <a:pt x="65700" y="89910"/>
                </a:lnTo>
                <a:lnTo>
                  <a:pt x="65700" y="89900"/>
                </a:lnTo>
                <a:lnTo>
                  <a:pt x="65690" y="89900"/>
                </a:lnTo>
                <a:lnTo>
                  <a:pt x="65680" y="89890"/>
                </a:lnTo>
                <a:lnTo>
                  <a:pt x="65670" y="89880"/>
                </a:lnTo>
                <a:lnTo>
                  <a:pt x="65660" y="89880"/>
                </a:lnTo>
                <a:lnTo>
                  <a:pt x="65650" y="89880"/>
                </a:lnTo>
                <a:lnTo>
                  <a:pt x="65640" y="89870"/>
                </a:lnTo>
                <a:lnTo>
                  <a:pt x="65650" y="89860"/>
                </a:lnTo>
                <a:lnTo>
                  <a:pt x="65650" y="89840"/>
                </a:lnTo>
                <a:lnTo>
                  <a:pt x="65640" y="89830"/>
                </a:lnTo>
                <a:lnTo>
                  <a:pt x="65640" y="89820"/>
                </a:lnTo>
                <a:lnTo>
                  <a:pt x="65640" y="89810"/>
                </a:lnTo>
                <a:lnTo>
                  <a:pt x="65640" y="89800"/>
                </a:lnTo>
                <a:lnTo>
                  <a:pt x="65640" y="89790"/>
                </a:lnTo>
                <a:lnTo>
                  <a:pt x="65630" y="89780"/>
                </a:lnTo>
                <a:lnTo>
                  <a:pt x="65620" y="89770"/>
                </a:lnTo>
                <a:lnTo>
                  <a:pt x="65610" y="89760"/>
                </a:lnTo>
                <a:lnTo>
                  <a:pt x="65610" y="89750"/>
                </a:lnTo>
                <a:lnTo>
                  <a:pt x="65600" y="89740"/>
                </a:lnTo>
                <a:lnTo>
                  <a:pt x="65600" y="89730"/>
                </a:lnTo>
                <a:lnTo>
                  <a:pt x="65590" y="89720"/>
                </a:lnTo>
                <a:lnTo>
                  <a:pt x="65590" y="89710"/>
                </a:lnTo>
                <a:lnTo>
                  <a:pt x="65580" y="89700"/>
                </a:lnTo>
                <a:lnTo>
                  <a:pt x="65570" y="89690"/>
                </a:lnTo>
                <a:close/>
                <a:moveTo>
                  <a:pt x="64950" y="89270"/>
                </a:moveTo>
                <a:lnTo>
                  <a:pt x="64970" y="89240"/>
                </a:lnTo>
                <a:lnTo>
                  <a:pt x="65000" y="89200"/>
                </a:lnTo>
                <a:lnTo>
                  <a:pt x="64990" y="89200"/>
                </a:lnTo>
                <a:lnTo>
                  <a:pt x="64980" y="89190"/>
                </a:lnTo>
                <a:lnTo>
                  <a:pt x="64960" y="89180"/>
                </a:lnTo>
                <a:lnTo>
                  <a:pt x="64940" y="89160"/>
                </a:lnTo>
                <a:lnTo>
                  <a:pt x="64940" y="89150"/>
                </a:lnTo>
                <a:lnTo>
                  <a:pt x="64940" y="89130"/>
                </a:lnTo>
                <a:lnTo>
                  <a:pt x="64940" y="89120"/>
                </a:lnTo>
                <a:lnTo>
                  <a:pt x="64950" y="89120"/>
                </a:lnTo>
                <a:lnTo>
                  <a:pt x="64970" y="89110"/>
                </a:lnTo>
                <a:lnTo>
                  <a:pt x="64980" y="89100"/>
                </a:lnTo>
                <a:lnTo>
                  <a:pt x="65000" y="89100"/>
                </a:lnTo>
                <a:lnTo>
                  <a:pt x="65010" y="89090"/>
                </a:lnTo>
                <a:lnTo>
                  <a:pt x="65020" y="89090"/>
                </a:lnTo>
                <a:lnTo>
                  <a:pt x="65030" y="89090"/>
                </a:lnTo>
                <a:lnTo>
                  <a:pt x="65050" y="89080"/>
                </a:lnTo>
                <a:lnTo>
                  <a:pt x="65060" y="89080"/>
                </a:lnTo>
                <a:lnTo>
                  <a:pt x="65070" y="89070"/>
                </a:lnTo>
                <a:lnTo>
                  <a:pt x="65070" y="89050"/>
                </a:lnTo>
                <a:lnTo>
                  <a:pt x="65070" y="89040"/>
                </a:lnTo>
                <a:lnTo>
                  <a:pt x="65090" y="89020"/>
                </a:lnTo>
                <a:lnTo>
                  <a:pt x="65100" y="89010"/>
                </a:lnTo>
                <a:lnTo>
                  <a:pt x="65120" y="88990"/>
                </a:lnTo>
                <a:lnTo>
                  <a:pt x="65140" y="88970"/>
                </a:lnTo>
                <a:lnTo>
                  <a:pt x="65150" y="88960"/>
                </a:lnTo>
                <a:lnTo>
                  <a:pt x="65160" y="88950"/>
                </a:lnTo>
                <a:lnTo>
                  <a:pt x="65170" y="88940"/>
                </a:lnTo>
                <a:lnTo>
                  <a:pt x="65180" y="88930"/>
                </a:lnTo>
                <a:lnTo>
                  <a:pt x="65190" y="88920"/>
                </a:lnTo>
                <a:lnTo>
                  <a:pt x="65190" y="88910"/>
                </a:lnTo>
                <a:lnTo>
                  <a:pt x="65200" y="88900"/>
                </a:lnTo>
                <a:lnTo>
                  <a:pt x="65210" y="88900"/>
                </a:lnTo>
                <a:lnTo>
                  <a:pt x="65220" y="88890"/>
                </a:lnTo>
                <a:lnTo>
                  <a:pt x="65220" y="88900"/>
                </a:lnTo>
                <a:lnTo>
                  <a:pt x="65230" y="88910"/>
                </a:lnTo>
                <a:lnTo>
                  <a:pt x="65240" y="88920"/>
                </a:lnTo>
                <a:lnTo>
                  <a:pt x="65250" y="88930"/>
                </a:lnTo>
                <a:lnTo>
                  <a:pt x="65260" y="88930"/>
                </a:lnTo>
                <a:lnTo>
                  <a:pt x="65270" y="88940"/>
                </a:lnTo>
                <a:lnTo>
                  <a:pt x="65280" y="88940"/>
                </a:lnTo>
                <a:lnTo>
                  <a:pt x="65290" y="88950"/>
                </a:lnTo>
                <a:lnTo>
                  <a:pt x="65300" y="88950"/>
                </a:lnTo>
                <a:lnTo>
                  <a:pt x="65300" y="88960"/>
                </a:lnTo>
                <a:lnTo>
                  <a:pt x="65300" y="88970"/>
                </a:lnTo>
                <a:lnTo>
                  <a:pt x="65300" y="88980"/>
                </a:lnTo>
                <a:lnTo>
                  <a:pt x="65310" y="88980"/>
                </a:lnTo>
                <a:lnTo>
                  <a:pt x="65320" y="88980"/>
                </a:lnTo>
                <a:lnTo>
                  <a:pt x="65330" y="88970"/>
                </a:lnTo>
                <a:lnTo>
                  <a:pt x="65340" y="88970"/>
                </a:lnTo>
                <a:lnTo>
                  <a:pt x="65350" y="88970"/>
                </a:lnTo>
                <a:lnTo>
                  <a:pt x="65360" y="88970"/>
                </a:lnTo>
                <a:lnTo>
                  <a:pt x="65370" y="88970"/>
                </a:lnTo>
                <a:lnTo>
                  <a:pt x="65390" y="88960"/>
                </a:lnTo>
                <a:lnTo>
                  <a:pt x="65390" y="88950"/>
                </a:lnTo>
                <a:lnTo>
                  <a:pt x="65400" y="88950"/>
                </a:lnTo>
                <a:lnTo>
                  <a:pt x="65410" y="88950"/>
                </a:lnTo>
                <a:lnTo>
                  <a:pt x="65420" y="88960"/>
                </a:lnTo>
                <a:lnTo>
                  <a:pt x="65430" y="88970"/>
                </a:lnTo>
                <a:lnTo>
                  <a:pt x="65420" y="88980"/>
                </a:lnTo>
                <a:lnTo>
                  <a:pt x="65410" y="88990"/>
                </a:lnTo>
                <a:lnTo>
                  <a:pt x="65430" y="89000"/>
                </a:lnTo>
                <a:lnTo>
                  <a:pt x="65450" y="89010"/>
                </a:lnTo>
                <a:lnTo>
                  <a:pt x="65460" y="89020"/>
                </a:lnTo>
                <a:lnTo>
                  <a:pt x="65470" y="89020"/>
                </a:lnTo>
                <a:lnTo>
                  <a:pt x="65490" y="89010"/>
                </a:lnTo>
                <a:lnTo>
                  <a:pt x="65500" y="89000"/>
                </a:lnTo>
                <a:lnTo>
                  <a:pt x="65530" y="88990"/>
                </a:lnTo>
                <a:lnTo>
                  <a:pt x="65560" y="88980"/>
                </a:lnTo>
                <a:lnTo>
                  <a:pt x="65570" y="88970"/>
                </a:lnTo>
                <a:lnTo>
                  <a:pt x="65580" y="88970"/>
                </a:lnTo>
                <a:lnTo>
                  <a:pt x="65590" y="88960"/>
                </a:lnTo>
                <a:lnTo>
                  <a:pt x="65600" y="88960"/>
                </a:lnTo>
                <a:lnTo>
                  <a:pt x="65610" y="88960"/>
                </a:lnTo>
                <a:lnTo>
                  <a:pt x="65620" y="88960"/>
                </a:lnTo>
                <a:lnTo>
                  <a:pt x="65620" y="88970"/>
                </a:lnTo>
                <a:lnTo>
                  <a:pt x="65640" y="88970"/>
                </a:lnTo>
                <a:lnTo>
                  <a:pt x="65650" y="88980"/>
                </a:lnTo>
                <a:lnTo>
                  <a:pt x="65660" y="88990"/>
                </a:lnTo>
                <a:lnTo>
                  <a:pt x="65670" y="88990"/>
                </a:lnTo>
                <a:lnTo>
                  <a:pt x="65680" y="88990"/>
                </a:lnTo>
                <a:lnTo>
                  <a:pt x="65690" y="88990"/>
                </a:lnTo>
                <a:lnTo>
                  <a:pt x="65690" y="88980"/>
                </a:lnTo>
                <a:lnTo>
                  <a:pt x="65710" y="88990"/>
                </a:lnTo>
                <a:lnTo>
                  <a:pt x="65720" y="88990"/>
                </a:lnTo>
                <a:lnTo>
                  <a:pt x="65720" y="89000"/>
                </a:lnTo>
                <a:lnTo>
                  <a:pt x="65720" y="89010"/>
                </a:lnTo>
                <a:lnTo>
                  <a:pt x="65720" y="89020"/>
                </a:lnTo>
                <a:lnTo>
                  <a:pt x="65720" y="89030"/>
                </a:lnTo>
                <a:lnTo>
                  <a:pt x="65720" y="89040"/>
                </a:lnTo>
                <a:lnTo>
                  <a:pt x="65720" y="89050"/>
                </a:lnTo>
                <a:lnTo>
                  <a:pt x="65720" y="89060"/>
                </a:lnTo>
                <a:lnTo>
                  <a:pt x="65710" y="89070"/>
                </a:lnTo>
                <a:lnTo>
                  <a:pt x="65720" y="89080"/>
                </a:lnTo>
                <a:lnTo>
                  <a:pt x="65720" y="89100"/>
                </a:lnTo>
                <a:lnTo>
                  <a:pt x="65720" y="89110"/>
                </a:lnTo>
                <a:lnTo>
                  <a:pt x="65720" y="89120"/>
                </a:lnTo>
                <a:lnTo>
                  <a:pt x="65730" y="89130"/>
                </a:lnTo>
                <a:lnTo>
                  <a:pt x="65730" y="89140"/>
                </a:lnTo>
                <a:lnTo>
                  <a:pt x="65740" y="89150"/>
                </a:lnTo>
                <a:lnTo>
                  <a:pt x="65740" y="89160"/>
                </a:lnTo>
                <a:lnTo>
                  <a:pt x="65750" y="89170"/>
                </a:lnTo>
                <a:lnTo>
                  <a:pt x="65750" y="89180"/>
                </a:lnTo>
                <a:lnTo>
                  <a:pt x="65750" y="89190"/>
                </a:lnTo>
                <a:lnTo>
                  <a:pt x="65760" y="89200"/>
                </a:lnTo>
                <a:lnTo>
                  <a:pt x="65770" y="89210"/>
                </a:lnTo>
                <a:lnTo>
                  <a:pt x="65770" y="89220"/>
                </a:lnTo>
                <a:lnTo>
                  <a:pt x="65770" y="89230"/>
                </a:lnTo>
                <a:lnTo>
                  <a:pt x="65780" y="89250"/>
                </a:lnTo>
                <a:lnTo>
                  <a:pt x="65780" y="89260"/>
                </a:lnTo>
                <a:lnTo>
                  <a:pt x="65770" y="89260"/>
                </a:lnTo>
                <a:lnTo>
                  <a:pt x="65770" y="89270"/>
                </a:lnTo>
                <a:lnTo>
                  <a:pt x="65770" y="89280"/>
                </a:lnTo>
                <a:lnTo>
                  <a:pt x="65770" y="89290"/>
                </a:lnTo>
                <a:lnTo>
                  <a:pt x="65760" y="89290"/>
                </a:lnTo>
                <a:lnTo>
                  <a:pt x="65750" y="89280"/>
                </a:lnTo>
                <a:lnTo>
                  <a:pt x="65750" y="89270"/>
                </a:lnTo>
                <a:lnTo>
                  <a:pt x="65740" y="89270"/>
                </a:lnTo>
                <a:lnTo>
                  <a:pt x="65740" y="89260"/>
                </a:lnTo>
                <a:lnTo>
                  <a:pt x="65730" y="89250"/>
                </a:lnTo>
                <a:lnTo>
                  <a:pt x="65720" y="89250"/>
                </a:lnTo>
                <a:lnTo>
                  <a:pt x="65710" y="89250"/>
                </a:lnTo>
                <a:lnTo>
                  <a:pt x="65700" y="89250"/>
                </a:lnTo>
                <a:lnTo>
                  <a:pt x="65700" y="89240"/>
                </a:lnTo>
                <a:lnTo>
                  <a:pt x="65690" y="89240"/>
                </a:lnTo>
                <a:lnTo>
                  <a:pt x="65670" y="89240"/>
                </a:lnTo>
                <a:lnTo>
                  <a:pt x="65670" y="89230"/>
                </a:lnTo>
                <a:lnTo>
                  <a:pt x="65660" y="89230"/>
                </a:lnTo>
                <a:lnTo>
                  <a:pt x="65650" y="89220"/>
                </a:lnTo>
                <a:lnTo>
                  <a:pt x="65650" y="89210"/>
                </a:lnTo>
                <a:lnTo>
                  <a:pt x="65650" y="89200"/>
                </a:lnTo>
                <a:lnTo>
                  <a:pt x="65650" y="89190"/>
                </a:lnTo>
                <a:lnTo>
                  <a:pt x="65650" y="89180"/>
                </a:lnTo>
                <a:lnTo>
                  <a:pt x="65650" y="89170"/>
                </a:lnTo>
                <a:lnTo>
                  <a:pt x="65650" y="89160"/>
                </a:lnTo>
                <a:lnTo>
                  <a:pt x="65640" y="89150"/>
                </a:lnTo>
                <a:lnTo>
                  <a:pt x="65630" y="89140"/>
                </a:lnTo>
                <a:lnTo>
                  <a:pt x="65610" y="89140"/>
                </a:lnTo>
                <a:lnTo>
                  <a:pt x="65600" y="89140"/>
                </a:lnTo>
                <a:lnTo>
                  <a:pt x="65590" y="89140"/>
                </a:lnTo>
                <a:lnTo>
                  <a:pt x="65590" y="89130"/>
                </a:lnTo>
                <a:lnTo>
                  <a:pt x="65580" y="89130"/>
                </a:lnTo>
                <a:lnTo>
                  <a:pt x="65570" y="89120"/>
                </a:lnTo>
                <a:lnTo>
                  <a:pt x="65560" y="89130"/>
                </a:lnTo>
                <a:lnTo>
                  <a:pt x="65560" y="89140"/>
                </a:lnTo>
                <a:lnTo>
                  <a:pt x="65560" y="89150"/>
                </a:lnTo>
                <a:lnTo>
                  <a:pt x="65550" y="89150"/>
                </a:lnTo>
                <a:lnTo>
                  <a:pt x="65540" y="89150"/>
                </a:lnTo>
                <a:lnTo>
                  <a:pt x="65530" y="89160"/>
                </a:lnTo>
                <a:lnTo>
                  <a:pt x="65530" y="89170"/>
                </a:lnTo>
                <a:lnTo>
                  <a:pt x="65520" y="89170"/>
                </a:lnTo>
                <a:lnTo>
                  <a:pt x="65510" y="89180"/>
                </a:lnTo>
                <a:lnTo>
                  <a:pt x="65490" y="89180"/>
                </a:lnTo>
                <a:lnTo>
                  <a:pt x="65480" y="89180"/>
                </a:lnTo>
                <a:lnTo>
                  <a:pt x="65480" y="89190"/>
                </a:lnTo>
                <a:lnTo>
                  <a:pt x="65470" y="89190"/>
                </a:lnTo>
                <a:lnTo>
                  <a:pt x="65460" y="89180"/>
                </a:lnTo>
                <a:lnTo>
                  <a:pt x="65450" y="89170"/>
                </a:lnTo>
                <a:lnTo>
                  <a:pt x="65440" y="89160"/>
                </a:lnTo>
                <a:lnTo>
                  <a:pt x="65430" y="89160"/>
                </a:lnTo>
                <a:lnTo>
                  <a:pt x="65430" y="89150"/>
                </a:lnTo>
                <a:lnTo>
                  <a:pt x="65420" y="89150"/>
                </a:lnTo>
                <a:lnTo>
                  <a:pt x="65410" y="89140"/>
                </a:lnTo>
                <a:lnTo>
                  <a:pt x="65400" y="89140"/>
                </a:lnTo>
                <a:lnTo>
                  <a:pt x="65390" y="89140"/>
                </a:lnTo>
                <a:lnTo>
                  <a:pt x="65380" y="89140"/>
                </a:lnTo>
                <a:lnTo>
                  <a:pt x="65370" y="89130"/>
                </a:lnTo>
                <a:lnTo>
                  <a:pt x="65360" y="89120"/>
                </a:lnTo>
                <a:lnTo>
                  <a:pt x="65360" y="89110"/>
                </a:lnTo>
                <a:lnTo>
                  <a:pt x="65350" y="89100"/>
                </a:lnTo>
                <a:lnTo>
                  <a:pt x="65350" y="89090"/>
                </a:lnTo>
                <a:lnTo>
                  <a:pt x="65350" y="89080"/>
                </a:lnTo>
                <a:lnTo>
                  <a:pt x="65350" y="89070"/>
                </a:lnTo>
                <a:lnTo>
                  <a:pt x="65350" y="89060"/>
                </a:lnTo>
                <a:lnTo>
                  <a:pt x="65350" y="89050"/>
                </a:lnTo>
                <a:lnTo>
                  <a:pt x="65360" y="89040"/>
                </a:lnTo>
                <a:lnTo>
                  <a:pt x="65370" y="89030"/>
                </a:lnTo>
                <a:lnTo>
                  <a:pt x="65370" y="89020"/>
                </a:lnTo>
                <a:lnTo>
                  <a:pt x="65380" y="89010"/>
                </a:lnTo>
                <a:lnTo>
                  <a:pt x="65380" y="89000"/>
                </a:lnTo>
                <a:lnTo>
                  <a:pt x="65390" y="88990"/>
                </a:lnTo>
                <a:lnTo>
                  <a:pt x="65390" y="88980"/>
                </a:lnTo>
                <a:lnTo>
                  <a:pt x="65380" y="88980"/>
                </a:lnTo>
                <a:lnTo>
                  <a:pt x="65370" y="88980"/>
                </a:lnTo>
                <a:lnTo>
                  <a:pt x="65360" y="88990"/>
                </a:lnTo>
                <a:lnTo>
                  <a:pt x="65360" y="89000"/>
                </a:lnTo>
                <a:lnTo>
                  <a:pt x="65360" y="89010"/>
                </a:lnTo>
                <a:lnTo>
                  <a:pt x="65360" y="89020"/>
                </a:lnTo>
                <a:lnTo>
                  <a:pt x="65350" y="89020"/>
                </a:lnTo>
                <a:lnTo>
                  <a:pt x="65330" y="89020"/>
                </a:lnTo>
                <a:lnTo>
                  <a:pt x="65320" y="89010"/>
                </a:lnTo>
                <a:lnTo>
                  <a:pt x="65310" y="89000"/>
                </a:lnTo>
                <a:lnTo>
                  <a:pt x="65300" y="89000"/>
                </a:lnTo>
                <a:lnTo>
                  <a:pt x="65290" y="89010"/>
                </a:lnTo>
                <a:lnTo>
                  <a:pt x="65280" y="89020"/>
                </a:lnTo>
                <a:lnTo>
                  <a:pt x="65280" y="89010"/>
                </a:lnTo>
                <a:lnTo>
                  <a:pt x="65270" y="89000"/>
                </a:lnTo>
                <a:lnTo>
                  <a:pt x="65280" y="88990"/>
                </a:lnTo>
                <a:lnTo>
                  <a:pt x="65280" y="88980"/>
                </a:lnTo>
                <a:lnTo>
                  <a:pt x="65270" y="88980"/>
                </a:lnTo>
                <a:lnTo>
                  <a:pt x="65260" y="88980"/>
                </a:lnTo>
                <a:lnTo>
                  <a:pt x="65260" y="88990"/>
                </a:lnTo>
                <a:lnTo>
                  <a:pt x="65260" y="89010"/>
                </a:lnTo>
                <a:lnTo>
                  <a:pt x="65250" y="89010"/>
                </a:lnTo>
                <a:lnTo>
                  <a:pt x="65250" y="89020"/>
                </a:lnTo>
                <a:lnTo>
                  <a:pt x="65250" y="89030"/>
                </a:lnTo>
                <a:lnTo>
                  <a:pt x="65260" y="89040"/>
                </a:lnTo>
                <a:lnTo>
                  <a:pt x="65270" y="89040"/>
                </a:lnTo>
                <a:lnTo>
                  <a:pt x="65290" y="89040"/>
                </a:lnTo>
                <a:lnTo>
                  <a:pt x="65300" y="89040"/>
                </a:lnTo>
                <a:lnTo>
                  <a:pt x="65290" y="89050"/>
                </a:lnTo>
                <a:lnTo>
                  <a:pt x="65290" y="89060"/>
                </a:lnTo>
                <a:lnTo>
                  <a:pt x="65290" y="89070"/>
                </a:lnTo>
                <a:lnTo>
                  <a:pt x="65290" y="89080"/>
                </a:lnTo>
                <a:lnTo>
                  <a:pt x="65290" y="89090"/>
                </a:lnTo>
                <a:lnTo>
                  <a:pt x="65290" y="89100"/>
                </a:lnTo>
                <a:lnTo>
                  <a:pt x="65290" y="89110"/>
                </a:lnTo>
                <a:lnTo>
                  <a:pt x="65290" y="89120"/>
                </a:lnTo>
                <a:lnTo>
                  <a:pt x="65290" y="89130"/>
                </a:lnTo>
                <a:lnTo>
                  <a:pt x="65300" y="89140"/>
                </a:lnTo>
                <a:lnTo>
                  <a:pt x="65300" y="89150"/>
                </a:lnTo>
                <a:lnTo>
                  <a:pt x="65290" y="89150"/>
                </a:lnTo>
                <a:lnTo>
                  <a:pt x="65270" y="89150"/>
                </a:lnTo>
                <a:lnTo>
                  <a:pt x="65260" y="89160"/>
                </a:lnTo>
                <a:lnTo>
                  <a:pt x="65260" y="89170"/>
                </a:lnTo>
                <a:lnTo>
                  <a:pt x="65250" y="89170"/>
                </a:lnTo>
                <a:lnTo>
                  <a:pt x="65240" y="89170"/>
                </a:lnTo>
                <a:lnTo>
                  <a:pt x="65240" y="89180"/>
                </a:lnTo>
                <a:lnTo>
                  <a:pt x="65240" y="89190"/>
                </a:lnTo>
                <a:lnTo>
                  <a:pt x="65230" y="89200"/>
                </a:lnTo>
                <a:lnTo>
                  <a:pt x="65220" y="89200"/>
                </a:lnTo>
                <a:lnTo>
                  <a:pt x="65210" y="89200"/>
                </a:lnTo>
                <a:lnTo>
                  <a:pt x="65200" y="89200"/>
                </a:lnTo>
                <a:lnTo>
                  <a:pt x="65190" y="89210"/>
                </a:lnTo>
                <a:lnTo>
                  <a:pt x="65190" y="89220"/>
                </a:lnTo>
                <a:lnTo>
                  <a:pt x="65170" y="89220"/>
                </a:lnTo>
                <a:lnTo>
                  <a:pt x="65160" y="89230"/>
                </a:lnTo>
                <a:lnTo>
                  <a:pt x="65150" y="89230"/>
                </a:lnTo>
                <a:lnTo>
                  <a:pt x="65140" y="89240"/>
                </a:lnTo>
                <a:lnTo>
                  <a:pt x="65140" y="89250"/>
                </a:lnTo>
                <a:lnTo>
                  <a:pt x="65140" y="89260"/>
                </a:lnTo>
                <a:lnTo>
                  <a:pt x="65150" y="89250"/>
                </a:lnTo>
                <a:lnTo>
                  <a:pt x="65160" y="89250"/>
                </a:lnTo>
                <a:lnTo>
                  <a:pt x="65170" y="89240"/>
                </a:lnTo>
                <a:lnTo>
                  <a:pt x="65180" y="89240"/>
                </a:lnTo>
                <a:lnTo>
                  <a:pt x="65190" y="89240"/>
                </a:lnTo>
                <a:lnTo>
                  <a:pt x="65190" y="89230"/>
                </a:lnTo>
                <a:lnTo>
                  <a:pt x="65200" y="89220"/>
                </a:lnTo>
                <a:lnTo>
                  <a:pt x="65200" y="89210"/>
                </a:lnTo>
                <a:lnTo>
                  <a:pt x="65210" y="89220"/>
                </a:lnTo>
                <a:lnTo>
                  <a:pt x="65220" y="89220"/>
                </a:lnTo>
                <a:lnTo>
                  <a:pt x="65230" y="89220"/>
                </a:lnTo>
                <a:lnTo>
                  <a:pt x="65240" y="89220"/>
                </a:lnTo>
                <a:lnTo>
                  <a:pt x="65240" y="89210"/>
                </a:lnTo>
                <a:lnTo>
                  <a:pt x="65250" y="89200"/>
                </a:lnTo>
                <a:lnTo>
                  <a:pt x="65260" y="89190"/>
                </a:lnTo>
                <a:lnTo>
                  <a:pt x="65260" y="89180"/>
                </a:lnTo>
                <a:lnTo>
                  <a:pt x="65270" y="89180"/>
                </a:lnTo>
                <a:lnTo>
                  <a:pt x="65280" y="89180"/>
                </a:lnTo>
                <a:lnTo>
                  <a:pt x="65290" y="89190"/>
                </a:lnTo>
                <a:lnTo>
                  <a:pt x="65300" y="89190"/>
                </a:lnTo>
                <a:lnTo>
                  <a:pt x="65310" y="89190"/>
                </a:lnTo>
                <a:lnTo>
                  <a:pt x="65310" y="89180"/>
                </a:lnTo>
                <a:lnTo>
                  <a:pt x="65310" y="89170"/>
                </a:lnTo>
                <a:lnTo>
                  <a:pt x="65320" y="89170"/>
                </a:lnTo>
                <a:lnTo>
                  <a:pt x="65330" y="89180"/>
                </a:lnTo>
                <a:lnTo>
                  <a:pt x="65330" y="89190"/>
                </a:lnTo>
                <a:lnTo>
                  <a:pt x="65340" y="89200"/>
                </a:lnTo>
                <a:lnTo>
                  <a:pt x="65350" y="89200"/>
                </a:lnTo>
                <a:lnTo>
                  <a:pt x="65360" y="89210"/>
                </a:lnTo>
                <a:lnTo>
                  <a:pt x="65360" y="89220"/>
                </a:lnTo>
                <a:lnTo>
                  <a:pt x="65360" y="89230"/>
                </a:lnTo>
                <a:lnTo>
                  <a:pt x="65370" y="89240"/>
                </a:lnTo>
                <a:lnTo>
                  <a:pt x="65380" y="89240"/>
                </a:lnTo>
                <a:lnTo>
                  <a:pt x="65390" y="89250"/>
                </a:lnTo>
                <a:lnTo>
                  <a:pt x="65400" y="89260"/>
                </a:lnTo>
                <a:lnTo>
                  <a:pt x="65410" y="89260"/>
                </a:lnTo>
                <a:lnTo>
                  <a:pt x="65420" y="89260"/>
                </a:lnTo>
                <a:lnTo>
                  <a:pt x="65430" y="89260"/>
                </a:lnTo>
                <a:lnTo>
                  <a:pt x="65440" y="89270"/>
                </a:lnTo>
                <a:lnTo>
                  <a:pt x="65440" y="89280"/>
                </a:lnTo>
                <a:lnTo>
                  <a:pt x="65450" y="89280"/>
                </a:lnTo>
                <a:lnTo>
                  <a:pt x="65460" y="89270"/>
                </a:lnTo>
                <a:lnTo>
                  <a:pt x="65460" y="89250"/>
                </a:lnTo>
                <a:lnTo>
                  <a:pt x="65470" y="89250"/>
                </a:lnTo>
                <a:lnTo>
                  <a:pt x="65480" y="89250"/>
                </a:lnTo>
                <a:lnTo>
                  <a:pt x="65500" y="89250"/>
                </a:lnTo>
                <a:lnTo>
                  <a:pt x="65510" y="89260"/>
                </a:lnTo>
                <a:lnTo>
                  <a:pt x="65510" y="89250"/>
                </a:lnTo>
                <a:lnTo>
                  <a:pt x="65530" y="89250"/>
                </a:lnTo>
                <a:lnTo>
                  <a:pt x="65540" y="89250"/>
                </a:lnTo>
                <a:lnTo>
                  <a:pt x="65540" y="89260"/>
                </a:lnTo>
                <a:lnTo>
                  <a:pt x="65550" y="89280"/>
                </a:lnTo>
                <a:lnTo>
                  <a:pt x="65560" y="89290"/>
                </a:lnTo>
                <a:lnTo>
                  <a:pt x="65560" y="89300"/>
                </a:lnTo>
                <a:lnTo>
                  <a:pt x="65550" y="89310"/>
                </a:lnTo>
                <a:lnTo>
                  <a:pt x="65540" y="89320"/>
                </a:lnTo>
                <a:lnTo>
                  <a:pt x="65540" y="89330"/>
                </a:lnTo>
                <a:lnTo>
                  <a:pt x="65540" y="89340"/>
                </a:lnTo>
                <a:lnTo>
                  <a:pt x="65540" y="89350"/>
                </a:lnTo>
                <a:lnTo>
                  <a:pt x="65540" y="89360"/>
                </a:lnTo>
                <a:lnTo>
                  <a:pt x="65550" y="89370"/>
                </a:lnTo>
                <a:lnTo>
                  <a:pt x="65550" y="89380"/>
                </a:lnTo>
                <a:lnTo>
                  <a:pt x="65550" y="89390"/>
                </a:lnTo>
                <a:lnTo>
                  <a:pt x="65550" y="89400"/>
                </a:lnTo>
                <a:lnTo>
                  <a:pt x="65550" y="89420"/>
                </a:lnTo>
                <a:lnTo>
                  <a:pt x="65550" y="89430"/>
                </a:lnTo>
                <a:lnTo>
                  <a:pt x="65560" y="89430"/>
                </a:lnTo>
                <a:lnTo>
                  <a:pt x="65560" y="89440"/>
                </a:lnTo>
                <a:lnTo>
                  <a:pt x="65560" y="89450"/>
                </a:lnTo>
                <a:lnTo>
                  <a:pt x="65570" y="89450"/>
                </a:lnTo>
                <a:lnTo>
                  <a:pt x="65580" y="89460"/>
                </a:lnTo>
                <a:lnTo>
                  <a:pt x="65580" y="89470"/>
                </a:lnTo>
                <a:lnTo>
                  <a:pt x="65580" y="89480"/>
                </a:lnTo>
                <a:lnTo>
                  <a:pt x="65580" y="89490"/>
                </a:lnTo>
                <a:lnTo>
                  <a:pt x="65580" y="89500"/>
                </a:lnTo>
                <a:lnTo>
                  <a:pt x="65580" y="89510"/>
                </a:lnTo>
                <a:lnTo>
                  <a:pt x="65580" y="89520"/>
                </a:lnTo>
                <a:lnTo>
                  <a:pt x="65580" y="89530"/>
                </a:lnTo>
                <a:lnTo>
                  <a:pt x="65580" y="89540"/>
                </a:lnTo>
                <a:lnTo>
                  <a:pt x="65590" y="89550"/>
                </a:lnTo>
                <a:lnTo>
                  <a:pt x="65590" y="89560"/>
                </a:lnTo>
                <a:lnTo>
                  <a:pt x="65590" y="89570"/>
                </a:lnTo>
                <a:lnTo>
                  <a:pt x="65600" y="89570"/>
                </a:lnTo>
                <a:lnTo>
                  <a:pt x="65610" y="89580"/>
                </a:lnTo>
                <a:lnTo>
                  <a:pt x="65610" y="89590"/>
                </a:lnTo>
                <a:lnTo>
                  <a:pt x="65620" y="89590"/>
                </a:lnTo>
                <a:lnTo>
                  <a:pt x="65630" y="89590"/>
                </a:lnTo>
                <a:lnTo>
                  <a:pt x="65640" y="89590"/>
                </a:lnTo>
                <a:lnTo>
                  <a:pt x="65660" y="89590"/>
                </a:lnTo>
                <a:lnTo>
                  <a:pt x="65670" y="89590"/>
                </a:lnTo>
                <a:lnTo>
                  <a:pt x="65670" y="89600"/>
                </a:lnTo>
                <a:lnTo>
                  <a:pt x="65670" y="89610"/>
                </a:lnTo>
                <a:lnTo>
                  <a:pt x="65670" y="89620"/>
                </a:lnTo>
                <a:lnTo>
                  <a:pt x="65660" y="89630"/>
                </a:lnTo>
                <a:lnTo>
                  <a:pt x="65650" y="89640"/>
                </a:lnTo>
                <a:lnTo>
                  <a:pt x="65640" y="89660"/>
                </a:lnTo>
                <a:lnTo>
                  <a:pt x="65630" y="89660"/>
                </a:lnTo>
                <a:lnTo>
                  <a:pt x="65620" y="89650"/>
                </a:lnTo>
                <a:lnTo>
                  <a:pt x="65620" y="89640"/>
                </a:lnTo>
                <a:lnTo>
                  <a:pt x="65610" y="89630"/>
                </a:lnTo>
                <a:lnTo>
                  <a:pt x="65600" y="89620"/>
                </a:lnTo>
                <a:lnTo>
                  <a:pt x="65590" y="89620"/>
                </a:lnTo>
                <a:lnTo>
                  <a:pt x="65580" y="89620"/>
                </a:lnTo>
                <a:lnTo>
                  <a:pt x="65570" y="89620"/>
                </a:lnTo>
                <a:lnTo>
                  <a:pt x="65560" y="89630"/>
                </a:lnTo>
                <a:lnTo>
                  <a:pt x="65550" y="89630"/>
                </a:lnTo>
                <a:lnTo>
                  <a:pt x="65550" y="89640"/>
                </a:lnTo>
                <a:lnTo>
                  <a:pt x="65540" y="89650"/>
                </a:lnTo>
                <a:lnTo>
                  <a:pt x="65540" y="89660"/>
                </a:lnTo>
                <a:lnTo>
                  <a:pt x="65550" y="89670"/>
                </a:lnTo>
                <a:lnTo>
                  <a:pt x="65560" y="89680"/>
                </a:lnTo>
                <a:lnTo>
                  <a:pt x="65570" y="89690"/>
                </a:lnTo>
                <a:lnTo>
                  <a:pt x="65570" y="89700"/>
                </a:lnTo>
                <a:lnTo>
                  <a:pt x="65570" y="89710"/>
                </a:lnTo>
                <a:lnTo>
                  <a:pt x="65560" y="89710"/>
                </a:lnTo>
                <a:lnTo>
                  <a:pt x="65550" y="89710"/>
                </a:lnTo>
                <a:lnTo>
                  <a:pt x="65550" y="89720"/>
                </a:lnTo>
                <a:lnTo>
                  <a:pt x="65540" y="89720"/>
                </a:lnTo>
                <a:lnTo>
                  <a:pt x="65530" y="89720"/>
                </a:lnTo>
                <a:lnTo>
                  <a:pt x="65520" y="89720"/>
                </a:lnTo>
                <a:lnTo>
                  <a:pt x="65510" y="89720"/>
                </a:lnTo>
                <a:lnTo>
                  <a:pt x="65500" y="89720"/>
                </a:lnTo>
                <a:lnTo>
                  <a:pt x="65490" y="89710"/>
                </a:lnTo>
                <a:lnTo>
                  <a:pt x="65480" y="89720"/>
                </a:lnTo>
                <a:lnTo>
                  <a:pt x="65470" y="89730"/>
                </a:lnTo>
                <a:lnTo>
                  <a:pt x="65460" y="89740"/>
                </a:lnTo>
                <a:lnTo>
                  <a:pt x="65450" y="89740"/>
                </a:lnTo>
                <a:lnTo>
                  <a:pt x="65440" y="89740"/>
                </a:lnTo>
                <a:lnTo>
                  <a:pt x="65430" y="89740"/>
                </a:lnTo>
                <a:lnTo>
                  <a:pt x="65420" y="89740"/>
                </a:lnTo>
                <a:lnTo>
                  <a:pt x="65410" y="89740"/>
                </a:lnTo>
                <a:lnTo>
                  <a:pt x="65400" y="89740"/>
                </a:lnTo>
                <a:lnTo>
                  <a:pt x="65400" y="89730"/>
                </a:lnTo>
                <a:lnTo>
                  <a:pt x="65390" y="89720"/>
                </a:lnTo>
                <a:lnTo>
                  <a:pt x="65380" y="89720"/>
                </a:lnTo>
                <a:lnTo>
                  <a:pt x="65370" y="89710"/>
                </a:lnTo>
                <a:lnTo>
                  <a:pt x="65350" y="89710"/>
                </a:lnTo>
                <a:lnTo>
                  <a:pt x="65340" y="89710"/>
                </a:lnTo>
                <a:lnTo>
                  <a:pt x="65330" y="89710"/>
                </a:lnTo>
                <a:lnTo>
                  <a:pt x="65320" y="89710"/>
                </a:lnTo>
                <a:lnTo>
                  <a:pt x="65310" y="89720"/>
                </a:lnTo>
                <a:lnTo>
                  <a:pt x="65300" y="89720"/>
                </a:lnTo>
                <a:lnTo>
                  <a:pt x="65290" y="89720"/>
                </a:lnTo>
                <a:lnTo>
                  <a:pt x="65280" y="89730"/>
                </a:lnTo>
                <a:lnTo>
                  <a:pt x="65270" y="89730"/>
                </a:lnTo>
                <a:lnTo>
                  <a:pt x="65260" y="89730"/>
                </a:lnTo>
                <a:lnTo>
                  <a:pt x="65250" y="89730"/>
                </a:lnTo>
                <a:lnTo>
                  <a:pt x="65240" y="89730"/>
                </a:lnTo>
                <a:lnTo>
                  <a:pt x="65230" y="89730"/>
                </a:lnTo>
                <a:lnTo>
                  <a:pt x="65220" y="89730"/>
                </a:lnTo>
                <a:lnTo>
                  <a:pt x="65210" y="89720"/>
                </a:lnTo>
                <a:lnTo>
                  <a:pt x="65200" y="89720"/>
                </a:lnTo>
                <a:lnTo>
                  <a:pt x="65180" y="89720"/>
                </a:lnTo>
                <a:lnTo>
                  <a:pt x="65170" y="89720"/>
                </a:lnTo>
                <a:lnTo>
                  <a:pt x="65160" y="89720"/>
                </a:lnTo>
                <a:lnTo>
                  <a:pt x="65150" y="89720"/>
                </a:lnTo>
                <a:lnTo>
                  <a:pt x="65140" y="89730"/>
                </a:lnTo>
                <a:lnTo>
                  <a:pt x="65130" y="89730"/>
                </a:lnTo>
                <a:lnTo>
                  <a:pt x="65120" y="89730"/>
                </a:lnTo>
                <a:lnTo>
                  <a:pt x="65110" y="89740"/>
                </a:lnTo>
                <a:lnTo>
                  <a:pt x="65100" y="89740"/>
                </a:lnTo>
                <a:lnTo>
                  <a:pt x="65090" y="89740"/>
                </a:lnTo>
                <a:lnTo>
                  <a:pt x="65080" y="89740"/>
                </a:lnTo>
                <a:lnTo>
                  <a:pt x="65070" y="89730"/>
                </a:lnTo>
                <a:lnTo>
                  <a:pt x="65070" y="89720"/>
                </a:lnTo>
                <a:lnTo>
                  <a:pt x="65070" y="89710"/>
                </a:lnTo>
                <a:lnTo>
                  <a:pt x="65070" y="89700"/>
                </a:lnTo>
                <a:lnTo>
                  <a:pt x="65080" y="89690"/>
                </a:lnTo>
                <a:lnTo>
                  <a:pt x="65090" y="89680"/>
                </a:lnTo>
                <a:lnTo>
                  <a:pt x="65090" y="89670"/>
                </a:lnTo>
                <a:lnTo>
                  <a:pt x="65090" y="89660"/>
                </a:lnTo>
                <a:lnTo>
                  <a:pt x="65090" y="89650"/>
                </a:lnTo>
                <a:lnTo>
                  <a:pt x="65090" y="89640"/>
                </a:lnTo>
                <a:lnTo>
                  <a:pt x="65100" y="89630"/>
                </a:lnTo>
                <a:lnTo>
                  <a:pt x="65100" y="89620"/>
                </a:lnTo>
                <a:lnTo>
                  <a:pt x="65090" y="89610"/>
                </a:lnTo>
                <a:lnTo>
                  <a:pt x="65080" y="89600"/>
                </a:lnTo>
                <a:lnTo>
                  <a:pt x="65080" y="89590"/>
                </a:lnTo>
                <a:lnTo>
                  <a:pt x="65070" y="89580"/>
                </a:lnTo>
                <a:lnTo>
                  <a:pt x="65060" y="89580"/>
                </a:lnTo>
                <a:lnTo>
                  <a:pt x="65050" y="89570"/>
                </a:lnTo>
                <a:lnTo>
                  <a:pt x="65040" y="89570"/>
                </a:lnTo>
                <a:lnTo>
                  <a:pt x="65030" y="89570"/>
                </a:lnTo>
                <a:lnTo>
                  <a:pt x="65020" y="89570"/>
                </a:lnTo>
                <a:lnTo>
                  <a:pt x="65010" y="89570"/>
                </a:lnTo>
                <a:lnTo>
                  <a:pt x="65000" y="89570"/>
                </a:lnTo>
                <a:lnTo>
                  <a:pt x="65000" y="89560"/>
                </a:lnTo>
                <a:lnTo>
                  <a:pt x="64980" y="89560"/>
                </a:lnTo>
                <a:lnTo>
                  <a:pt x="64970" y="89550"/>
                </a:lnTo>
                <a:lnTo>
                  <a:pt x="64960" y="89540"/>
                </a:lnTo>
                <a:lnTo>
                  <a:pt x="64950" y="89530"/>
                </a:lnTo>
                <a:lnTo>
                  <a:pt x="64940" y="89530"/>
                </a:lnTo>
                <a:lnTo>
                  <a:pt x="64930" y="89520"/>
                </a:lnTo>
                <a:lnTo>
                  <a:pt x="64920" y="89520"/>
                </a:lnTo>
                <a:lnTo>
                  <a:pt x="64920" y="89510"/>
                </a:lnTo>
                <a:lnTo>
                  <a:pt x="64920" y="89500"/>
                </a:lnTo>
                <a:lnTo>
                  <a:pt x="64920" y="89490"/>
                </a:lnTo>
                <a:lnTo>
                  <a:pt x="64910" y="89480"/>
                </a:lnTo>
                <a:lnTo>
                  <a:pt x="64900" y="89470"/>
                </a:lnTo>
                <a:lnTo>
                  <a:pt x="64900" y="89460"/>
                </a:lnTo>
                <a:lnTo>
                  <a:pt x="64900" y="89450"/>
                </a:lnTo>
                <a:lnTo>
                  <a:pt x="64900" y="89440"/>
                </a:lnTo>
                <a:lnTo>
                  <a:pt x="64910" y="89440"/>
                </a:lnTo>
                <a:lnTo>
                  <a:pt x="64920" y="89440"/>
                </a:lnTo>
                <a:lnTo>
                  <a:pt x="64920" y="89430"/>
                </a:lnTo>
                <a:lnTo>
                  <a:pt x="64930" y="89420"/>
                </a:lnTo>
                <a:lnTo>
                  <a:pt x="64930" y="89410"/>
                </a:lnTo>
                <a:lnTo>
                  <a:pt x="64930" y="89400"/>
                </a:lnTo>
                <a:lnTo>
                  <a:pt x="64940" y="89390"/>
                </a:lnTo>
                <a:lnTo>
                  <a:pt x="64940" y="89380"/>
                </a:lnTo>
                <a:lnTo>
                  <a:pt x="64940" y="89370"/>
                </a:lnTo>
                <a:lnTo>
                  <a:pt x="64930" y="89360"/>
                </a:lnTo>
                <a:lnTo>
                  <a:pt x="64930" y="89350"/>
                </a:lnTo>
                <a:lnTo>
                  <a:pt x="64930" y="89340"/>
                </a:lnTo>
                <a:lnTo>
                  <a:pt x="64940" y="89330"/>
                </a:lnTo>
                <a:lnTo>
                  <a:pt x="64940" y="89320"/>
                </a:lnTo>
                <a:lnTo>
                  <a:pt x="64940" y="89310"/>
                </a:lnTo>
                <a:lnTo>
                  <a:pt x="64940" y="89300"/>
                </a:lnTo>
                <a:lnTo>
                  <a:pt x="64940" y="89290"/>
                </a:lnTo>
                <a:lnTo>
                  <a:pt x="64940" y="89280"/>
                </a:lnTo>
                <a:lnTo>
                  <a:pt x="64950" y="89270"/>
                </a:lnTo>
                <a:close/>
                <a:moveTo>
                  <a:pt x="65630" y="88900"/>
                </a:moveTo>
                <a:lnTo>
                  <a:pt x="65640" y="88890"/>
                </a:lnTo>
                <a:lnTo>
                  <a:pt x="65650" y="88880"/>
                </a:lnTo>
                <a:lnTo>
                  <a:pt x="65660" y="88870"/>
                </a:lnTo>
                <a:lnTo>
                  <a:pt x="65670" y="88870"/>
                </a:lnTo>
                <a:lnTo>
                  <a:pt x="65680" y="88870"/>
                </a:lnTo>
                <a:lnTo>
                  <a:pt x="65680" y="88860"/>
                </a:lnTo>
                <a:lnTo>
                  <a:pt x="65690" y="88860"/>
                </a:lnTo>
                <a:lnTo>
                  <a:pt x="65700" y="88860"/>
                </a:lnTo>
                <a:lnTo>
                  <a:pt x="65700" y="88850"/>
                </a:lnTo>
                <a:lnTo>
                  <a:pt x="65700" y="88840"/>
                </a:lnTo>
                <a:lnTo>
                  <a:pt x="65690" y="88840"/>
                </a:lnTo>
                <a:lnTo>
                  <a:pt x="65680" y="88840"/>
                </a:lnTo>
                <a:lnTo>
                  <a:pt x="65670" y="88840"/>
                </a:lnTo>
                <a:lnTo>
                  <a:pt x="65670" y="88830"/>
                </a:lnTo>
                <a:lnTo>
                  <a:pt x="65670" y="88820"/>
                </a:lnTo>
                <a:lnTo>
                  <a:pt x="65660" y="88810"/>
                </a:lnTo>
                <a:lnTo>
                  <a:pt x="65650" y="88810"/>
                </a:lnTo>
                <a:lnTo>
                  <a:pt x="65660" y="88800"/>
                </a:lnTo>
                <a:lnTo>
                  <a:pt x="65670" y="88790"/>
                </a:lnTo>
                <a:lnTo>
                  <a:pt x="65680" y="88790"/>
                </a:lnTo>
                <a:lnTo>
                  <a:pt x="65670" y="88780"/>
                </a:lnTo>
                <a:lnTo>
                  <a:pt x="65670" y="88770"/>
                </a:lnTo>
                <a:lnTo>
                  <a:pt x="65670" y="88760"/>
                </a:lnTo>
                <a:lnTo>
                  <a:pt x="65660" y="88760"/>
                </a:lnTo>
                <a:lnTo>
                  <a:pt x="65650" y="88760"/>
                </a:lnTo>
                <a:lnTo>
                  <a:pt x="65640" y="88760"/>
                </a:lnTo>
                <a:lnTo>
                  <a:pt x="65630" y="88760"/>
                </a:lnTo>
                <a:lnTo>
                  <a:pt x="65620" y="88750"/>
                </a:lnTo>
                <a:lnTo>
                  <a:pt x="65610" y="88740"/>
                </a:lnTo>
                <a:lnTo>
                  <a:pt x="65610" y="88730"/>
                </a:lnTo>
                <a:lnTo>
                  <a:pt x="65610" y="88720"/>
                </a:lnTo>
                <a:lnTo>
                  <a:pt x="65600" y="88720"/>
                </a:lnTo>
                <a:lnTo>
                  <a:pt x="65590" y="88720"/>
                </a:lnTo>
                <a:lnTo>
                  <a:pt x="65580" y="88710"/>
                </a:lnTo>
                <a:lnTo>
                  <a:pt x="65590" y="88690"/>
                </a:lnTo>
                <a:lnTo>
                  <a:pt x="65600" y="88690"/>
                </a:lnTo>
                <a:lnTo>
                  <a:pt x="65600" y="88680"/>
                </a:lnTo>
                <a:lnTo>
                  <a:pt x="65600" y="88670"/>
                </a:lnTo>
                <a:lnTo>
                  <a:pt x="65610" y="88670"/>
                </a:lnTo>
                <a:lnTo>
                  <a:pt x="65620" y="88660"/>
                </a:lnTo>
                <a:lnTo>
                  <a:pt x="65630" y="88660"/>
                </a:lnTo>
                <a:lnTo>
                  <a:pt x="65640" y="88660"/>
                </a:lnTo>
                <a:lnTo>
                  <a:pt x="65650" y="88660"/>
                </a:lnTo>
                <a:lnTo>
                  <a:pt x="65660" y="88650"/>
                </a:lnTo>
                <a:lnTo>
                  <a:pt x="65670" y="88650"/>
                </a:lnTo>
                <a:lnTo>
                  <a:pt x="65690" y="88650"/>
                </a:lnTo>
                <a:lnTo>
                  <a:pt x="65700" y="88650"/>
                </a:lnTo>
                <a:lnTo>
                  <a:pt x="65710" y="88650"/>
                </a:lnTo>
                <a:lnTo>
                  <a:pt x="65720" y="88640"/>
                </a:lnTo>
                <a:lnTo>
                  <a:pt x="65790" y="88630"/>
                </a:lnTo>
                <a:lnTo>
                  <a:pt x="65860" y="88620"/>
                </a:lnTo>
                <a:lnTo>
                  <a:pt x="65870" y="88630"/>
                </a:lnTo>
                <a:lnTo>
                  <a:pt x="65880" y="88630"/>
                </a:lnTo>
                <a:lnTo>
                  <a:pt x="65890" y="88640"/>
                </a:lnTo>
                <a:lnTo>
                  <a:pt x="65900" y="88640"/>
                </a:lnTo>
                <a:lnTo>
                  <a:pt x="65900" y="88650"/>
                </a:lnTo>
                <a:lnTo>
                  <a:pt x="65910" y="88650"/>
                </a:lnTo>
                <a:lnTo>
                  <a:pt x="65920" y="88640"/>
                </a:lnTo>
                <a:lnTo>
                  <a:pt x="65930" y="88640"/>
                </a:lnTo>
                <a:lnTo>
                  <a:pt x="65940" y="88640"/>
                </a:lnTo>
                <a:lnTo>
                  <a:pt x="65950" y="88650"/>
                </a:lnTo>
                <a:lnTo>
                  <a:pt x="65960" y="88650"/>
                </a:lnTo>
                <a:lnTo>
                  <a:pt x="65970" y="88650"/>
                </a:lnTo>
                <a:lnTo>
                  <a:pt x="65980" y="88650"/>
                </a:lnTo>
                <a:lnTo>
                  <a:pt x="65980" y="88660"/>
                </a:lnTo>
                <a:lnTo>
                  <a:pt x="65990" y="88650"/>
                </a:lnTo>
                <a:lnTo>
                  <a:pt x="66000" y="88650"/>
                </a:lnTo>
                <a:lnTo>
                  <a:pt x="66010" y="88660"/>
                </a:lnTo>
                <a:lnTo>
                  <a:pt x="66020" y="88660"/>
                </a:lnTo>
                <a:lnTo>
                  <a:pt x="66030" y="88660"/>
                </a:lnTo>
                <a:lnTo>
                  <a:pt x="66040" y="88660"/>
                </a:lnTo>
                <a:lnTo>
                  <a:pt x="66050" y="88650"/>
                </a:lnTo>
                <a:lnTo>
                  <a:pt x="66060" y="88650"/>
                </a:lnTo>
                <a:lnTo>
                  <a:pt x="66070" y="88650"/>
                </a:lnTo>
                <a:lnTo>
                  <a:pt x="66080" y="88660"/>
                </a:lnTo>
                <a:lnTo>
                  <a:pt x="66090" y="88670"/>
                </a:lnTo>
                <a:lnTo>
                  <a:pt x="66090" y="88680"/>
                </a:lnTo>
                <a:lnTo>
                  <a:pt x="66090" y="88690"/>
                </a:lnTo>
                <a:lnTo>
                  <a:pt x="66090" y="88700"/>
                </a:lnTo>
                <a:lnTo>
                  <a:pt x="66080" y="88710"/>
                </a:lnTo>
                <a:lnTo>
                  <a:pt x="66080" y="88720"/>
                </a:lnTo>
                <a:lnTo>
                  <a:pt x="66070" y="88730"/>
                </a:lnTo>
                <a:lnTo>
                  <a:pt x="66060" y="88740"/>
                </a:lnTo>
                <a:lnTo>
                  <a:pt x="66070" y="88740"/>
                </a:lnTo>
                <a:lnTo>
                  <a:pt x="66080" y="88740"/>
                </a:lnTo>
                <a:lnTo>
                  <a:pt x="66090" y="88750"/>
                </a:lnTo>
                <a:lnTo>
                  <a:pt x="66090" y="88760"/>
                </a:lnTo>
                <a:lnTo>
                  <a:pt x="66090" y="88770"/>
                </a:lnTo>
                <a:lnTo>
                  <a:pt x="66090" y="88780"/>
                </a:lnTo>
                <a:lnTo>
                  <a:pt x="66100" y="88790"/>
                </a:lnTo>
                <a:lnTo>
                  <a:pt x="66100" y="88800"/>
                </a:lnTo>
                <a:lnTo>
                  <a:pt x="66110" y="88810"/>
                </a:lnTo>
                <a:lnTo>
                  <a:pt x="66110" y="88820"/>
                </a:lnTo>
                <a:lnTo>
                  <a:pt x="66110" y="88830"/>
                </a:lnTo>
                <a:lnTo>
                  <a:pt x="66110" y="88840"/>
                </a:lnTo>
                <a:lnTo>
                  <a:pt x="66120" y="88850"/>
                </a:lnTo>
                <a:lnTo>
                  <a:pt x="66130" y="88850"/>
                </a:lnTo>
                <a:lnTo>
                  <a:pt x="66140" y="88850"/>
                </a:lnTo>
                <a:lnTo>
                  <a:pt x="66150" y="88850"/>
                </a:lnTo>
                <a:lnTo>
                  <a:pt x="66160" y="88860"/>
                </a:lnTo>
                <a:lnTo>
                  <a:pt x="66170" y="88860"/>
                </a:lnTo>
                <a:lnTo>
                  <a:pt x="66180" y="88860"/>
                </a:lnTo>
                <a:lnTo>
                  <a:pt x="66190" y="88870"/>
                </a:lnTo>
                <a:lnTo>
                  <a:pt x="66190" y="88880"/>
                </a:lnTo>
                <a:lnTo>
                  <a:pt x="66180" y="88880"/>
                </a:lnTo>
                <a:lnTo>
                  <a:pt x="66170" y="88880"/>
                </a:lnTo>
                <a:lnTo>
                  <a:pt x="66160" y="88880"/>
                </a:lnTo>
                <a:lnTo>
                  <a:pt x="66150" y="88880"/>
                </a:lnTo>
                <a:lnTo>
                  <a:pt x="66140" y="88880"/>
                </a:lnTo>
                <a:lnTo>
                  <a:pt x="66140" y="88890"/>
                </a:lnTo>
                <a:lnTo>
                  <a:pt x="66130" y="88890"/>
                </a:lnTo>
                <a:lnTo>
                  <a:pt x="66120" y="88900"/>
                </a:lnTo>
                <a:lnTo>
                  <a:pt x="66110" y="88900"/>
                </a:lnTo>
                <a:lnTo>
                  <a:pt x="66100" y="88900"/>
                </a:lnTo>
                <a:lnTo>
                  <a:pt x="66100" y="88890"/>
                </a:lnTo>
                <a:lnTo>
                  <a:pt x="66090" y="88880"/>
                </a:lnTo>
                <a:lnTo>
                  <a:pt x="66080" y="88880"/>
                </a:lnTo>
                <a:lnTo>
                  <a:pt x="66070" y="88880"/>
                </a:lnTo>
                <a:lnTo>
                  <a:pt x="66060" y="88880"/>
                </a:lnTo>
                <a:lnTo>
                  <a:pt x="66050" y="88880"/>
                </a:lnTo>
                <a:lnTo>
                  <a:pt x="66040" y="88880"/>
                </a:lnTo>
                <a:lnTo>
                  <a:pt x="66040" y="88890"/>
                </a:lnTo>
                <a:lnTo>
                  <a:pt x="66050" y="88890"/>
                </a:lnTo>
                <a:lnTo>
                  <a:pt x="66060" y="88890"/>
                </a:lnTo>
                <a:lnTo>
                  <a:pt x="66070" y="88890"/>
                </a:lnTo>
                <a:lnTo>
                  <a:pt x="66080" y="88900"/>
                </a:lnTo>
                <a:lnTo>
                  <a:pt x="66080" y="88910"/>
                </a:lnTo>
                <a:lnTo>
                  <a:pt x="66090" y="88910"/>
                </a:lnTo>
                <a:lnTo>
                  <a:pt x="66100" y="88910"/>
                </a:lnTo>
                <a:lnTo>
                  <a:pt x="66110" y="88910"/>
                </a:lnTo>
                <a:lnTo>
                  <a:pt x="66120" y="88910"/>
                </a:lnTo>
                <a:lnTo>
                  <a:pt x="66130" y="88910"/>
                </a:lnTo>
                <a:lnTo>
                  <a:pt x="66130" y="88920"/>
                </a:lnTo>
                <a:lnTo>
                  <a:pt x="66140" y="88910"/>
                </a:lnTo>
                <a:lnTo>
                  <a:pt x="66150" y="88900"/>
                </a:lnTo>
                <a:lnTo>
                  <a:pt x="66150" y="88890"/>
                </a:lnTo>
                <a:lnTo>
                  <a:pt x="66160" y="88890"/>
                </a:lnTo>
                <a:lnTo>
                  <a:pt x="66170" y="88890"/>
                </a:lnTo>
                <a:lnTo>
                  <a:pt x="66180" y="88890"/>
                </a:lnTo>
                <a:lnTo>
                  <a:pt x="66180" y="88900"/>
                </a:lnTo>
                <a:lnTo>
                  <a:pt x="66180" y="88910"/>
                </a:lnTo>
                <a:lnTo>
                  <a:pt x="66190" y="88910"/>
                </a:lnTo>
                <a:lnTo>
                  <a:pt x="66200" y="88900"/>
                </a:lnTo>
                <a:lnTo>
                  <a:pt x="66210" y="88900"/>
                </a:lnTo>
                <a:lnTo>
                  <a:pt x="66210" y="88890"/>
                </a:lnTo>
                <a:lnTo>
                  <a:pt x="66210" y="88880"/>
                </a:lnTo>
                <a:lnTo>
                  <a:pt x="66220" y="88890"/>
                </a:lnTo>
                <a:lnTo>
                  <a:pt x="66230" y="88900"/>
                </a:lnTo>
                <a:lnTo>
                  <a:pt x="66230" y="88910"/>
                </a:lnTo>
                <a:lnTo>
                  <a:pt x="66240" y="88910"/>
                </a:lnTo>
                <a:lnTo>
                  <a:pt x="66250" y="88910"/>
                </a:lnTo>
                <a:lnTo>
                  <a:pt x="66250" y="88920"/>
                </a:lnTo>
                <a:lnTo>
                  <a:pt x="66260" y="88920"/>
                </a:lnTo>
                <a:lnTo>
                  <a:pt x="66280" y="88920"/>
                </a:lnTo>
                <a:lnTo>
                  <a:pt x="66290" y="88920"/>
                </a:lnTo>
                <a:lnTo>
                  <a:pt x="66300" y="88920"/>
                </a:lnTo>
                <a:lnTo>
                  <a:pt x="66310" y="88930"/>
                </a:lnTo>
                <a:lnTo>
                  <a:pt x="66320" y="88930"/>
                </a:lnTo>
                <a:lnTo>
                  <a:pt x="66330" y="88930"/>
                </a:lnTo>
                <a:lnTo>
                  <a:pt x="66340" y="88930"/>
                </a:lnTo>
                <a:lnTo>
                  <a:pt x="66350" y="88930"/>
                </a:lnTo>
                <a:lnTo>
                  <a:pt x="66360" y="88930"/>
                </a:lnTo>
                <a:lnTo>
                  <a:pt x="66370" y="88930"/>
                </a:lnTo>
                <a:lnTo>
                  <a:pt x="66380" y="88920"/>
                </a:lnTo>
                <a:lnTo>
                  <a:pt x="66390" y="88920"/>
                </a:lnTo>
                <a:lnTo>
                  <a:pt x="66400" y="88920"/>
                </a:lnTo>
                <a:lnTo>
                  <a:pt x="66410" y="88920"/>
                </a:lnTo>
                <a:lnTo>
                  <a:pt x="66410" y="88910"/>
                </a:lnTo>
                <a:lnTo>
                  <a:pt x="66420" y="88910"/>
                </a:lnTo>
                <a:lnTo>
                  <a:pt x="66430" y="88900"/>
                </a:lnTo>
                <a:lnTo>
                  <a:pt x="66430" y="88890"/>
                </a:lnTo>
                <a:lnTo>
                  <a:pt x="66440" y="88890"/>
                </a:lnTo>
                <a:lnTo>
                  <a:pt x="66450" y="88900"/>
                </a:lnTo>
                <a:lnTo>
                  <a:pt x="66460" y="88910"/>
                </a:lnTo>
                <a:lnTo>
                  <a:pt x="66470" y="88910"/>
                </a:lnTo>
                <a:lnTo>
                  <a:pt x="66480" y="88910"/>
                </a:lnTo>
                <a:lnTo>
                  <a:pt x="66480" y="88920"/>
                </a:lnTo>
                <a:lnTo>
                  <a:pt x="66490" y="88920"/>
                </a:lnTo>
                <a:lnTo>
                  <a:pt x="66490" y="88930"/>
                </a:lnTo>
                <a:lnTo>
                  <a:pt x="66500" y="88940"/>
                </a:lnTo>
                <a:lnTo>
                  <a:pt x="66510" y="88940"/>
                </a:lnTo>
                <a:lnTo>
                  <a:pt x="66520" y="88940"/>
                </a:lnTo>
                <a:lnTo>
                  <a:pt x="66520" y="88950"/>
                </a:lnTo>
                <a:lnTo>
                  <a:pt x="66530" y="88950"/>
                </a:lnTo>
                <a:lnTo>
                  <a:pt x="66540" y="88950"/>
                </a:lnTo>
                <a:lnTo>
                  <a:pt x="66550" y="88950"/>
                </a:lnTo>
                <a:lnTo>
                  <a:pt x="66560" y="88950"/>
                </a:lnTo>
                <a:lnTo>
                  <a:pt x="66570" y="88960"/>
                </a:lnTo>
                <a:lnTo>
                  <a:pt x="66580" y="88960"/>
                </a:lnTo>
                <a:lnTo>
                  <a:pt x="66590" y="88960"/>
                </a:lnTo>
                <a:lnTo>
                  <a:pt x="66600" y="88960"/>
                </a:lnTo>
                <a:lnTo>
                  <a:pt x="66610" y="88960"/>
                </a:lnTo>
                <a:lnTo>
                  <a:pt x="66620" y="88960"/>
                </a:lnTo>
                <a:lnTo>
                  <a:pt x="66630" y="88960"/>
                </a:lnTo>
                <a:lnTo>
                  <a:pt x="66640" y="88960"/>
                </a:lnTo>
                <a:lnTo>
                  <a:pt x="66650" y="88960"/>
                </a:lnTo>
                <a:lnTo>
                  <a:pt x="66660" y="88960"/>
                </a:lnTo>
                <a:lnTo>
                  <a:pt x="66670" y="88970"/>
                </a:lnTo>
                <a:lnTo>
                  <a:pt x="66680" y="88980"/>
                </a:lnTo>
                <a:lnTo>
                  <a:pt x="66680" y="88990"/>
                </a:lnTo>
                <a:lnTo>
                  <a:pt x="66670" y="89000"/>
                </a:lnTo>
                <a:lnTo>
                  <a:pt x="66660" y="89000"/>
                </a:lnTo>
                <a:lnTo>
                  <a:pt x="66650" y="89010"/>
                </a:lnTo>
                <a:lnTo>
                  <a:pt x="66640" y="89020"/>
                </a:lnTo>
                <a:lnTo>
                  <a:pt x="66630" y="89030"/>
                </a:lnTo>
                <a:lnTo>
                  <a:pt x="66620" y="89030"/>
                </a:lnTo>
                <a:lnTo>
                  <a:pt x="66610" y="89040"/>
                </a:lnTo>
                <a:lnTo>
                  <a:pt x="66600" y="89050"/>
                </a:lnTo>
                <a:lnTo>
                  <a:pt x="66600" y="89060"/>
                </a:lnTo>
                <a:lnTo>
                  <a:pt x="66590" y="89060"/>
                </a:lnTo>
                <a:lnTo>
                  <a:pt x="66590" y="89070"/>
                </a:lnTo>
                <a:lnTo>
                  <a:pt x="66580" y="89080"/>
                </a:lnTo>
                <a:lnTo>
                  <a:pt x="66570" y="89090"/>
                </a:lnTo>
                <a:lnTo>
                  <a:pt x="66570" y="89100"/>
                </a:lnTo>
                <a:lnTo>
                  <a:pt x="66560" y="89110"/>
                </a:lnTo>
                <a:lnTo>
                  <a:pt x="66560" y="89120"/>
                </a:lnTo>
                <a:lnTo>
                  <a:pt x="66550" y="89130"/>
                </a:lnTo>
                <a:lnTo>
                  <a:pt x="66540" y="89140"/>
                </a:lnTo>
                <a:lnTo>
                  <a:pt x="66530" y="89150"/>
                </a:lnTo>
                <a:lnTo>
                  <a:pt x="66520" y="89160"/>
                </a:lnTo>
                <a:lnTo>
                  <a:pt x="66510" y="89160"/>
                </a:lnTo>
                <a:lnTo>
                  <a:pt x="66510" y="89170"/>
                </a:lnTo>
                <a:lnTo>
                  <a:pt x="66500" y="89180"/>
                </a:lnTo>
                <a:lnTo>
                  <a:pt x="66490" y="89190"/>
                </a:lnTo>
                <a:lnTo>
                  <a:pt x="66490" y="89200"/>
                </a:lnTo>
                <a:lnTo>
                  <a:pt x="66480" y="89210"/>
                </a:lnTo>
                <a:lnTo>
                  <a:pt x="66470" y="89210"/>
                </a:lnTo>
                <a:lnTo>
                  <a:pt x="66470" y="89220"/>
                </a:lnTo>
                <a:lnTo>
                  <a:pt x="66460" y="89220"/>
                </a:lnTo>
                <a:lnTo>
                  <a:pt x="66460" y="89230"/>
                </a:lnTo>
                <a:lnTo>
                  <a:pt x="66450" y="89240"/>
                </a:lnTo>
                <a:lnTo>
                  <a:pt x="66440" y="89250"/>
                </a:lnTo>
                <a:lnTo>
                  <a:pt x="66440" y="89260"/>
                </a:lnTo>
                <a:lnTo>
                  <a:pt x="66430" y="89270"/>
                </a:lnTo>
                <a:lnTo>
                  <a:pt x="66430" y="89280"/>
                </a:lnTo>
                <a:lnTo>
                  <a:pt x="66420" y="89290"/>
                </a:lnTo>
                <a:lnTo>
                  <a:pt x="66410" y="89300"/>
                </a:lnTo>
                <a:lnTo>
                  <a:pt x="66410" y="89310"/>
                </a:lnTo>
                <a:lnTo>
                  <a:pt x="66400" y="89320"/>
                </a:lnTo>
                <a:lnTo>
                  <a:pt x="66400" y="89330"/>
                </a:lnTo>
                <a:lnTo>
                  <a:pt x="66410" y="89340"/>
                </a:lnTo>
                <a:lnTo>
                  <a:pt x="66410" y="89350"/>
                </a:lnTo>
                <a:lnTo>
                  <a:pt x="66410" y="89360"/>
                </a:lnTo>
                <a:lnTo>
                  <a:pt x="66400" y="89370"/>
                </a:lnTo>
                <a:lnTo>
                  <a:pt x="66390" y="89380"/>
                </a:lnTo>
                <a:lnTo>
                  <a:pt x="66380" y="89390"/>
                </a:lnTo>
                <a:lnTo>
                  <a:pt x="66370" y="89390"/>
                </a:lnTo>
                <a:lnTo>
                  <a:pt x="66360" y="89390"/>
                </a:lnTo>
                <a:lnTo>
                  <a:pt x="66360" y="89400"/>
                </a:lnTo>
                <a:lnTo>
                  <a:pt x="66360" y="89410"/>
                </a:lnTo>
                <a:lnTo>
                  <a:pt x="66350" y="89420"/>
                </a:lnTo>
                <a:lnTo>
                  <a:pt x="66350" y="89430"/>
                </a:lnTo>
                <a:lnTo>
                  <a:pt x="66350" y="89440"/>
                </a:lnTo>
                <a:lnTo>
                  <a:pt x="66360" y="89450"/>
                </a:lnTo>
                <a:lnTo>
                  <a:pt x="66360" y="89460"/>
                </a:lnTo>
                <a:lnTo>
                  <a:pt x="66370" y="89470"/>
                </a:lnTo>
                <a:lnTo>
                  <a:pt x="66380" y="89480"/>
                </a:lnTo>
                <a:lnTo>
                  <a:pt x="66390" y="89480"/>
                </a:lnTo>
                <a:lnTo>
                  <a:pt x="66390" y="89490"/>
                </a:lnTo>
                <a:lnTo>
                  <a:pt x="66390" y="89500"/>
                </a:lnTo>
                <a:lnTo>
                  <a:pt x="66390" y="89510"/>
                </a:lnTo>
                <a:lnTo>
                  <a:pt x="66380" y="89520"/>
                </a:lnTo>
                <a:lnTo>
                  <a:pt x="66370" y="89530"/>
                </a:lnTo>
                <a:lnTo>
                  <a:pt x="66370" y="89540"/>
                </a:lnTo>
                <a:lnTo>
                  <a:pt x="66360" y="89540"/>
                </a:lnTo>
                <a:lnTo>
                  <a:pt x="66350" y="89540"/>
                </a:lnTo>
                <a:lnTo>
                  <a:pt x="66340" y="89540"/>
                </a:lnTo>
                <a:lnTo>
                  <a:pt x="66340" y="89550"/>
                </a:lnTo>
                <a:lnTo>
                  <a:pt x="66330" y="89560"/>
                </a:lnTo>
                <a:lnTo>
                  <a:pt x="66320" y="89570"/>
                </a:lnTo>
                <a:lnTo>
                  <a:pt x="66320" y="89580"/>
                </a:lnTo>
                <a:lnTo>
                  <a:pt x="66310" y="89590"/>
                </a:lnTo>
                <a:lnTo>
                  <a:pt x="66300" y="89600"/>
                </a:lnTo>
                <a:lnTo>
                  <a:pt x="66290" y="89610"/>
                </a:lnTo>
                <a:lnTo>
                  <a:pt x="66290" y="89620"/>
                </a:lnTo>
                <a:lnTo>
                  <a:pt x="66280" y="89630"/>
                </a:lnTo>
                <a:lnTo>
                  <a:pt x="66280" y="89640"/>
                </a:lnTo>
                <a:lnTo>
                  <a:pt x="66270" y="89650"/>
                </a:lnTo>
                <a:lnTo>
                  <a:pt x="66270" y="89660"/>
                </a:lnTo>
                <a:lnTo>
                  <a:pt x="66260" y="89670"/>
                </a:lnTo>
                <a:lnTo>
                  <a:pt x="66250" y="89680"/>
                </a:lnTo>
                <a:lnTo>
                  <a:pt x="66250" y="89690"/>
                </a:lnTo>
                <a:lnTo>
                  <a:pt x="66240" y="89700"/>
                </a:lnTo>
                <a:lnTo>
                  <a:pt x="66230" y="89710"/>
                </a:lnTo>
                <a:lnTo>
                  <a:pt x="66220" y="89720"/>
                </a:lnTo>
                <a:lnTo>
                  <a:pt x="66220" y="89730"/>
                </a:lnTo>
                <a:lnTo>
                  <a:pt x="66220" y="89740"/>
                </a:lnTo>
                <a:lnTo>
                  <a:pt x="66210" y="89750"/>
                </a:lnTo>
                <a:lnTo>
                  <a:pt x="66200" y="89760"/>
                </a:lnTo>
                <a:lnTo>
                  <a:pt x="66200" y="89770"/>
                </a:lnTo>
                <a:lnTo>
                  <a:pt x="66190" y="89770"/>
                </a:lnTo>
                <a:lnTo>
                  <a:pt x="66180" y="89780"/>
                </a:lnTo>
                <a:lnTo>
                  <a:pt x="66180" y="89790"/>
                </a:lnTo>
                <a:lnTo>
                  <a:pt x="66170" y="89800"/>
                </a:lnTo>
                <a:lnTo>
                  <a:pt x="66160" y="89810"/>
                </a:lnTo>
                <a:lnTo>
                  <a:pt x="66160" y="89820"/>
                </a:lnTo>
                <a:lnTo>
                  <a:pt x="66150" y="89830"/>
                </a:lnTo>
                <a:lnTo>
                  <a:pt x="66150" y="89840"/>
                </a:lnTo>
                <a:lnTo>
                  <a:pt x="66140" y="89850"/>
                </a:lnTo>
                <a:lnTo>
                  <a:pt x="66130" y="89860"/>
                </a:lnTo>
                <a:lnTo>
                  <a:pt x="66120" y="89870"/>
                </a:lnTo>
                <a:lnTo>
                  <a:pt x="66110" y="89870"/>
                </a:lnTo>
                <a:lnTo>
                  <a:pt x="66100" y="89880"/>
                </a:lnTo>
                <a:lnTo>
                  <a:pt x="66090" y="89880"/>
                </a:lnTo>
                <a:lnTo>
                  <a:pt x="66090" y="89890"/>
                </a:lnTo>
                <a:lnTo>
                  <a:pt x="66080" y="89890"/>
                </a:lnTo>
                <a:lnTo>
                  <a:pt x="66070" y="89900"/>
                </a:lnTo>
                <a:lnTo>
                  <a:pt x="66060" y="89900"/>
                </a:lnTo>
                <a:lnTo>
                  <a:pt x="66050" y="89900"/>
                </a:lnTo>
                <a:lnTo>
                  <a:pt x="66040" y="89900"/>
                </a:lnTo>
                <a:lnTo>
                  <a:pt x="66030" y="89900"/>
                </a:lnTo>
                <a:lnTo>
                  <a:pt x="66020" y="89900"/>
                </a:lnTo>
                <a:lnTo>
                  <a:pt x="66010" y="89900"/>
                </a:lnTo>
                <a:lnTo>
                  <a:pt x="66000" y="89900"/>
                </a:lnTo>
                <a:lnTo>
                  <a:pt x="65990" y="89900"/>
                </a:lnTo>
                <a:lnTo>
                  <a:pt x="65980" y="89900"/>
                </a:lnTo>
                <a:lnTo>
                  <a:pt x="65970" y="89890"/>
                </a:lnTo>
                <a:lnTo>
                  <a:pt x="65960" y="89880"/>
                </a:lnTo>
                <a:lnTo>
                  <a:pt x="65960" y="89870"/>
                </a:lnTo>
                <a:lnTo>
                  <a:pt x="65970" y="89860"/>
                </a:lnTo>
                <a:lnTo>
                  <a:pt x="65970" y="89850"/>
                </a:lnTo>
                <a:lnTo>
                  <a:pt x="65960" y="89840"/>
                </a:lnTo>
                <a:lnTo>
                  <a:pt x="65960" y="89830"/>
                </a:lnTo>
                <a:lnTo>
                  <a:pt x="65950" y="89830"/>
                </a:lnTo>
                <a:lnTo>
                  <a:pt x="65940" y="89820"/>
                </a:lnTo>
                <a:lnTo>
                  <a:pt x="65950" y="89820"/>
                </a:lnTo>
                <a:lnTo>
                  <a:pt x="65950" y="89810"/>
                </a:lnTo>
                <a:lnTo>
                  <a:pt x="65950" y="89800"/>
                </a:lnTo>
                <a:lnTo>
                  <a:pt x="65950" y="89790"/>
                </a:lnTo>
                <a:lnTo>
                  <a:pt x="65940" y="89780"/>
                </a:lnTo>
                <a:lnTo>
                  <a:pt x="65940" y="89760"/>
                </a:lnTo>
                <a:lnTo>
                  <a:pt x="65950" y="89750"/>
                </a:lnTo>
                <a:lnTo>
                  <a:pt x="65950" y="89740"/>
                </a:lnTo>
                <a:lnTo>
                  <a:pt x="65950" y="89730"/>
                </a:lnTo>
                <a:lnTo>
                  <a:pt x="65940" y="89720"/>
                </a:lnTo>
                <a:lnTo>
                  <a:pt x="65930" y="89710"/>
                </a:lnTo>
                <a:lnTo>
                  <a:pt x="65920" y="89710"/>
                </a:lnTo>
                <a:lnTo>
                  <a:pt x="65910" y="89720"/>
                </a:lnTo>
                <a:lnTo>
                  <a:pt x="65900" y="89720"/>
                </a:lnTo>
                <a:lnTo>
                  <a:pt x="65890" y="89720"/>
                </a:lnTo>
                <a:lnTo>
                  <a:pt x="65880" y="89710"/>
                </a:lnTo>
                <a:lnTo>
                  <a:pt x="65870" y="89700"/>
                </a:lnTo>
                <a:lnTo>
                  <a:pt x="65880" y="89700"/>
                </a:lnTo>
                <a:lnTo>
                  <a:pt x="65890" y="89700"/>
                </a:lnTo>
                <a:lnTo>
                  <a:pt x="65890" y="89690"/>
                </a:lnTo>
                <a:lnTo>
                  <a:pt x="65900" y="89690"/>
                </a:lnTo>
                <a:lnTo>
                  <a:pt x="65910" y="89680"/>
                </a:lnTo>
                <a:lnTo>
                  <a:pt x="65910" y="89670"/>
                </a:lnTo>
                <a:lnTo>
                  <a:pt x="65910" y="89660"/>
                </a:lnTo>
                <a:lnTo>
                  <a:pt x="65910" y="89650"/>
                </a:lnTo>
                <a:lnTo>
                  <a:pt x="65910" y="89630"/>
                </a:lnTo>
                <a:lnTo>
                  <a:pt x="65910" y="89620"/>
                </a:lnTo>
                <a:lnTo>
                  <a:pt x="65900" y="89610"/>
                </a:lnTo>
                <a:lnTo>
                  <a:pt x="65890" y="89610"/>
                </a:lnTo>
                <a:lnTo>
                  <a:pt x="65890" y="89600"/>
                </a:lnTo>
                <a:lnTo>
                  <a:pt x="65870" y="89610"/>
                </a:lnTo>
                <a:lnTo>
                  <a:pt x="65870" y="89620"/>
                </a:lnTo>
                <a:lnTo>
                  <a:pt x="65860" y="89620"/>
                </a:lnTo>
                <a:lnTo>
                  <a:pt x="65860" y="89610"/>
                </a:lnTo>
                <a:lnTo>
                  <a:pt x="65860" y="89600"/>
                </a:lnTo>
                <a:lnTo>
                  <a:pt x="65860" y="89580"/>
                </a:lnTo>
                <a:lnTo>
                  <a:pt x="65860" y="89570"/>
                </a:lnTo>
                <a:lnTo>
                  <a:pt x="65850" y="89560"/>
                </a:lnTo>
                <a:lnTo>
                  <a:pt x="65850" y="89550"/>
                </a:lnTo>
                <a:lnTo>
                  <a:pt x="65860" y="89550"/>
                </a:lnTo>
                <a:lnTo>
                  <a:pt x="65870" y="89540"/>
                </a:lnTo>
                <a:lnTo>
                  <a:pt x="65880" y="89540"/>
                </a:lnTo>
                <a:lnTo>
                  <a:pt x="65890" y="89540"/>
                </a:lnTo>
                <a:lnTo>
                  <a:pt x="65890" y="89530"/>
                </a:lnTo>
                <a:lnTo>
                  <a:pt x="65890" y="89520"/>
                </a:lnTo>
                <a:lnTo>
                  <a:pt x="65890" y="89510"/>
                </a:lnTo>
                <a:lnTo>
                  <a:pt x="65880" y="89500"/>
                </a:lnTo>
                <a:lnTo>
                  <a:pt x="65880" y="89510"/>
                </a:lnTo>
                <a:lnTo>
                  <a:pt x="65880" y="89530"/>
                </a:lnTo>
                <a:lnTo>
                  <a:pt x="65870" y="89530"/>
                </a:lnTo>
                <a:lnTo>
                  <a:pt x="65860" y="89530"/>
                </a:lnTo>
                <a:lnTo>
                  <a:pt x="65850" y="89530"/>
                </a:lnTo>
                <a:lnTo>
                  <a:pt x="65840" y="89530"/>
                </a:lnTo>
                <a:lnTo>
                  <a:pt x="65830" y="89530"/>
                </a:lnTo>
                <a:lnTo>
                  <a:pt x="65830" y="89540"/>
                </a:lnTo>
                <a:lnTo>
                  <a:pt x="65820" y="89550"/>
                </a:lnTo>
                <a:lnTo>
                  <a:pt x="65810" y="89550"/>
                </a:lnTo>
                <a:lnTo>
                  <a:pt x="65800" y="89540"/>
                </a:lnTo>
                <a:lnTo>
                  <a:pt x="65790" y="89540"/>
                </a:lnTo>
                <a:lnTo>
                  <a:pt x="65780" y="89530"/>
                </a:lnTo>
                <a:lnTo>
                  <a:pt x="65770" y="89530"/>
                </a:lnTo>
                <a:lnTo>
                  <a:pt x="65770" y="89520"/>
                </a:lnTo>
                <a:lnTo>
                  <a:pt x="65770" y="89510"/>
                </a:lnTo>
                <a:lnTo>
                  <a:pt x="65770" y="89500"/>
                </a:lnTo>
                <a:lnTo>
                  <a:pt x="65770" y="89490"/>
                </a:lnTo>
                <a:lnTo>
                  <a:pt x="65760" y="89480"/>
                </a:lnTo>
                <a:lnTo>
                  <a:pt x="65750" y="89470"/>
                </a:lnTo>
                <a:lnTo>
                  <a:pt x="65760" y="89460"/>
                </a:lnTo>
                <a:lnTo>
                  <a:pt x="65760" y="89450"/>
                </a:lnTo>
                <a:lnTo>
                  <a:pt x="65770" y="89450"/>
                </a:lnTo>
                <a:lnTo>
                  <a:pt x="65780" y="89440"/>
                </a:lnTo>
                <a:lnTo>
                  <a:pt x="65790" y="89450"/>
                </a:lnTo>
                <a:lnTo>
                  <a:pt x="65800" y="89450"/>
                </a:lnTo>
                <a:lnTo>
                  <a:pt x="65810" y="89440"/>
                </a:lnTo>
                <a:lnTo>
                  <a:pt x="65820" y="89440"/>
                </a:lnTo>
                <a:lnTo>
                  <a:pt x="65820" y="89430"/>
                </a:lnTo>
                <a:lnTo>
                  <a:pt x="65830" y="89430"/>
                </a:lnTo>
                <a:lnTo>
                  <a:pt x="65840" y="89420"/>
                </a:lnTo>
                <a:lnTo>
                  <a:pt x="65850" y="89400"/>
                </a:lnTo>
                <a:lnTo>
                  <a:pt x="65850" y="89390"/>
                </a:lnTo>
                <a:lnTo>
                  <a:pt x="65860" y="89380"/>
                </a:lnTo>
                <a:lnTo>
                  <a:pt x="65860" y="89370"/>
                </a:lnTo>
                <a:lnTo>
                  <a:pt x="65850" y="89360"/>
                </a:lnTo>
                <a:lnTo>
                  <a:pt x="65850" y="89350"/>
                </a:lnTo>
                <a:lnTo>
                  <a:pt x="65840" y="89350"/>
                </a:lnTo>
                <a:lnTo>
                  <a:pt x="65830" y="89340"/>
                </a:lnTo>
                <a:lnTo>
                  <a:pt x="65820" y="89340"/>
                </a:lnTo>
                <a:lnTo>
                  <a:pt x="65810" y="89330"/>
                </a:lnTo>
                <a:lnTo>
                  <a:pt x="65810" y="89320"/>
                </a:lnTo>
                <a:lnTo>
                  <a:pt x="65810" y="89310"/>
                </a:lnTo>
                <a:lnTo>
                  <a:pt x="65810" y="89300"/>
                </a:lnTo>
                <a:lnTo>
                  <a:pt x="65800" y="89300"/>
                </a:lnTo>
                <a:lnTo>
                  <a:pt x="65800" y="89290"/>
                </a:lnTo>
                <a:lnTo>
                  <a:pt x="65800" y="89280"/>
                </a:lnTo>
                <a:lnTo>
                  <a:pt x="65800" y="89270"/>
                </a:lnTo>
                <a:lnTo>
                  <a:pt x="65810" y="89260"/>
                </a:lnTo>
                <a:lnTo>
                  <a:pt x="65820" y="89260"/>
                </a:lnTo>
                <a:lnTo>
                  <a:pt x="65830" y="89260"/>
                </a:lnTo>
                <a:lnTo>
                  <a:pt x="65840" y="89260"/>
                </a:lnTo>
                <a:lnTo>
                  <a:pt x="65840" y="89250"/>
                </a:lnTo>
                <a:lnTo>
                  <a:pt x="65830" y="89240"/>
                </a:lnTo>
                <a:lnTo>
                  <a:pt x="65820" y="89220"/>
                </a:lnTo>
                <a:lnTo>
                  <a:pt x="65810" y="89210"/>
                </a:lnTo>
                <a:lnTo>
                  <a:pt x="65810" y="89200"/>
                </a:lnTo>
                <a:lnTo>
                  <a:pt x="65810" y="89190"/>
                </a:lnTo>
                <a:lnTo>
                  <a:pt x="65810" y="89180"/>
                </a:lnTo>
                <a:lnTo>
                  <a:pt x="65820" y="89170"/>
                </a:lnTo>
                <a:lnTo>
                  <a:pt x="65810" y="89150"/>
                </a:lnTo>
                <a:lnTo>
                  <a:pt x="65800" y="89150"/>
                </a:lnTo>
                <a:lnTo>
                  <a:pt x="65800" y="89160"/>
                </a:lnTo>
                <a:lnTo>
                  <a:pt x="65800" y="89170"/>
                </a:lnTo>
                <a:lnTo>
                  <a:pt x="65790" y="89170"/>
                </a:lnTo>
                <a:lnTo>
                  <a:pt x="65790" y="89160"/>
                </a:lnTo>
                <a:lnTo>
                  <a:pt x="65790" y="89150"/>
                </a:lnTo>
                <a:lnTo>
                  <a:pt x="65790" y="89140"/>
                </a:lnTo>
                <a:lnTo>
                  <a:pt x="65780" y="89130"/>
                </a:lnTo>
                <a:lnTo>
                  <a:pt x="65770" y="89130"/>
                </a:lnTo>
                <a:lnTo>
                  <a:pt x="65760" y="89140"/>
                </a:lnTo>
                <a:lnTo>
                  <a:pt x="65760" y="89130"/>
                </a:lnTo>
                <a:lnTo>
                  <a:pt x="65750" y="89120"/>
                </a:lnTo>
                <a:lnTo>
                  <a:pt x="65750" y="89110"/>
                </a:lnTo>
                <a:lnTo>
                  <a:pt x="65750" y="89100"/>
                </a:lnTo>
                <a:lnTo>
                  <a:pt x="65750" y="89090"/>
                </a:lnTo>
                <a:lnTo>
                  <a:pt x="65750" y="89080"/>
                </a:lnTo>
                <a:lnTo>
                  <a:pt x="65750" y="89070"/>
                </a:lnTo>
                <a:lnTo>
                  <a:pt x="65760" y="89060"/>
                </a:lnTo>
                <a:lnTo>
                  <a:pt x="65770" y="89050"/>
                </a:lnTo>
                <a:lnTo>
                  <a:pt x="65780" y="89040"/>
                </a:lnTo>
                <a:lnTo>
                  <a:pt x="65780" y="89030"/>
                </a:lnTo>
                <a:lnTo>
                  <a:pt x="65770" y="89020"/>
                </a:lnTo>
                <a:lnTo>
                  <a:pt x="65760" y="89010"/>
                </a:lnTo>
                <a:lnTo>
                  <a:pt x="65750" y="89010"/>
                </a:lnTo>
                <a:lnTo>
                  <a:pt x="65740" y="89000"/>
                </a:lnTo>
                <a:lnTo>
                  <a:pt x="65750" y="88990"/>
                </a:lnTo>
                <a:lnTo>
                  <a:pt x="65750" y="88980"/>
                </a:lnTo>
                <a:lnTo>
                  <a:pt x="65750" y="88970"/>
                </a:lnTo>
                <a:lnTo>
                  <a:pt x="65750" y="88960"/>
                </a:lnTo>
                <a:lnTo>
                  <a:pt x="65760" y="88950"/>
                </a:lnTo>
                <a:lnTo>
                  <a:pt x="65760" y="88940"/>
                </a:lnTo>
                <a:lnTo>
                  <a:pt x="65770" y="88940"/>
                </a:lnTo>
                <a:lnTo>
                  <a:pt x="65770" y="88930"/>
                </a:lnTo>
                <a:lnTo>
                  <a:pt x="65770" y="88920"/>
                </a:lnTo>
                <a:lnTo>
                  <a:pt x="65760" y="88920"/>
                </a:lnTo>
                <a:lnTo>
                  <a:pt x="65750" y="88920"/>
                </a:lnTo>
                <a:lnTo>
                  <a:pt x="65750" y="88930"/>
                </a:lnTo>
                <a:lnTo>
                  <a:pt x="65740" y="88940"/>
                </a:lnTo>
                <a:lnTo>
                  <a:pt x="65740" y="88950"/>
                </a:lnTo>
                <a:lnTo>
                  <a:pt x="65730" y="88950"/>
                </a:lnTo>
                <a:lnTo>
                  <a:pt x="65720" y="88960"/>
                </a:lnTo>
                <a:lnTo>
                  <a:pt x="65710" y="88960"/>
                </a:lnTo>
                <a:lnTo>
                  <a:pt x="65700" y="88960"/>
                </a:lnTo>
                <a:lnTo>
                  <a:pt x="65690" y="88960"/>
                </a:lnTo>
                <a:lnTo>
                  <a:pt x="65680" y="88950"/>
                </a:lnTo>
                <a:lnTo>
                  <a:pt x="65680" y="88940"/>
                </a:lnTo>
                <a:lnTo>
                  <a:pt x="65680" y="88930"/>
                </a:lnTo>
                <a:lnTo>
                  <a:pt x="65670" y="88920"/>
                </a:lnTo>
                <a:lnTo>
                  <a:pt x="65660" y="88920"/>
                </a:lnTo>
                <a:lnTo>
                  <a:pt x="65650" y="88920"/>
                </a:lnTo>
                <a:lnTo>
                  <a:pt x="65650" y="88910"/>
                </a:lnTo>
                <a:lnTo>
                  <a:pt x="65640" y="88910"/>
                </a:lnTo>
                <a:lnTo>
                  <a:pt x="65630" y="88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