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Migori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Migo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4200" y="60570"/>
                </a:moveTo>
                <a:lnTo>
                  <a:pt x="15550" y="60570"/>
                </a:lnTo>
                <a:lnTo>
                  <a:pt x="15560" y="60500"/>
                </a:lnTo>
                <a:lnTo>
                  <a:pt x="15580" y="60460"/>
                </a:lnTo>
                <a:lnTo>
                  <a:pt x="15580" y="60450"/>
                </a:lnTo>
                <a:lnTo>
                  <a:pt x="15590" y="60440"/>
                </a:lnTo>
                <a:lnTo>
                  <a:pt x="15590" y="60410"/>
                </a:lnTo>
                <a:lnTo>
                  <a:pt x="15620" y="60390"/>
                </a:lnTo>
                <a:lnTo>
                  <a:pt x="15660" y="60380"/>
                </a:lnTo>
                <a:lnTo>
                  <a:pt x="15710" y="60370"/>
                </a:lnTo>
                <a:lnTo>
                  <a:pt x="15760" y="60370"/>
                </a:lnTo>
                <a:lnTo>
                  <a:pt x="15790" y="60370"/>
                </a:lnTo>
                <a:lnTo>
                  <a:pt x="15820" y="60370"/>
                </a:lnTo>
                <a:lnTo>
                  <a:pt x="15850" y="60360"/>
                </a:lnTo>
                <a:lnTo>
                  <a:pt x="15870" y="60350"/>
                </a:lnTo>
                <a:lnTo>
                  <a:pt x="15890" y="60340"/>
                </a:lnTo>
                <a:lnTo>
                  <a:pt x="15910" y="60330"/>
                </a:lnTo>
                <a:lnTo>
                  <a:pt x="15940" y="60330"/>
                </a:lnTo>
                <a:lnTo>
                  <a:pt x="15960" y="60330"/>
                </a:lnTo>
                <a:lnTo>
                  <a:pt x="15990" y="60330"/>
                </a:lnTo>
                <a:lnTo>
                  <a:pt x="16010" y="60330"/>
                </a:lnTo>
                <a:lnTo>
                  <a:pt x="16020" y="60330"/>
                </a:lnTo>
                <a:lnTo>
                  <a:pt x="16040" y="60330"/>
                </a:lnTo>
                <a:lnTo>
                  <a:pt x="16070" y="60330"/>
                </a:lnTo>
                <a:lnTo>
                  <a:pt x="16110" y="60320"/>
                </a:lnTo>
                <a:lnTo>
                  <a:pt x="16130" y="60310"/>
                </a:lnTo>
                <a:lnTo>
                  <a:pt x="16150" y="60300"/>
                </a:lnTo>
                <a:lnTo>
                  <a:pt x="16170" y="60280"/>
                </a:lnTo>
                <a:lnTo>
                  <a:pt x="16170" y="60270"/>
                </a:lnTo>
                <a:lnTo>
                  <a:pt x="16180" y="60270"/>
                </a:lnTo>
                <a:lnTo>
                  <a:pt x="16190" y="60240"/>
                </a:lnTo>
                <a:lnTo>
                  <a:pt x="16210" y="60230"/>
                </a:lnTo>
                <a:lnTo>
                  <a:pt x="16240" y="60220"/>
                </a:lnTo>
                <a:lnTo>
                  <a:pt x="16270" y="60220"/>
                </a:lnTo>
                <a:lnTo>
                  <a:pt x="16300" y="60210"/>
                </a:lnTo>
                <a:lnTo>
                  <a:pt x="16320" y="60210"/>
                </a:lnTo>
                <a:lnTo>
                  <a:pt x="16360" y="60190"/>
                </a:lnTo>
                <a:lnTo>
                  <a:pt x="16390" y="60170"/>
                </a:lnTo>
                <a:lnTo>
                  <a:pt x="16410" y="60150"/>
                </a:lnTo>
                <a:lnTo>
                  <a:pt x="16420" y="60130"/>
                </a:lnTo>
                <a:lnTo>
                  <a:pt x="16440" y="60120"/>
                </a:lnTo>
                <a:lnTo>
                  <a:pt x="16470" y="60090"/>
                </a:lnTo>
                <a:lnTo>
                  <a:pt x="16490" y="60080"/>
                </a:lnTo>
                <a:lnTo>
                  <a:pt x="16520" y="60070"/>
                </a:lnTo>
                <a:lnTo>
                  <a:pt x="16530" y="60060"/>
                </a:lnTo>
                <a:lnTo>
                  <a:pt x="16540" y="60040"/>
                </a:lnTo>
                <a:lnTo>
                  <a:pt x="16560" y="60030"/>
                </a:lnTo>
                <a:lnTo>
                  <a:pt x="16580" y="60020"/>
                </a:lnTo>
                <a:lnTo>
                  <a:pt x="16600" y="60010"/>
                </a:lnTo>
                <a:lnTo>
                  <a:pt x="16620" y="60010"/>
                </a:lnTo>
                <a:lnTo>
                  <a:pt x="16630" y="60010"/>
                </a:lnTo>
                <a:lnTo>
                  <a:pt x="16640" y="60020"/>
                </a:lnTo>
                <a:lnTo>
                  <a:pt x="16650" y="60030"/>
                </a:lnTo>
                <a:lnTo>
                  <a:pt x="16650" y="60040"/>
                </a:lnTo>
                <a:lnTo>
                  <a:pt x="16660" y="60070"/>
                </a:lnTo>
                <a:lnTo>
                  <a:pt x="16670" y="60100"/>
                </a:lnTo>
                <a:lnTo>
                  <a:pt x="16700" y="60130"/>
                </a:lnTo>
                <a:lnTo>
                  <a:pt x="16720" y="60140"/>
                </a:lnTo>
                <a:lnTo>
                  <a:pt x="16730" y="60160"/>
                </a:lnTo>
                <a:lnTo>
                  <a:pt x="16730" y="60170"/>
                </a:lnTo>
                <a:lnTo>
                  <a:pt x="16740" y="60180"/>
                </a:lnTo>
                <a:lnTo>
                  <a:pt x="16740" y="60200"/>
                </a:lnTo>
                <a:lnTo>
                  <a:pt x="16750" y="60210"/>
                </a:lnTo>
                <a:lnTo>
                  <a:pt x="16750" y="60220"/>
                </a:lnTo>
                <a:lnTo>
                  <a:pt x="16750" y="60230"/>
                </a:lnTo>
                <a:lnTo>
                  <a:pt x="16780" y="60250"/>
                </a:lnTo>
                <a:lnTo>
                  <a:pt x="16810" y="60270"/>
                </a:lnTo>
                <a:lnTo>
                  <a:pt x="16840" y="60290"/>
                </a:lnTo>
                <a:lnTo>
                  <a:pt x="16860" y="60310"/>
                </a:lnTo>
                <a:lnTo>
                  <a:pt x="16880" y="60340"/>
                </a:lnTo>
                <a:lnTo>
                  <a:pt x="16910" y="60350"/>
                </a:lnTo>
                <a:lnTo>
                  <a:pt x="16930" y="60370"/>
                </a:lnTo>
                <a:lnTo>
                  <a:pt x="16940" y="60390"/>
                </a:lnTo>
                <a:lnTo>
                  <a:pt x="16950" y="60410"/>
                </a:lnTo>
                <a:lnTo>
                  <a:pt x="16960" y="60430"/>
                </a:lnTo>
                <a:lnTo>
                  <a:pt x="16960" y="60440"/>
                </a:lnTo>
                <a:lnTo>
                  <a:pt x="16970" y="60450"/>
                </a:lnTo>
                <a:lnTo>
                  <a:pt x="16980" y="60470"/>
                </a:lnTo>
                <a:lnTo>
                  <a:pt x="17000" y="60500"/>
                </a:lnTo>
                <a:lnTo>
                  <a:pt x="17010" y="60520"/>
                </a:lnTo>
                <a:lnTo>
                  <a:pt x="17040" y="60540"/>
                </a:lnTo>
                <a:lnTo>
                  <a:pt x="17050" y="60570"/>
                </a:lnTo>
                <a:lnTo>
                  <a:pt x="17060" y="60590"/>
                </a:lnTo>
                <a:lnTo>
                  <a:pt x="17070" y="60600"/>
                </a:lnTo>
                <a:lnTo>
                  <a:pt x="17080" y="60600"/>
                </a:lnTo>
                <a:lnTo>
                  <a:pt x="17090" y="60610"/>
                </a:lnTo>
                <a:lnTo>
                  <a:pt x="17110" y="60620"/>
                </a:lnTo>
                <a:lnTo>
                  <a:pt x="17110" y="60650"/>
                </a:lnTo>
                <a:lnTo>
                  <a:pt x="17110" y="60680"/>
                </a:lnTo>
                <a:lnTo>
                  <a:pt x="17120" y="60700"/>
                </a:lnTo>
                <a:lnTo>
                  <a:pt x="17150" y="60720"/>
                </a:lnTo>
                <a:lnTo>
                  <a:pt x="17180" y="60720"/>
                </a:lnTo>
                <a:lnTo>
                  <a:pt x="17200" y="60720"/>
                </a:lnTo>
                <a:lnTo>
                  <a:pt x="17220" y="60730"/>
                </a:lnTo>
                <a:lnTo>
                  <a:pt x="17250" y="60740"/>
                </a:lnTo>
                <a:lnTo>
                  <a:pt x="17280" y="60750"/>
                </a:lnTo>
                <a:lnTo>
                  <a:pt x="17320" y="60750"/>
                </a:lnTo>
                <a:lnTo>
                  <a:pt x="17350" y="60740"/>
                </a:lnTo>
                <a:lnTo>
                  <a:pt x="17380" y="60740"/>
                </a:lnTo>
                <a:lnTo>
                  <a:pt x="17400" y="60750"/>
                </a:lnTo>
                <a:lnTo>
                  <a:pt x="17420" y="60780"/>
                </a:lnTo>
                <a:lnTo>
                  <a:pt x="17440" y="60790"/>
                </a:lnTo>
                <a:lnTo>
                  <a:pt x="17450" y="60810"/>
                </a:lnTo>
                <a:lnTo>
                  <a:pt x="17470" y="60820"/>
                </a:lnTo>
                <a:lnTo>
                  <a:pt x="17480" y="60830"/>
                </a:lnTo>
                <a:lnTo>
                  <a:pt x="17500" y="60850"/>
                </a:lnTo>
                <a:lnTo>
                  <a:pt x="17510" y="60860"/>
                </a:lnTo>
                <a:lnTo>
                  <a:pt x="17530" y="60880"/>
                </a:lnTo>
                <a:lnTo>
                  <a:pt x="17560" y="60920"/>
                </a:lnTo>
                <a:lnTo>
                  <a:pt x="17570" y="60940"/>
                </a:lnTo>
                <a:lnTo>
                  <a:pt x="17600" y="60970"/>
                </a:lnTo>
                <a:lnTo>
                  <a:pt x="17610" y="61000"/>
                </a:lnTo>
                <a:lnTo>
                  <a:pt x="17630" y="61020"/>
                </a:lnTo>
                <a:lnTo>
                  <a:pt x="17660" y="61050"/>
                </a:lnTo>
                <a:lnTo>
                  <a:pt x="17680" y="61080"/>
                </a:lnTo>
                <a:lnTo>
                  <a:pt x="17700" y="61090"/>
                </a:lnTo>
                <a:lnTo>
                  <a:pt x="17720" y="61110"/>
                </a:lnTo>
                <a:lnTo>
                  <a:pt x="17760" y="61120"/>
                </a:lnTo>
                <a:lnTo>
                  <a:pt x="17770" y="61110"/>
                </a:lnTo>
                <a:lnTo>
                  <a:pt x="17800" y="61100"/>
                </a:lnTo>
                <a:lnTo>
                  <a:pt x="17830" y="61100"/>
                </a:lnTo>
                <a:lnTo>
                  <a:pt x="17840" y="61090"/>
                </a:lnTo>
                <a:lnTo>
                  <a:pt x="17860" y="61090"/>
                </a:lnTo>
                <a:lnTo>
                  <a:pt x="17880" y="61070"/>
                </a:lnTo>
                <a:lnTo>
                  <a:pt x="17880" y="61040"/>
                </a:lnTo>
                <a:lnTo>
                  <a:pt x="17910" y="61020"/>
                </a:lnTo>
                <a:lnTo>
                  <a:pt x="17930" y="61020"/>
                </a:lnTo>
                <a:lnTo>
                  <a:pt x="17940" y="61010"/>
                </a:lnTo>
                <a:lnTo>
                  <a:pt x="17960" y="61010"/>
                </a:lnTo>
                <a:lnTo>
                  <a:pt x="17970" y="61010"/>
                </a:lnTo>
                <a:lnTo>
                  <a:pt x="17990" y="61010"/>
                </a:lnTo>
                <a:lnTo>
                  <a:pt x="18010" y="61000"/>
                </a:lnTo>
                <a:lnTo>
                  <a:pt x="18050" y="61000"/>
                </a:lnTo>
                <a:lnTo>
                  <a:pt x="18070" y="61000"/>
                </a:lnTo>
                <a:lnTo>
                  <a:pt x="18100" y="61000"/>
                </a:lnTo>
                <a:lnTo>
                  <a:pt x="18130" y="60990"/>
                </a:lnTo>
                <a:lnTo>
                  <a:pt x="18150" y="60990"/>
                </a:lnTo>
                <a:lnTo>
                  <a:pt x="18170" y="60980"/>
                </a:lnTo>
                <a:lnTo>
                  <a:pt x="18170" y="60950"/>
                </a:lnTo>
                <a:lnTo>
                  <a:pt x="18180" y="60940"/>
                </a:lnTo>
                <a:lnTo>
                  <a:pt x="18210" y="60940"/>
                </a:lnTo>
                <a:lnTo>
                  <a:pt x="18230" y="60930"/>
                </a:lnTo>
                <a:lnTo>
                  <a:pt x="18240" y="60920"/>
                </a:lnTo>
                <a:lnTo>
                  <a:pt x="18270" y="60940"/>
                </a:lnTo>
                <a:lnTo>
                  <a:pt x="18280" y="60920"/>
                </a:lnTo>
                <a:lnTo>
                  <a:pt x="18300" y="60900"/>
                </a:lnTo>
                <a:lnTo>
                  <a:pt x="18310" y="60870"/>
                </a:lnTo>
                <a:lnTo>
                  <a:pt x="18320" y="60850"/>
                </a:lnTo>
                <a:lnTo>
                  <a:pt x="18330" y="60830"/>
                </a:lnTo>
                <a:lnTo>
                  <a:pt x="18340" y="60810"/>
                </a:lnTo>
                <a:lnTo>
                  <a:pt x="18370" y="60800"/>
                </a:lnTo>
                <a:lnTo>
                  <a:pt x="18380" y="60780"/>
                </a:lnTo>
                <a:lnTo>
                  <a:pt x="18360" y="60760"/>
                </a:lnTo>
                <a:lnTo>
                  <a:pt x="18340" y="60740"/>
                </a:lnTo>
                <a:lnTo>
                  <a:pt x="18330" y="60730"/>
                </a:lnTo>
                <a:lnTo>
                  <a:pt x="18330" y="60710"/>
                </a:lnTo>
                <a:lnTo>
                  <a:pt x="18320" y="60670"/>
                </a:lnTo>
                <a:lnTo>
                  <a:pt x="18350" y="60670"/>
                </a:lnTo>
                <a:lnTo>
                  <a:pt x="18380" y="60690"/>
                </a:lnTo>
                <a:lnTo>
                  <a:pt x="18410" y="60690"/>
                </a:lnTo>
                <a:lnTo>
                  <a:pt x="18430" y="60710"/>
                </a:lnTo>
                <a:lnTo>
                  <a:pt x="18460" y="60720"/>
                </a:lnTo>
                <a:lnTo>
                  <a:pt x="18490" y="60730"/>
                </a:lnTo>
                <a:lnTo>
                  <a:pt x="18510" y="60740"/>
                </a:lnTo>
                <a:lnTo>
                  <a:pt x="18530" y="60750"/>
                </a:lnTo>
                <a:lnTo>
                  <a:pt x="18550" y="60780"/>
                </a:lnTo>
                <a:lnTo>
                  <a:pt x="18580" y="60790"/>
                </a:lnTo>
                <a:lnTo>
                  <a:pt x="18610" y="60800"/>
                </a:lnTo>
                <a:lnTo>
                  <a:pt x="18630" y="60810"/>
                </a:lnTo>
                <a:lnTo>
                  <a:pt x="18650" y="60820"/>
                </a:lnTo>
                <a:lnTo>
                  <a:pt x="18670" y="60830"/>
                </a:lnTo>
                <a:lnTo>
                  <a:pt x="18690" y="60840"/>
                </a:lnTo>
                <a:lnTo>
                  <a:pt x="18700" y="60850"/>
                </a:lnTo>
                <a:lnTo>
                  <a:pt x="18720" y="60870"/>
                </a:lnTo>
                <a:lnTo>
                  <a:pt x="18750" y="60880"/>
                </a:lnTo>
                <a:lnTo>
                  <a:pt x="18770" y="60900"/>
                </a:lnTo>
                <a:lnTo>
                  <a:pt x="18790" y="60920"/>
                </a:lnTo>
                <a:lnTo>
                  <a:pt x="18810" y="60940"/>
                </a:lnTo>
                <a:lnTo>
                  <a:pt x="18840" y="60950"/>
                </a:lnTo>
                <a:lnTo>
                  <a:pt x="18850" y="60960"/>
                </a:lnTo>
                <a:lnTo>
                  <a:pt x="18870" y="60980"/>
                </a:lnTo>
                <a:lnTo>
                  <a:pt x="18900" y="61000"/>
                </a:lnTo>
                <a:lnTo>
                  <a:pt x="18930" y="61020"/>
                </a:lnTo>
                <a:lnTo>
                  <a:pt x="18950" y="61030"/>
                </a:lnTo>
                <a:lnTo>
                  <a:pt x="18960" y="61050"/>
                </a:lnTo>
                <a:lnTo>
                  <a:pt x="18980" y="61070"/>
                </a:lnTo>
                <a:lnTo>
                  <a:pt x="19010" y="61090"/>
                </a:lnTo>
                <a:lnTo>
                  <a:pt x="19010" y="61050"/>
                </a:lnTo>
                <a:lnTo>
                  <a:pt x="19010" y="61020"/>
                </a:lnTo>
                <a:lnTo>
                  <a:pt x="19010" y="60990"/>
                </a:lnTo>
                <a:lnTo>
                  <a:pt x="19010" y="60960"/>
                </a:lnTo>
                <a:lnTo>
                  <a:pt x="19010" y="60940"/>
                </a:lnTo>
                <a:lnTo>
                  <a:pt x="19010" y="60930"/>
                </a:lnTo>
                <a:lnTo>
                  <a:pt x="19010" y="60920"/>
                </a:lnTo>
                <a:lnTo>
                  <a:pt x="19010" y="60890"/>
                </a:lnTo>
                <a:lnTo>
                  <a:pt x="19010" y="60870"/>
                </a:lnTo>
                <a:lnTo>
                  <a:pt x="19020" y="60840"/>
                </a:lnTo>
                <a:lnTo>
                  <a:pt x="19030" y="60810"/>
                </a:lnTo>
                <a:lnTo>
                  <a:pt x="19040" y="60800"/>
                </a:lnTo>
                <a:lnTo>
                  <a:pt x="19040" y="60790"/>
                </a:lnTo>
                <a:lnTo>
                  <a:pt x="19050" y="60770"/>
                </a:lnTo>
                <a:lnTo>
                  <a:pt x="19060" y="60760"/>
                </a:lnTo>
                <a:lnTo>
                  <a:pt x="19070" y="60740"/>
                </a:lnTo>
                <a:lnTo>
                  <a:pt x="19080" y="60720"/>
                </a:lnTo>
                <a:lnTo>
                  <a:pt x="19080" y="60700"/>
                </a:lnTo>
                <a:lnTo>
                  <a:pt x="19090" y="60680"/>
                </a:lnTo>
                <a:lnTo>
                  <a:pt x="19100" y="60660"/>
                </a:lnTo>
                <a:lnTo>
                  <a:pt x="19110" y="60630"/>
                </a:lnTo>
                <a:lnTo>
                  <a:pt x="19120" y="60610"/>
                </a:lnTo>
                <a:lnTo>
                  <a:pt x="19130" y="60590"/>
                </a:lnTo>
                <a:lnTo>
                  <a:pt x="19150" y="60570"/>
                </a:lnTo>
                <a:lnTo>
                  <a:pt x="19160" y="60550"/>
                </a:lnTo>
                <a:lnTo>
                  <a:pt x="19170" y="60520"/>
                </a:lnTo>
                <a:lnTo>
                  <a:pt x="19180" y="60500"/>
                </a:lnTo>
                <a:lnTo>
                  <a:pt x="19190" y="60470"/>
                </a:lnTo>
                <a:lnTo>
                  <a:pt x="19200" y="60440"/>
                </a:lnTo>
                <a:lnTo>
                  <a:pt x="19200" y="60410"/>
                </a:lnTo>
                <a:lnTo>
                  <a:pt x="19220" y="60380"/>
                </a:lnTo>
                <a:lnTo>
                  <a:pt x="19250" y="60360"/>
                </a:lnTo>
                <a:lnTo>
                  <a:pt x="19260" y="60350"/>
                </a:lnTo>
                <a:lnTo>
                  <a:pt x="19280" y="60340"/>
                </a:lnTo>
                <a:lnTo>
                  <a:pt x="19300" y="60310"/>
                </a:lnTo>
                <a:lnTo>
                  <a:pt x="19320" y="60290"/>
                </a:lnTo>
                <a:lnTo>
                  <a:pt x="19350" y="60270"/>
                </a:lnTo>
                <a:lnTo>
                  <a:pt x="19380" y="60230"/>
                </a:lnTo>
                <a:lnTo>
                  <a:pt x="19410" y="60210"/>
                </a:lnTo>
                <a:lnTo>
                  <a:pt x="19440" y="60180"/>
                </a:lnTo>
                <a:lnTo>
                  <a:pt x="19460" y="60160"/>
                </a:lnTo>
                <a:lnTo>
                  <a:pt x="19490" y="60140"/>
                </a:lnTo>
                <a:lnTo>
                  <a:pt x="19500" y="60140"/>
                </a:lnTo>
                <a:lnTo>
                  <a:pt x="19510" y="60120"/>
                </a:lnTo>
                <a:lnTo>
                  <a:pt x="19530" y="60090"/>
                </a:lnTo>
                <a:lnTo>
                  <a:pt x="19540" y="60070"/>
                </a:lnTo>
                <a:lnTo>
                  <a:pt x="19550" y="60060"/>
                </a:lnTo>
                <a:lnTo>
                  <a:pt x="19560" y="60050"/>
                </a:lnTo>
                <a:lnTo>
                  <a:pt x="19570" y="60030"/>
                </a:lnTo>
                <a:lnTo>
                  <a:pt x="19600" y="60010"/>
                </a:lnTo>
                <a:lnTo>
                  <a:pt x="19620" y="59990"/>
                </a:lnTo>
                <a:lnTo>
                  <a:pt x="19640" y="59960"/>
                </a:lnTo>
                <a:lnTo>
                  <a:pt x="19650" y="59920"/>
                </a:lnTo>
                <a:lnTo>
                  <a:pt x="19650" y="59900"/>
                </a:lnTo>
                <a:lnTo>
                  <a:pt x="19660" y="59890"/>
                </a:lnTo>
                <a:lnTo>
                  <a:pt x="19660" y="59880"/>
                </a:lnTo>
                <a:lnTo>
                  <a:pt x="19640" y="59870"/>
                </a:lnTo>
                <a:lnTo>
                  <a:pt x="19620" y="59850"/>
                </a:lnTo>
                <a:lnTo>
                  <a:pt x="19640" y="59830"/>
                </a:lnTo>
                <a:lnTo>
                  <a:pt x="19640" y="59800"/>
                </a:lnTo>
                <a:lnTo>
                  <a:pt x="19640" y="59780"/>
                </a:lnTo>
                <a:lnTo>
                  <a:pt x="19640" y="59770"/>
                </a:lnTo>
                <a:lnTo>
                  <a:pt x="19640" y="59760"/>
                </a:lnTo>
                <a:lnTo>
                  <a:pt x="19650" y="59730"/>
                </a:lnTo>
                <a:lnTo>
                  <a:pt x="19640" y="59700"/>
                </a:lnTo>
                <a:lnTo>
                  <a:pt x="19640" y="59680"/>
                </a:lnTo>
                <a:lnTo>
                  <a:pt x="19640" y="59650"/>
                </a:lnTo>
                <a:lnTo>
                  <a:pt x="19660" y="59630"/>
                </a:lnTo>
                <a:lnTo>
                  <a:pt x="19670" y="59600"/>
                </a:lnTo>
                <a:lnTo>
                  <a:pt x="19700" y="59560"/>
                </a:lnTo>
                <a:lnTo>
                  <a:pt x="19720" y="59530"/>
                </a:lnTo>
                <a:lnTo>
                  <a:pt x="19740" y="59510"/>
                </a:lnTo>
                <a:lnTo>
                  <a:pt x="19760" y="59500"/>
                </a:lnTo>
                <a:lnTo>
                  <a:pt x="19770" y="59490"/>
                </a:lnTo>
                <a:lnTo>
                  <a:pt x="19780" y="59470"/>
                </a:lnTo>
                <a:lnTo>
                  <a:pt x="19800" y="59440"/>
                </a:lnTo>
                <a:lnTo>
                  <a:pt x="19810" y="59410"/>
                </a:lnTo>
                <a:lnTo>
                  <a:pt x="19840" y="59390"/>
                </a:lnTo>
                <a:lnTo>
                  <a:pt x="19870" y="59370"/>
                </a:lnTo>
                <a:lnTo>
                  <a:pt x="19860" y="59350"/>
                </a:lnTo>
                <a:lnTo>
                  <a:pt x="19850" y="59330"/>
                </a:lnTo>
                <a:lnTo>
                  <a:pt x="19840" y="59310"/>
                </a:lnTo>
                <a:lnTo>
                  <a:pt x="19840" y="59300"/>
                </a:lnTo>
                <a:lnTo>
                  <a:pt x="19860" y="59310"/>
                </a:lnTo>
                <a:lnTo>
                  <a:pt x="19890" y="59300"/>
                </a:lnTo>
                <a:lnTo>
                  <a:pt x="19910" y="59300"/>
                </a:lnTo>
                <a:lnTo>
                  <a:pt x="19930" y="59280"/>
                </a:lnTo>
                <a:lnTo>
                  <a:pt x="19940" y="59280"/>
                </a:lnTo>
                <a:lnTo>
                  <a:pt x="19950" y="59280"/>
                </a:lnTo>
                <a:lnTo>
                  <a:pt x="19970" y="59270"/>
                </a:lnTo>
                <a:lnTo>
                  <a:pt x="19990" y="59270"/>
                </a:lnTo>
                <a:lnTo>
                  <a:pt x="20010" y="59270"/>
                </a:lnTo>
                <a:lnTo>
                  <a:pt x="20030" y="59270"/>
                </a:lnTo>
                <a:lnTo>
                  <a:pt x="20050" y="59260"/>
                </a:lnTo>
                <a:lnTo>
                  <a:pt x="20060" y="59250"/>
                </a:lnTo>
                <a:lnTo>
                  <a:pt x="20070" y="59230"/>
                </a:lnTo>
                <a:lnTo>
                  <a:pt x="20070" y="59210"/>
                </a:lnTo>
                <a:lnTo>
                  <a:pt x="20080" y="59200"/>
                </a:lnTo>
                <a:lnTo>
                  <a:pt x="20080" y="59190"/>
                </a:lnTo>
                <a:lnTo>
                  <a:pt x="20100" y="59180"/>
                </a:lnTo>
                <a:lnTo>
                  <a:pt x="20110" y="59180"/>
                </a:lnTo>
                <a:lnTo>
                  <a:pt x="20130" y="59170"/>
                </a:lnTo>
                <a:lnTo>
                  <a:pt x="20160" y="59170"/>
                </a:lnTo>
                <a:lnTo>
                  <a:pt x="20170" y="59170"/>
                </a:lnTo>
                <a:lnTo>
                  <a:pt x="20180" y="59170"/>
                </a:lnTo>
                <a:lnTo>
                  <a:pt x="20200" y="59180"/>
                </a:lnTo>
                <a:lnTo>
                  <a:pt x="20220" y="59170"/>
                </a:lnTo>
                <a:lnTo>
                  <a:pt x="20230" y="59170"/>
                </a:lnTo>
                <a:lnTo>
                  <a:pt x="20240" y="59180"/>
                </a:lnTo>
                <a:lnTo>
                  <a:pt x="20260" y="59180"/>
                </a:lnTo>
                <a:lnTo>
                  <a:pt x="20280" y="59190"/>
                </a:lnTo>
                <a:lnTo>
                  <a:pt x="20290" y="59180"/>
                </a:lnTo>
                <a:lnTo>
                  <a:pt x="20320" y="59170"/>
                </a:lnTo>
                <a:lnTo>
                  <a:pt x="20320" y="59180"/>
                </a:lnTo>
                <a:lnTo>
                  <a:pt x="20330" y="59180"/>
                </a:lnTo>
                <a:lnTo>
                  <a:pt x="20360" y="59180"/>
                </a:lnTo>
                <a:lnTo>
                  <a:pt x="20380" y="59190"/>
                </a:lnTo>
                <a:lnTo>
                  <a:pt x="20390" y="59200"/>
                </a:lnTo>
                <a:lnTo>
                  <a:pt x="20410" y="59210"/>
                </a:lnTo>
                <a:lnTo>
                  <a:pt x="20420" y="59210"/>
                </a:lnTo>
                <a:lnTo>
                  <a:pt x="20430" y="59210"/>
                </a:lnTo>
                <a:lnTo>
                  <a:pt x="20450" y="59210"/>
                </a:lnTo>
                <a:lnTo>
                  <a:pt x="20460" y="59220"/>
                </a:lnTo>
                <a:lnTo>
                  <a:pt x="20470" y="59220"/>
                </a:lnTo>
                <a:lnTo>
                  <a:pt x="20490" y="59240"/>
                </a:lnTo>
                <a:lnTo>
                  <a:pt x="20490" y="59250"/>
                </a:lnTo>
                <a:lnTo>
                  <a:pt x="20510" y="59260"/>
                </a:lnTo>
                <a:lnTo>
                  <a:pt x="20540" y="59270"/>
                </a:lnTo>
                <a:lnTo>
                  <a:pt x="20550" y="59270"/>
                </a:lnTo>
                <a:lnTo>
                  <a:pt x="20550" y="59330"/>
                </a:lnTo>
                <a:lnTo>
                  <a:pt x="20560" y="59360"/>
                </a:lnTo>
                <a:lnTo>
                  <a:pt x="20570" y="59390"/>
                </a:lnTo>
                <a:lnTo>
                  <a:pt x="20570" y="59420"/>
                </a:lnTo>
                <a:lnTo>
                  <a:pt x="20570" y="59440"/>
                </a:lnTo>
                <a:lnTo>
                  <a:pt x="20570" y="59450"/>
                </a:lnTo>
                <a:lnTo>
                  <a:pt x="20570" y="59460"/>
                </a:lnTo>
                <a:lnTo>
                  <a:pt x="20580" y="59490"/>
                </a:lnTo>
                <a:lnTo>
                  <a:pt x="20580" y="59520"/>
                </a:lnTo>
                <a:lnTo>
                  <a:pt x="20580" y="59550"/>
                </a:lnTo>
                <a:lnTo>
                  <a:pt x="20590" y="59580"/>
                </a:lnTo>
                <a:lnTo>
                  <a:pt x="20590" y="59600"/>
                </a:lnTo>
                <a:lnTo>
                  <a:pt x="20600" y="59630"/>
                </a:lnTo>
                <a:lnTo>
                  <a:pt x="20610" y="59650"/>
                </a:lnTo>
                <a:lnTo>
                  <a:pt x="20620" y="59660"/>
                </a:lnTo>
                <a:lnTo>
                  <a:pt x="20540" y="59790"/>
                </a:lnTo>
                <a:lnTo>
                  <a:pt x="20530" y="59810"/>
                </a:lnTo>
                <a:lnTo>
                  <a:pt x="20510" y="59850"/>
                </a:lnTo>
                <a:lnTo>
                  <a:pt x="20490" y="59890"/>
                </a:lnTo>
                <a:lnTo>
                  <a:pt x="20490" y="59910"/>
                </a:lnTo>
                <a:lnTo>
                  <a:pt x="20490" y="59940"/>
                </a:lnTo>
                <a:lnTo>
                  <a:pt x="20500" y="59950"/>
                </a:lnTo>
                <a:lnTo>
                  <a:pt x="20500" y="59980"/>
                </a:lnTo>
                <a:lnTo>
                  <a:pt x="20500" y="60010"/>
                </a:lnTo>
                <a:lnTo>
                  <a:pt x="20490" y="60040"/>
                </a:lnTo>
                <a:lnTo>
                  <a:pt x="20490" y="60060"/>
                </a:lnTo>
                <a:lnTo>
                  <a:pt x="20490" y="60090"/>
                </a:lnTo>
                <a:lnTo>
                  <a:pt x="20470" y="60120"/>
                </a:lnTo>
                <a:lnTo>
                  <a:pt x="20460" y="60160"/>
                </a:lnTo>
                <a:lnTo>
                  <a:pt x="20460" y="60230"/>
                </a:lnTo>
                <a:lnTo>
                  <a:pt x="20460" y="60280"/>
                </a:lnTo>
                <a:lnTo>
                  <a:pt x="20450" y="60390"/>
                </a:lnTo>
                <a:lnTo>
                  <a:pt x="20450" y="60420"/>
                </a:lnTo>
                <a:lnTo>
                  <a:pt x="20440" y="60440"/>
                </a:lnTo>
                <a:lnTo>
                  <a:pt x="20440" y="60730"/>
                </a:lnTo>
                <a:lnTo>
                  <a:pt x="20460" y="60750"/>
                </a:lnTo>
                <a:lnTo>
                  <a:pt x="20460" y="60780"/>
                </a:lnTo>
                <a:lnTo>
                  <a:pt x="20450" y="60800"/>
                </a:lnTo>
                <a:lnTo>
                  <a:pt x="20430" y="60830"/>
                </a:lnTo>
                <a:lnTo>
                  <a:pt x="20430" y="60850"/>
                </a:lnTo>
                <a:lnTo>
                  <a:pt x="20430" y="60870"/>
                </a:lnTo>
                <a:lnTo>
                  <a:pt x="20420" y="60880"/>
                </a:lnTo>
                <a:lnTo>
                  <a:pt x="20420" y="60890"/>
                </a:lnTo>
                <a:lnTo>
                  <a:pt x="20390" y="60880"/>
                </a:lnTo>
                <a:lnTo>
                  <a:pt x="20370" y="60880"/>
                </a:lnTo>
                <a:lnTo>
                  <a:pt x="20350" y="60880"/>
                </a:lnTo>
                <a:lnTo>
                  <a:pt x="20330" y="60900"/>
                </a:lnTo>
                <a:lnTo>
                  <a:pt x="20330" y="60930"/>
                </a:lnTo>
                <a:lnTo>
                  <a:pt x="20330" y="60970"/>
                </a:lnTo>
                <a:lnTo>
                  <a:pt x="20330" y="61000"/>
                </a:lnTo>
                <a:lnTo>
                  <a:pt x="20330" y="61030"/>
                </a:lnTo>
                <a:lnTo>
                  <a:pt x="20330" y="61050"/>
                </a:lnTo>
                <a:lnTo>
                  <a:pt x="20350" y="61080"/>
                </a:lnTo>
                <a:lnTo>
                  <a:pt x="20360" y="61110"/>
                </a:lnTo>
                <a:lnTo>
                  <a:pt x="20370" y="61130"/>
                </a:lnTo>
                <a:lnTo>
                  <a:pt x="20380" y="61150"/>
                </a:lnTo>
                <a:lnTo>
                  <a:pt x="20390" y="61170"/>
                </a:lnTo>
                <a:lnTo>
                  <a:pt x="20390" y="61200"/>
                </a:lnTo>
                <a:lnTo>
                  <a:pt x="20380" y="61230"/>
                </a:lnTo>
                <a:lnTo>
                  <a:pt x="20360" y="61250"/>
                </a:lnTo>
                <a:lnTo>
                  <a:pt x="20360" y="61290"/>
                </a:lnTo>
                <a:lnTo>
                  <a:pt x="20360" y="61320"/>
                </a:lnTo>
                <a:lnTo>
                  <a:pt x="20370" y="61340"/>
                </a:lnTo>
                <a:lnTo>
                  <a:pt x="20390" y="61360"/>
                </a:lnTo>
                <a:lnTo>
                  <a:pt x="20390" y="61400"/>
                </a:lnTo>
                <a:lnTo>
                  <a:pt x="20400" y="61430"/>
                </a:lnTo>
                <a:lnTo>
                  <a:pt x="20400" y="61460"/>
                </a:lnTo>
                <a:lnTo>
                  <a:pt x="20410" y="61500"/>
                </a:lnTo>
                <a:lnTo>
                  <a:pt x="20420" y="61540"/>
                </a:lnTo>
                <a:lnTo>
                  <a:pt x="20430" y="61570"/>
                </a:lnTo>
                <a:lnTo>
                  <a:pt x="20440" y="61600"/>
                </a:lnTo>
                <a:lnTo>
                  <a:pt x="20440" y="61610"/>
                </a:lnTo>
                <a:lnTo>
                  <a:pt x="20440" y="61630"/>
                </a:lnTo>
                <a:lnTo>
                  <a:pt x="20440" y="61650"/>
                </a:lnTo>
                <a:lnTo>
                  <a:pt x="20440" y="61690"/>
                </a:lnTo>
                <a:lnTo>
                  <a:pt x="20430" y="61740"/>
                </a:lnTo>
                <a:lnTo>
                  <a:pt x="20430" y="61770"/>
                </a:lnTo>
                <a:lnTo>
                  <a:pt x="20440" y="61800"/>
                </a:lnTo>
                <a:lnTo>
                  <a:pt x="20450" y="61840"/>
                </a:lnTo>
                <a:lnTo>
                  <a:pt x="20470" y="61870"/>
                </a:lnTo>
                <a:lnTo>
                  <a:pt x="20470" y="61900"/>
                </a:lnTo>
                <a:lnTo>
                  <a:pt x="20490" y="61930"/>
                </a:lnTo>
                <a:lnTo>
                  <a:pt x="20520" y="61970"/>
                </a:lnTo>
                <a:lnTo>
                  <a:pt x="20530" y="61990"/>
                </a:lnTo>
                <a:lnTo>
                  <a:pt x="20560" y="62000"/>
                </a:lnTo>
                <a:lnTo>
                  <a:pt x="20580" y="62010"/>
                </a:lnTo>
                <a:lnTo>
                  <a:pt x="20610" y="62020"/>
                </a:lnTo>
                <a:lnTo>
                  <a:pt x="20430" y="62200"/>
                </a:lnTo>
                <a:lnTo>
                  <a:pt x="20340" y="62290"/>
                </a:lnTo>
                <a:lnTo>
                  <a:pt x="20260" y="62360"/>
                </a:lnTo>
                <a:lnTo>
                  <a:pt x="20140" y="62470"/>
                </a:lnTo>
                <a:lnTo>
                  <a:pt x="20160" y="62590"/>
                </a:lnTo>
                <a:lnTo>
                  <a:pt x="20170" y="62630"/>
                </a:lnTo>
                <a:lnTo>
                  <a:pt x="20170" y="62650"/>
                </a:lnTo>
                <a:lnTo>
                  <a:pt x="20170" y="62660"/>
                </a:lnTo>
                <a:lnTo>
                  <a:pt x="20170" y="62670"/>
                </a:lnTo>
                <a:lnTo>
                  <a:pt x="20170" y="62680"/>
                </a:lnTo>
                <a:lnTo>
                  <a:pt x="20170" y="62700"/>
                </a:lnTo>
                <a:lnTo>
                  <a:pt x="20180" y="62720"/>
                </a:lnTo>
                <a:lnTo>
                  <a:pt x="20180" y="62730"/>
                </a:lnTo>
                <a:lnTo>
                  <a:pt x="20200" y="62770"/>
                </a:lnTo>
                <a:lnTo>
                  <a:pt x="20210" y="62780"/>
                </a:lnTo>
                <a:lnTo>
                  <a:pt x="20210" y="62790"/>
                </a:lnTo>
                <a:lnTo>
                  <a:pt x="20220" y="62800"/>
                </a:lnTo>
                <a:lnTo>
                  <a:pt x="20230" y="62820"/>
                </a:lnTo>
                <a:lnTo>
                  <a:pt x="20230" y="62830"/>
                </a:lnTo>
                <a:lnTo>
                  <a:pt x="20240" y="62840"/>
                </a:lnTo>
                <a:lnTo>
                  <a:pt x="20240" y="62850"/>
                </a:lnTo>
                <a:lnTo>
                  <a:pt x="20250" y="62860"/>
                </a:lnTo>
                <a:lnTo>
                  <a:pt x="20260" y="62870"/>
                </a:lnTo>
                <a:lnTo>
                  <a:pt x="20270" y="62880"/>
                </a:lnTo>
                <a:lnTo>
                  <a:pt x="20280" y="62890"/>
                </a:lnTo>
                <a:lnTo>
                  <a:pt x="20300" y="62910"/>
                </a:lnTo>
                <a:lnTo>
                  <a:pt x="20320" y="62930"/>
                </a:lnTo>
                <a:lnTo>
                  <a:pt x="20330" y="62940"/>
                </a:lnTo>
                <a:lnTo>
                  <a:pt x="20340" y="62950"/>
                </a:lnTo>
                <a:lnTo>
                  <a:pt x="20350" y="62960"/>
                </a:lnTo>
                <a:lnTo>
                  <a:pt x="20360" y="62970"/>
                </a:lnTo>
                <a:lnTo>
                  <a:pt x="20370" y="62980"/>
                </a:lnTo>
                <a:lnTo>
                  <a:pt x="20380" y="62990"/>
                </a:lnTo>
                <a:lnTo>
                  <a:pt x="20390" y="63000"/>
                </a:lnTo>
                <a:lnTo>
                  <a:pt x="20400" y="63010"/>
                </a:lnTo>
                <a:lnTo>
                  <a:pt x="20400" y="63020"/>
                </a:lnTo>
                <a:lnTo>
                  <a:pt x="20400" y="63040"/>
                </a:lnTo>
                <a:lnTo>
                  <a:pt x="20380" y="63070"/>
                </a:lnTo>
                <a:lnTo>
                  <a:pt x="20380" y="63080"/>
                </a:lnTo>
                <a:lnTo>
                  <a:pt x="20370" y="63100"/>
                </a:lnTo>
                <a:lnTo>
                  <a:pt x="20370" y="63130"/>
                </a:lnTo>
                <a:lnTo>
                  <a:pt x="20370" y="63140"/>
                </a:lnTo>
                <a:lnTo>
                  <a:pt x="20380" y="63150"/>
                </a:lnTo>
                <a:lnTo>
                  <a:pt x="20410" y="63180"/>
                </a:lnTo>
                <a:lnTo>
                  <a:pt x="20410" y="63200"/>
                </a:lnTo>
                <a:lnTo>
                  <a:pt x="20420" y="63210"/>
                </a:lnTo>
                <a:lnTo>
                  <a:pt x="20420" y="63220"/>
                </a:lnTo>
                <a:lnTo>
                  <a:pt x="20420" y="63230"/>
                </a:lnTo>
                <a:lnTo>
                  <a:pt x="20430" y="63250"/>
                </a:lnTo>
                <a:lnTo>
                  <a:pt x="20430" y="63270"/>
                </a:lnTo>
                <a:lnTo>
                  <a:pt x="20430" y="63280"/>
                </a:lnTo>
                <a:lnTo>
                  <a:pt x="20440" y="63280"/>
                </a:lnTo>
                <a:lnTo>
                  <a:pt x="20440" y="63290"/>
                </a:lnTo>
                <a:lnTo>
                  <a:pt x="20440" y="63300"/>
                </a:lnTo>
                <a:lnTo>
                  <a:pt x="20440" y="63310"/>
                </a:lnTo>
                <a:lnTo>
                  <a:pt x="20440" y="63320"/>
                </a:lnTo>
                <a:lnTo>
                  <a:pt x="20440" y="63340"/>
                </a:lnTo>
                <a:lnTo>
                  <a:pt x="20440" y="63350"/>
                </a:lnTo>
                <a:lnTo>
                  <a:pt x="20440" y="63360"/>
                </a:lnTo>
                <a:lnTo>
                  <a:pt x="20450" y="63370"/>
                </a:lnTo>
                <a:lnTo>
                  <a:pt x="20450" y="63380"/>
                </a:lnTo>
                <a:lnTo>
                  <a:pt x="20470" y="63390"/>
                </a:lnTo>
                <a:lnTo>
                  <a:pt x="20470" y="63400"/>
                </a:lnTo>
                <a:lnTo>
                  <a:pt x="20480" y="63410"/>
                </a:lnTo>
                <a:lnTo>
                  <a:pt x="20490" y="63420"/>
                </a:lnTo>
                <a:lnTo>
                  <a:pt x="20490" y="63430"/>
                </a:lnTo>
                <a:lnTo>
                  <a:pt x="20500" y="63440"/>
                </a:lnTo>
                <a:lnTo>
                  <a:pt x="20510" y="63440"/>
                </a:lnTo>
                <a:lnTo>
                  <a:pt x="20510" y="63450"/>
                </a:lnTo>
                <a:lnTo>
                  <a:pt x="20510" y="63460"/>
                </a:lnTo>
                <a:lnTo>
                  <a:pt x="20510" y="63470"/>
                </a:lnTo>
                <a:lnTo>
                  <a:pt x="20510" y="63480"/>
                </a:lnTo>
                <a:lnTo>
                  <a:pt x="20510" y="63490"/>
                </a:lnTo>
                <a:lnTo>
                  <a:pt x="20510" y="63500"/>
                </a:lnTo>
                <a:lnTo>
                  <a:pt x="20510" y="63510"/>
                </a:lnTo>
                <a:lnTo>
                  <a:pt x="20520" y="63540"/>
                </a:lnTo>
                <a:lnTo>
                  <a:pt x="20520" y="63550"/>
                </a:lnTo>
                <a:lnTo>
                  <a:pt x="20530" y="63560"/>
                </a:lnTo>
                <a:lnTo>
                  <a:pt x="20530" y="63570"/>
                </a:lnTo>
                <a:lnTo>
                  <a:pt x="20530" y="63580"/>
                </a:lnTo>
                <a:lnTo>
                  <a:pt x="20530" y="63590"/>
                </a:lnTo>
                <a:lnTo>
                  <a:pt x="20520" y="63600"/>
                </a:lnTo>
                <a:lnTo>
                  <a:pt x="20510" y="63620"/>
                </a:lnTo>
                <a:lnTo>
                  <a:pt x="20510" y="63630"/>
                </a:lnTo>
                <a:lnTo>
                  <a:pt x="20510" y="63640"/>
                </a:lnTo>
                <a:lnTo>
                  <a:pt x="20500" y="63650"/>
                </a:lnTo>
                <a:lnTo>
                  <a:pt x="20490" y="63660"/>
                </a:lnTo>
                <a:lnTo>
                  <a:pt x="20490" y="63680"/>
                </a:lnTo>
                <a:lnTo>
                  <a:pt x="20490" y="63690"/>
                </a:lnTo>
                <a:lnTo>
                  <a:pt x="20480" y="63690"/>
                </a:lnTo>
                <a:lnTo>
                  <a:pt x="20480" y="63700"/>
                </a:lnTo>
                <a:lnTo>
                  <a:pt x="20470" y="63700"/>
                </a:lnTo>
                <a:lnTo>
                  <a:pt x="20460" y="63720"/>
                </a:lnTo>
                <a:lnTo>
                  <a:pt x="20470" y="63730"/>
                </a:lnTo>
                <a:lnTo>
                  <a:pt x="20490" y="63740"/>
                </a:lnTo>
                <a:lnTo>
                  <a:pt x="20500" y="63750"/>
                </a:lnTo>
                <a:lnTo>
                  <a:pt x="20520" y="63770"/>
                </a:lnTo>
                <a:lnTo>
                  <a:pt x="20530" y="63770"/>
                </a:lnTo>
                <a:lnTo>
                  <a:pt x="20540" y="63780"/>
                </a:lnTo>
                <a:lnTo>
                  <a:pt x="20550" y="63780"/>
                </a:lnTo>
                <a:lnTo>
                  <a:pt x="20570" y="63780"/>
                </a:lnTo>
                <a:lnTo>
                  <a:pt x="20590" y="63790"/>
                </a:lnTo>
                <a:lnTo>
                  <a:pt x="20610" y="63810"/>
                </a:lnTo>
                <a:lnTo>
                  <a:pt x="20620" y="63830"/>
                </a:lnTo>
                <a:lnTo>
                  <a:pt x="20660" y="63850"/>
                </a:lnTo>
                <a:lnTo>
                  <a:pt x="20680" y="63880"/>
                </a:lnTo>
                <a:lnTo>
                  <a:pt x="20700" y="63900"/>
                </a:lnTo>
                <a:lnTo>
                  <a:pt x="20720" y="63920"/>
                </a:lnTo>
                <a:lnTo>
                  <a:pt x="20720" y="63930"/>
                </a:lnTo>
                <a:lnTo>
                  <a:pt x="20710" y="63940"/>
                </a:lnTo>
                <a:lnTo>
                  <a:pt x="20710" y="63960"/>
                </a:lnTo>
                <a:lnTo>
                  <a:pt x="20710" y="63970"/>
                </a:lnTo>
                <a:lnTo>
                  <a:pt x="20710" y="63990"/>
                </a:lnTo>
                <a:lnTo>
                  <a:pt x="20720" y="64000"/>
                </a:lnTo>
                <a:lnTo>
                  <a:pt x="20730" y="64000"/>
                </a:lnTo>
                <a:lnTo>
                  <a:pt x="20750" y="64010"/>
                </a:lnTo>
                <a:lnTo>
                  <a:pt x="20770" y="64020"/>
                </a:lnTo>
                <a:lnTo>
                  <a:pt x="20790" y="64020"/>
                </a:lnTo>
                <a:lnTo>
                  <a:pt x="20800" y="64040"/>
                </a:lnTo>
                <a:lnTo>
                  <a:pt x="20820" y="64070"/>
                </a:lnTo>
                <a:lnTo>
                  <a:pt x="20830" y="64080"/>
                </a:lnTo>
                <a:lnTo>
                  <a:pt x="20850" y="64090"/>
                </a:lnTo>
                <a:lnTo>
                  <a:pt x="20870" y="64100"/>
                </a:lnTo>
                <a:lnTo>
                  <a:pt x="20880" y="64130"/>
                </a:lnTo>
                <a:lnTo>
                  <a:pt x="20880" y="64150"/>
                </a:lnTo>
                <a:lnTo>
                  <a:pt x="20880" y="64160"/>
                </a:lnTo>
                <a:lnTo>
                  <a:pt x="20880" y="64170"/>
                </a:lnTo>
                <a:lnTo>
                  <a:pt x="20880" y="64180"/>
                </a:lnTo>
                <a:lnTo>
                  <a:pt x="20880" y="64200"/>
                </a:lnTo>
                <a:lnTo>
                  <a:pt x="20900" y="64210"/>
                </a:lnTo>
                <a:lnTo>
                  <a:pt x="20940" y="64230"/>
                </a:lnTo>
                <a:lnTo>
                  <a:pt x="20970" y="64230"/>
                </a:lnTo>
                <a:lnTo>
                  <a:pt x="20990" y="64220"/>
                </a:lnTo>
                <a:lnTo>
                  <a:pt x="21000" y="64210"/>
                </a:lnTo>
                <a:lnTo>
                  <a:pt x="21020" y="64230"/>
                </a:lnTo>
                <a:lnTo>
                  <a:pt x="21020" y="64240"/>
                </a:lnTo>
                <a:lnTo>
                  <a:pt x="21020" y="64250"/>
                </a:lnTo>
                <a:lnTo>
                  <a:pt x="21030" y="64270"/>
                </a:lnTo>
                <a:lnTo>
                  <a:pt x="21030" y="64280"/>
                </a:lnTo>
                <a:lnTo>
                  <a:pt x="21030" y="64290"/>
                </a:lnTo>
                <a:lnTo>
                  <a:pt x="21030" y="64300"/>
                </a:lnTo>
                <a:lnTo>
                  <a:pt x="21040" y="64340"/>
                </a:lnTo>
                <a:lnTo>
                  <a:pt x="21050" y="64370"/>
                </a:lnTo>
                <a:lnTo>
                  <a:pt x="21060" y="64400"/>
                </a:lnTo>
                <a:lnTo>
                  <a:pt x="21060" y="64440"/>
                </a:lnTo>
                <a:lnTo>
                  <a:pt x="21070" y="64460"/>
                </a:lnTo>
                <a:lnTo>
                  <a:pt x="21070" y="64470"/>
                </a:lnTo>
                <a:lnTo>
                  <a:pt x="21070" y="64490"/>
                </a:lnTo>
                <a:lnTo>
                  <a:pt x="21080" y="64500"/>
                </a:lnTo>
                <a:lnTo>
                  <a:pt x="21080" y="64510"/>
                </a:lnTo>
                <a:lnTo>
                  <a:pt x="21080" y="64520"/>
                </a:lnTo>
                <a:lnTo>
                  <a:pt x="21090" y="64540"/>
                </a:lnTo>
                <a:lnTo>
                  <a:pt x="21090" y="64550"/>
                </a:lnTo>
                <a:lnTo>
                  <a:pt x="21090" y="64570"/>
                </a:lnTo>
                <a:lnTo>
                  <a:pt x="21090" y="64580"/>
                </a:lnTo>
                <a:lnTo>
                  <a:pt x="21100" y="64590"/>
                </a:lnTo>
                <a:lnTo>
                  <a:pt x="21100" y="64600"/>
                </a:lnTo>
                <a:lnTo>
                  <a:pt x="21100" y="64610"/>
                </a:lnTo>
                <a:lnTo>
                  <a:pt x="21110" y="64620"/>
                </a:lnTo>
                <a:lnTo>
                  <a:pt x="21110" y="64630"/>
                </a:lnTo>
                <a:lnTo>
                  <a:pt x="21110" y="64640"/>
                </a:lnTo>
                <a:lnTo>
                  <a:pt x="21120" y="64680"/>
                </a:lnTo>
                <a:lnTo>
                  <a:pt x="21120" y="64690"/>
                </a:lnTo>
                <a:lnTo>
                  <a:pt x="21120" y="64700"/>
                </a:lnTo>
                <a:lnTo>
                  <a:pt x="21120" y="64710"/>
                </a:lnTo>
                <a:lnTo>
                  <a:pt x="21130" y="64720"/>
                </a:lnTo>
                <a:lnTo>
                  <a:pt x="21130" y="64730"/>
                </a:lnTo>
                <a:lnTo>
                  <a:pt x="21130" y="64740"/>
                </a:lnTo>
                <a:lnTo>
                  <a:pt x="21140" y="64750"/>
                </a:lnTo>
                <a:lnTo>
                  <a:pt x="21140" y="64760"/>
                </a:lnTo>
                <a:lnTo>
                  <a:pt x="21150" y="64770"/>
                </a:lnTo>
                <a:lnTo>
                  <a:pt x="21150" y="64780"/>
                </a:lnTo>
                <a:lnTo>
                  <a:pt x="21150" y="64790"/>
                </a:lnTo>
                <a:lnTo>
                  <a:pt x="21160" y="64800"/>
                </a:lnTo>
                <a:lnTo>
                  <a:pt x="21160" y="64810"/>
                </a:lnTo>
                <a:lnTo>
                  <a:pt x="21160" y="64820"/>
                </a:lnTo>
                <a:lnTo>
                  <a:pt x="21170" y="64830"/>
                </a:lnTo>
                <a:lnTo>
                  <a:pt x="21170" y="64840"/>
                </a:lnTo>
                <a:lnTo>
                  <a:pt x="21170" y="64850"/>
                </a:lnTo>
                <a:lnTo>
                  <a:pt x="21170" y="64860"/>
                </a:lnTo>
                <a:lnTo>
                  <a:pt x="21170" y="64870"/>
                </a:lnTo>
                <a:lnTo>
                  <a:pt x="21180" y="64890"/>
                </a:lnTo>
                <a:lnTo>
                  <a:pt x="21180" y="64900"/>
                </a:lnTo>
                <a:lnTo>
                  <a:pt x="21180" y="64920"/>
                </a:lnTo>
                <a:lnTo>
                  <a:pt x="21190" y="64940"/>
                </a:lnTo>
                <a:lnTo>
                  <a:pt x="21190" y="64960"/>
                </a:lnTo>
                <a:lnTo>
                  <a:pt x="21200" y="64970"/>
                </a:lnTo>
                <a:lnTo>
                  <a:pt x="21200" y="64990"/>
                </a:lnTo>
                <a:lnTo>
                  <a:pt x="21200" y="65000"/>
                </a:lnTo>
                <a:lnTo>
                  <a:pt x="21210" y="65000"/>
                </a:lnTo>
                <a:lnTo>
                  <a:pt x="21210" y="65010"/>
                </a:lnTo>
                <a:lnTo>
                  <a:pt x="21210" y="65020"/>
                </a:lnTo>
                <a:lnTo>
                  <a:pt x="21210" y="65030"/>
                </a:lnTo>
                <a:lnTo>
                  <a:pt x="21230" y="65080"/>
                </a:lnTo>
                <a:lnTo>
                  <a:pt x="21260" y="65180"/>
                </a:lnTo>
                <a:lnTo>
                  <a:pt x="21310" y="65410"/>
                </a:lnTo>
                <a:lnTo>
                  <a:pt x="21320" y="65430"/>
                </a:lnTo>
                <a:lnTo>
                  <a:pt x="21360" y="65600"/>
                </a:lnTo>
                <a:lnTo>
                  <a:pt x="21410" y="65800"/>
                </a:lnTo>
                <a:lnTo>
                  <a:pt x="21320" y="65750"/>
                </a:lnTo>
                <a:lnTo>
                  <a:pt x="21270" y="65730"/>
                </a:lnTo>
                <a:lnTo>
                  <a:pt x="21180" y="65670"/>
                </a:lnTo>
                <a:lnTo>
                  <a:pt x="21130" y="65650"/>
                </a:lnTo>
                <a:lnTo>
                  <a:pt x="21090" y="65630"/>
                </a:lnTo>
                <a:lnTo>
                  <a:pt x="21050" y="65600"/>
                </a:lnTo>
                <a:lnTo>
                  <a:pt x="21040" y="65590"/>
                </a:lnTo>
                <a:lnTo>
                  <a:pt x="20880" y="65510"/>
                </a:lnTo>
                <a:lnTo>
                  <a:pt x="20840" y="65480"/>
                </a:lnTo>
                <a:lnTo>
                  <a:pt x="20770" y="65440"/>
                </a:lnTo>
                <a:lnTo>
                  <a:pt x="20720" y="65410"/>
                </a:lnTo>
                <a:lnTo>
                  <a:pt x="20700" y="65400"/>
                </a:lnTo>
                <a:lnTo>
                  <a:pt x="20650" y="65370"/>
                </a:lnTo>
                <a:lnTo>
                  <a:pt x="20580" y="65330"/>
                </a:lnTo>
                <a:lnTo>
                  <a:pt x="20560" y="65320"/>
                </a:lnTo>
                <a:lnTo>
                  <a:pt x="20520" y="65300"/>
                </a:lnTo>
                <a:lnTo>
                  <a:pt x="20480" y="65280"/>
                </a:lnTo>
                <a:lnTo>
                  <a:pt x="20390" y="65230"/>
                </a:lnTo>
                <a:lnTo>
                  <a:pt x="20280" y="65170"/>
                </a:lnTo>
                <a:lnTo>
                  <a:pt x="20220" y="65130"/>
                </a:lnTo>
                <a:lnTo>
                  <a:pt x="20190" y="65120"/>
                </a:lnTo>
                <a:lnTo>
                  <a:pt x="20170" y="65110"/>
                </a:lnTo>
                <a:lnTo>
                  <a:pt x="20140" y="65090"/>
                </a:lnTo>
                <a:lnTo>
                  <a:pt x="20100" y="65060"/>
                </a:lnTo>
                <a:lnTo>
                  <a:pt x="20010" y="65010"/>
                </a:lnTo>
                <a:lnTo>
                  <a:pt x="19970" y="64990"/>
                </a:lnTo>
                <a:lnTo>
                  <a:pt x="19910" y="64960"/>
                </a:lnTo>
                <a:lnTo>
                  <a:pt x="19860" y="64930"/>
                </a:lnTo>
                <a:lnTo>
                  <a:pt x="19710" y="64840"/>
                </a:lnTo>
                <a:lnTo>
                  <a:pt x="19690" y="64840"/>
                </a:lnTo>
                <a:lnTo>
                  <a:pt x="19630" y="64800"/>
                </a:lnTo>
                <a:lnTo>
                  <a:pt x="19530" y="64740"/>
                </a:lnTo>
                <a:lnTo>
                  <a:pt x="19490" y="64720"/>
                </a:lnTo>
                <a:lnTo>
                  <a:pt x="19390" y="64660"/>
                </a:lnTo>
                <a:lnTo>
                  <a:pt x="19340" y="64640"/>
                </a:lnTo>
                <a:lnTo>
                  <a:pt x="19320" y="64620"/>
                </a:lnTo>
                <a:lnTo>
                  <a:pt x="19240" y="64580"/>
                </a:lnTo>
                <a:lnTo>
                  <a:pt x="19170" y="64540"/>
                </a:lnTo>
                <a:lnTo>
                  <a:pt x="19150" y="64530"/>
                </a:lnTo>
                <a:lnTo>
                  <a:pt x="19140" y="64520"/>
                </a:lnTo>
                <a:lnTo>
                  <a:pt x="19130" y="64520"/>
                </a:lnTo>
                <a:lnTo>
                  <a:pt x="19020" y="64450"/>
                </a:lnTo>
                <a:lnTo>
                  <a:pt x="18960" y="64420"/>
                </a:lnTo>
                <a:lnTo>
                  <a:pt x="18930" y="64400"/>
                </a:lnTo>
                <a:lnTo>
                  <a:pt x="18870" y="64370"/>
                </a:lnTo>
                <a:lnTo>
                  <a:pt x="18700" y="64270"/>
                </a:lnTo>
                <a:lnTo>
                  <a:pt x="18570" y="64200"/>
                </a:lnTo>
                <a:lnTo>
                  <a:pt x="18530" y="64180"/>
                </a:lnTo>
                <a:lnTo>
                  <a:pt x="18450" y="64130"/>
                </a:lnTo>
                <a:lnTo>
                  <a:pt x="18430" y="64120"/>
                </a:lnTo>
                <a:lnTo>
                  <a:pt x="18380" y="64100"/>
                </a:lnTo>
                <a:lnTo>
                  <a:pt x="18350" y="64080"/>
                </a:lnTo>
                <a:lnTo>
                  <a:pt x="18310" y="64050"/>
                </a:lnTo>
                <a:lnTo>
                  <a:pt x="18260" y="64030"/>
                </a:lnTo>
                <a:lnTo>
                  <a:pt x="18220" y="64000"/>
                </a:lnTo>
                <a:lnTo>
                  <a:pt x="18040" y="63900"/>
                </a:lnTo>
                <a:lnTo>
                  <a:pt x="17860" y="63800"/>
                </a:lnTo>
                <a:lnTo>
                  <a:pt x="17800" y="63770"/>
                </a:lnTo>
                <a:lnTo>
                  <a:pt x="17610" y="63660"/>
                </a:lnTo>
                <a:lnTo>
                  <a:pt x="17560" y="63630"/>
                </a:lnTo>
                <a:lnTo>
                  <a:pt x="17320" y="63500"/>
                </a:lnTo>
                <a:lnTo>
                  <a:pt x="17090" y="63370"/>
                </a:lnTo>
                <a:lnTo>
                  <a:pt x="17040" y="63340"/>
                </a:lnTo>
                <a:lnTo>
                  <a:pt x="16990" y="63310"/>
                </a:lnTo>
                <a:lnTo>
                  <a:pt x="16850" y="63230"/>
                </a:lnTo>
                <a:lnTo>
                  <a:pt x="16680" y="63130"/>
                </a:lnTo>
                <a:lnTo>
                  <a:pt x="16600" y="63090"/>
                </a:lnTo>
                <a:lnTo>
                  <a:pt x="16540" y="63050"/>
                </a:lnTo>
                <a:lnTo>
                  <a:pt x="16470" y="63020"/>
                </a:lnTo>
                <a:lnTo>
                  <a:pt x="16370" y="62960"/>
                </a:lnTo>
                <a:lnTo>
                  <a:pt x="16130" y="62820"/>
                </a:lnTo>
                <a:lnTo>
                  <a:pt x="16040" y="62780"/>
                </a:lnTo>
                <a:lnTo>
                  <a:pt x="15940" y="62720"/>
                </a:lnTo>
                <a:lnTo>
                  <a:pt x="15880" y="62680"/>
                </a:lnTo>
                <a:lnTo>
                  <a:pt x="15810" y="62650"/>
                </a:lnTo>
                <a:lnTo>
                  <a:pt x="15770" y="62620"/>
                </a:lnTo>
                <a:lnTo>
                  <a:pt x="15690" y="62580"/>
                </a:lnTo>
                <a:lnTo>
                  <a:pt x="15680" y="62570"/>
                </a:lnTo>
                <a:lnTo>
                  <a:pt x="15670" y="62560"/>
                </a:lnTo>
                <a:lnTo>
                  <a:pt x="15650" y="62550"/>
                </a:lnTo>
                <a:lnTo>
                  <a:pt x="15560" y="62510"/>
                </a:lnTo>
                <a:lnTo>
                  <a:pt x="15550" y="62500"/>
                </a:lnTo>
                <a:lnTo>
                  <a:pt x="15250" y="62720"/>
                </a:lnTo>
                <a:lnTo>
                  <a:pt x="15230" y="62720"/>
                </a:lnTo>
                <a:lnTo>
                  <a:pt x="15200" y="62720"/>
                </a:lnTo>
                <a:lnTo>
                  <a:pt x="15170" y="62710"/>
                </a:lnTo>
                <a:lnTo>
                  <a:pt x="15140" y="62690"/>
                </a:lnTo>
                <a:lnTo>
                  <a:pt x="15120" y="62670"/>
                </a:lnTo>
                <a:lnTo>
                  <a:pt x="15100" y="62640"/>
                </a:lnTo>
                <a:lnTo>
                  <a:pt x="15090" y="62620"/>
                </a:lnTo>
                <a:lnTo>
                  <a:pt x="15090" y="62600"/>
                </a:lnTo>
                <a:lnTo>
                  <a:pt x="15080" y="62570"/>
                </a:lnTo>
                <a:lnTo>
                  <a:pt x="15090" y="62540"/>
                </a:lnTo>
                <a:lnTo>
                  <a:pt x="15090" y="62490"/>
                </a:lnTo>
                <a:lnTo>
                  <a:pt x="15090" y="62440"/>
                </a:lnTo>
                <a:lnTo>
                  <a:pt x="15080" y="62420"/>
                </a:lnTo>
                <a:lnTo>
                  <a:pt x="15050" y="62390"/>
                </a:lnTo>
                <a:lnTo>
                  <a:pt x="15030" y="62360"/>
                </a:lnTo>
                <a:lnTo>
                  <a:pt x="15010" y="62340"/>
                </a:lnTo>
                <a:lnTo>
                  <a:pt x="14990" y="62330"/>
                </a:lnTo>
                <a:lnTo>
                  <a:pt x="14280" y="62330"/>
                </a:lnTo>
                <a:lnTo>
                  <a:pt x="14240" y="62330"/>
                </a:lnTo>
                <a:lnTo>
                  <a:pt x="14220" y="61930"/>
                </a:lnTo>
                <a:lnTo>
                  <a:pt x="14210" y="61670"/>
                </a:lnTo>
                <a:lnTo>
                  <a:pt x="14210" y="61580"/>
                </a:lnTo>
                <a:lnTo>
                  <a:pt x="14200" y="61430"/>
                </a:lnTo>
                <a:lnTo>
                  <a:pt x="14200" y="61360"/>
                </a:lnTo>
                <a:lnTo>
                  <a:pt x="14200" y="60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