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e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90" y="50890"/>
                </a:moveTo>
                <a:lnTo>
                  <a:pt x="45190" y="50880"/>
                </a:lnTo>
                <a:lnTo>
                  <a:pt x="45200" y="50880"/>
                </a:lnTo>
                <a:lnTo>
                  <a:pt x="45210" y="50890"/>
                </a:lnTo>
                <a:lnTo>
                  <a:pt x="45220" y="50890"/>
                </a:lnTo>
                <a:lnTo>
                  <a:pt x="45230" y="50900"/>
                </a:lnTo>
                <a:lnTo>
                  <a:pt x="45240" y="50900"/>
                </a:lnTo>
                <a:lnTo>
                  <a:pt x="45250" y="50890"/>
                </a:lnTo>
                <a:lnTo>
                  <a:pt x="45300" y="50850"/>
                </a:lnTo>
                <a:lnTo>
                  <a:pt x="45310" y="50850"/>
                </a:lnTo>
                <a:lnTo>
                  <a:pt x="45330" y="50830"/>
                </a:lnTo>
                <a:lnTo>
                  <a:pt x="45340" y="50820"/>
                </a:lnTo>
                <a:lnTo>
                  <a:pt x="45360" y="50810"/>
                </a:lnTo>
                <a:lnTo>
                  <a:pt x="45370" y="50800"/>
                </a:lnTo>
                <a:lnTo>
                  <a:pt x="45390" y="50790"/>
                </a:lnTo>
                <a:lnTo>
                  <a:pt x="45400" y="50790"/>
                </a:lnTo>
                <a:lnTo>
                  <a:pt x="45420" y="50770"/>
                </a:lnTo>
                <a:lnTo>
                  <a:pt x="45430" y="50760"/>
                </a:lnTo>
                <a:lnTo>
                  <a:pt x="45430" y="50730"/>
                </a:lnTo>
                <a:lnTo>
                  <a:pt x="45430" y="50710"/>
                </a:lnTo>
                <a:lnTo>
                  <a:pt x="45430" y="50690"/>
                </a:lnTo>
                <a:lnTo>
                  <a:pt x="45430" y="50660"/>
                </a:lnTo>
                <a:lnTo>
                  <a:pt x="45480" y="50660"/>
                </a:lnTo>
                <a:lnTo>
                  <a:pt x="45590" y="50650"/>
                </a:lnTo>
                <a:lnTo>
                  <a:pt x="45600" y="50650"/>
                </a:lnTo>
                <a:lnTo>
                  <a:pt x="45660" y="50650"/>
                </a:lnTo>
                <a:lnTo>
                  <a:pt x="45700" y="50650"/>
                </a:lnTo>
                <a:lnTo>
                  <a:pt x="45740" y="50670"/>
                </a:lnTo>
                <a:lnTo>
                  <a:pt x="45760" y="50670"/>
                </a:lnTo>
                <a:lnTo>
                  <a:pt x="45800" y="50690"/>
                </a:lnTo>
                <a:lnTo>
                  <a:pt x="45820" y="50700"/>
                </a:lnTo>
                <a:lnTo>
                  <a:pt x="45880" y="50720"/>
                </a:lnTo>
                <a:lnTo>
                  <a:pt x="45950" y="50750"/>
                </a:lnTo>
                <a:lnTo>
                  <a:pt x="45960" y="50750"/>
                </a:lnTo>
                <a:lnTo>
                  <a:pt x="46020" y="50780"/>
                </a:lnTo>
                <a:lnTo>
                  <a:pt x="46040" y="50780"/>
                </a:lnTo>
                <a:lnTo>
                  <a:pt x="46050" y="50790"/>
                </a:lnTo>
                <a:lnTo>
                  <a:pt x="46070" y="50790"/>
                </a:lnTo>
                <a:lnTo>
                  <a:pt x="46080" y="50800"/>
                </a:lnTo>
                <a:lnTo>
                  <a:pt x="46140" y="50810"/>
                </a:lnTo>
                <a:lnTo>
                  <a:pt x="46150" y="50810"/>
                </a:lnTo>
                <a:lnTo>
                  <a:pt x="46170" y="50820"/>
                </a:lnTo>
                <a:lnTo>
                  <a:pt x="46180" y="50820"/>
                </a:lnTo>
                <a:lnTo>
                  <a:pt x="46190" y="50820"/>
                </a:lnTo>
                <a:lnTo>
                  <a:pt x="46220" y="50830"/>
                </a:lnTo>
                <a:lnTo>
                  <a:pt x="46240" y="50840"/>
                </a:lnTo>
                <a:lnTo>
                  <a:pt x="46260" y="50840"/>
                </a:lnTo>
                <a:lnTo>
                  <a:pt x="46270" y="50850"/>
                </a:lnTo>
                <a:lnTo>
                  <a:pt x="46310" y="50860"/>
                </a:lnTo>
                <a:lnTo>
                  <a:pt x="46320" y="50860"/>
                </a:lnTo>
                <a:lnTo>
                  <a:pt x="46520" y="50920"/>
                </a:lnTo>
                <a:lnTo>
                  <a:pt x="46650" y="50960"/>
                </a:lnTo>
                <a:lnTo>
                  <a:pt x="46650" y="50950"/>
                </a:lnTo>
                <a:lnTo>
                  <a:pt x="46660" y="50940"/>
                </a:lnTo>
                <a:lnTo>
                  <a:pt x="46660" y="50920"/>
                </a:lnTo>
                <a:lnTo>
                  <a:pt x="46670" y="50920"/>
                </a:lnTo>
                <a:lnTo>
                  <a:pt x="46670" y="50910"/>
                </a:lnTo>
                <a:lnTo>
                  <a:pt x="46680" y="50900"/>
                </a:lnTo>
                <a:lnTo>
                  <a:pt x="46690" y="50900"/>
                </a:lnTo>
                <a:lnTo>
                  <a:pt x="46700" y="50890"/>
                </a:lnTo>
                <a:lnTo>
                  <a:pt x="46700" y="50880"/>
                </a:lnTo>
                <a:lnTo>
                  <a:pt x="46710" y="50880"/>
                </a:lnTo>
                <a:lnTo>
                  <a:pt x="46720" y="50870"/>
                </a:lnTo>
                <a:lnTo>
                  <a:pt x="46720" y="50860"/>
                </a:lnTo>
                <a:lnTo>
                  <a:pt x="46730" y="50840"/>
                </a:lnTo>
                <a:lnTo>
                  <a:pt x="46740" y="50840"/>
                </a:lnTo>
                <a:lnTo>
                  <a:pt x="46740" y="50830"/>
                </a:lnTo>
                <a:lnTo>
                  <a:pt x="46750" y="50820"/>
                </a:lnTo>
                <a:lnTo>
                  <a:pt x="46750" y="50810"/>
                </a:lnTo>
                <a:lnTo>
                  <a:pt x="46750" y="50800"/>
                </a:lnTo>
                <a:lnTo>
                  <a:pt x="46750" y="50790"/>
                </a:lnTo>
                <a:lnTo>
                  <a:pt x="46750" y="50780"/>
                </a:lnTo>
                <a:lnTo>
                  <a:pt x="46750" y="50770"/>
                </a:lnTo>
                <a:lnTo>
                  <a:pt x="46750" y="50760"/>
                </a:lnTo>
                <a:lnTo>
                  <a:pt x="46740" y="50760"/>
                </a:lnTo>
                <a:lnTo>
                  <a:pt x="46740" y="50750"/>
                </a:lnTo>
                <a:lnTo>
                  <a:pt x="46740" y="50740"/>
                </a:lnTo>
                <a:lnTo>
                  <a:pt x="46740" y="50730"/>
                </a:lnTo>
                <a:lnTo>
                  <a:pt x="46750" y="50720"/>
                </a:lnTo>
                <a:lnTo>
                  <a:pt x="46750" y="50710"/>
                </a:lnTo>
                <a:lnTo>
                  <a:pt x="46760" y="50710"/>
                </a:lnTo>
                <a:lnTo>
                  <a:pt x="46760" y="50700"/>
                </a:lnTo>
                <a:lnTo>
                  <a:pt x="46760" y="50690"/>
                </a:lnTo>
                <a:lnTo>
                  <a:pt x="46760" y="50680"/>
                </a:lnTo>
                <a:lnTo>
                  <a:pt x="46770" y="50670"/>
                </a:lnTo>
                <a:lnTo>
                  <a:pt x="46770" y="50660"/>
                </a:lnTo>
                <a:lnTo>
                  <a:pt x="46770" y="50640"/>
                </a:lnTo>
                <a:lnTo>
                  <a:pt x="46770" y="50630"/>
                </a:lnTo>
                <a:lnTo>
                  <a:pt x="46760" y="50630"/>
                </a:lnTo>
                <a:lnTo>
                  <a:pt x="46770" y="50610"/>
                </a:lnTo>
                <a:lnTo>
                  <a:pt x="46770" y="50600"/>
                </a:lnTo>
                <a:lnTo>
                  <a:pt x="46770" y="50590"/>
                </a:lnTo>
                <a:lnTo>
                  <a:pt x="46770" y="50580"/>
                </a:lnTo>
                <a:lnTo>
                  <a:pt x="46770" y="50570"/>
                </a:lnTo>
                <a:lnTo>
                  <a:pt x="46770" y="50560"/>
                </a:lnTo>
                <a:lnTo>
                  <a:pt x="46760" y="50560"/>
                </a:lnTo>
                <a:lnTo>
                  <a:pt x="46750" y="50560"/>
                </a:lnTo>
                <a:lnTo>
                  <a:pt x="46750" y="50550"/>
                </a:lnTo>
                <a:lnTo>
                  <a:pt x="46750" y="50540"/>
                </a:lnTo>
                <a:lnTo>
                  <a:pt x="46740" y="50530"/>
                </a:lnTo>
                <a:lnTo>
                  <a:pt x="46750" y="50510"/>
                </a:lnTo>
                <a:lnTo>
                  <a:pt x="46750" y="50500"/>
                </a:lnTo>
                <a:lnTo>
                  <a:pt x="46760" y="50490"/>
                </a:lnTo>
                <a:lnTo>
                  <a:pt x="46770" y="50480"/>
                </a:lnTo>
                <a:lnTo>
                  <a:pt x="46770" y="50460"/>
                </a:lnTo>
                <a:lnTo>
                  <a:pt x="46780" y="50450"/>
                </a:lnTo>
                <a:lnTo>
                  <a:pt x="46780" y="50430"/>
                </a:lnTo>
                <a:lnTo>
                  <a:pt x="46790" y="50420"/>
                </a:lnTo>
                <a:lnTo>
                  <a:pt x="46800" y="50410"/>
                </a:lnTo>
                <a:lnTo>
                  <a:pt x="46810" y="50410"/>
                </a:lnTo>
                <a:lnTo>
                  <a:pt x="46810" y="50400"/>
                </a:lnTo>
                <a:lnTo>
                  <a:pt x="46820" y="50390"/>
                </a:lnTo>
                <a:lnTo>
                  <a:pt x="46820" y="50370"/>
                </a:lnTo>
                <a:lnTo>
                  <a:pt x="46930" y="50370"/>
                </a:lnTo>
                <a:lnTo>
                  <a:pt x="46970" y="50370"/>
                </a:lnTo>
                <a:lnTo>
                  <a:pt x="46980" y="50370"/>
                </a:lnTo>
                <a:lnTo>
                  <a:pt x="47030" y="50370"/>
                </a:lnTo>
                <a:lnTo>
                  <a:pt x="47060" y="50370"/>
                </a:lnTo>
                <a:lnTo>
                  <a:pt x="47070" y="50360"/>
                </a:lnTo>
                <a:lnTo>
                  <a:pt x="47070" y="50350"/>
                </a:lnTo>
                <a:lnTo>
                  <a:pt x="47080" y="50340"/>
                </a:lnTo>
                <a:lnTo>
                  <a:pt x="47100" y="50330"/>
                </a:lnTo>
                <a:lnTo>
                  <a:pt x="47110" y="50320"/>
                </a:lnTo>
                <a:lnTo>
                  <a:pt x="47120" y="50310"/>
                </a:lnTo>
                <a:lnTo>
                  <a:pt x="47130" y="50300"/>
                </a:lnTo>
                <a:lnTo>
                  <a:pt x="47160" y="50270"/>
                </a:lnTo>
                <a:lnTo>
                  <a:pt x="47200" y="50220"/>
                </a:lnTo>
                <a:lnTo>
                  <a:pt x="47220" y="50190"/>
                </a:lnTo>
                <a:lnTo>
                  <a:pt x="47270" y="50150"/>
                </a:lnTo>
                <a:lnTo>
                  <a:pt x="47210" y="49700"/>
                </a:lnTo>
                <a:lnTo>
                  <a:pt x="47190" y="49700"/>
                </a:lnTo>
                <a:lnTo>
                  <a:pt x="47170" y="49710"/>
                </a:lnTo>
                <a:lnTo>
                  <a:pt x="47090" y="49700"/>
                </a:lnTo>
                <a:lnTo>
                  <a:pt x="47090" y="49690"/>
                </a:lnTo>
                <a:lnTo>
                  <a:pt x="47090" y="49680"/>
                </a:lnTo>
                <a:lnTo>
                  <a:pt x="47080" y="49670"/>
                </a:lnTo>
                <a:lnTo>
                  <a:pt x="47070" y="49660"/>
                </a:lnTo>
                <a:lnTo>
                  <a:pt x="47070" y="49650"/>
                </a:lnTo>
                <a:lnTo>
                  <a:pt x="47070" y="49640"/>
                </a:lnTo>
                <a:lnTo>
                  <a:pt x="47060" y="49630"/>
                </a:lnTo>
                <a:lnTo>
                  <a:pt x="47070" y="49610"/>
                </a:lnTo>
                <a:lnTo>
                  <a:pt x="47070" y="49600"/>
                </a:lnTo>
                <a:lnTo>
                  <a:pt x="47060" y="49590"/>
                </a:lnTo>
                <a:lnTo>
                  <a:pt x="47060" y="49570"/>
                </a:lnTo>
                <a:lnTo>
                  <a:pt x="47060" y="49560"/>
                </a:lnTo>
                <a:lnTo>
                  <a:pt x="47060" y="49550"/>
                </a:lnTo>
                <a:lnTo>
                  <a:pt x="47050" y="49550"/>
                </a:lnTo>
                <a:lnTo>
                  <a:pt x="47060" y="49540"/>
                </a:lnTo>
                <a:lnTo>
                  <a:pt x="47060" y="49530"/>
                </a:lnTo>
                <a:lnTo>
                  <a:pt x="47060" y="49520"/>
                </a:lnTo>
                <a:lnTo>
                  <a:pt x="47060" y="49510"/>
                </a:lnTo>
                <a:lnTo>
                  <a:pt x="47050" y="49500"/>
                </a:lnTo>
                <a:lnTo>
                  <a:pt x="47060" y="49490"/>
                </a:lnTo>
                <a:lnTo>
                  <a:pt x="47060" y="49480"/>
                </a:lnTo>
                <a:lnTo>
                  <a:pt x="47060" y="49470"/>
                </a:lnTo>
                <a:lnTo>
                  <a:pt x="47060" y="49460"/>
                </a:lnTo>
                <a:lnTo>
                  <a:pt x="47050" y="49450"/>
                </a:lnTo>
                <a:lnTo>
                  <a:pt x="47060" y="49440"/>
                </a:lnTo>
                <a:lnTo>
                  <a:pt x="47060" y="49430"/>
                </a:lnTo>
                <a:lnTo>
                  <a:pt x="47060" y="49420"/>
                </a:lnTo>
                <a:lnTo>
                  <a:pt x="47050" y="49410"/>
                </a:lnTo>
                <a:lnTo>
                  <a:pt x="47050" y="49400"/>
                </a:lnTo>
                <a:lnTo>
                  <a:pt x="47050" y="49390"/>
                </a:lnTo>
                <a:lnTo>
                  <a:pt x="47050" y="49380"/>
                </a:lnTo>
                <a:lnTo>
                  <a:pt x="47050" y="49370"/>
                </a:lnTo>
                <a:lnTo>
                  <a:pt x="47060" y="49360"/>
                </a:lnTo>
                <a:lnTo>
                  <a:pt x="47060" y="49340"/>
                </a:lnTo>
                <a:lnTo>
                  <a:pt x="47050" y="49340"/>
                </a:lnTo>
                <a:lnTo>
                  <a:pt x="47060" y="49330"/>
                </a:lnTo>
                <a:lnTo>
                  <a:pt x="47060" y="49320"/>
                </a:lnTo>
                <a:lnTo>
                  <a:pt x="47060" y="49310"/>
                </a:lnTo>
                <a:lnTo>
                  <a:pt x="47060" y="49300"/>
                </a:lnTo>
                <a:lnTo>
                  <a:pt x="47060" y="49290"/>
                </a:lnTo>
                <a:lnTo>
                  <a:pt x="47060" y="49280"/>
                </a:lnTo>
                <a:lnTo>
                  <a:pt x="47060" y="49270"/>
                </a:lnTo>
                <a:lnTo>
                  <a:pt x="47050" y="49260"/>
                </a:lnTo>
                <a:lnTo>
                  <a:pt x="47060" y="49250"/>
                </a:lnTo>
                <a:lnTo>
                  <a:pt x="47060" y="49190"/>
                </a:lnTo>
                <a:lnTo>
                  <a:pt x="47060" y="49180"/>
                </a:lnTo>
                <a:lnTo>
                  <a:pt x="47060" y="49170"/>
                </a:lnTo>
                <a:lnTo>
                  <a:pt x="47060" y="49150"/>
                </a:lnTo>
                <a:lnTo>
                  <a:pt x="47070" y="49140"/>
                </a:lnTo>
                <a:lnTo>
                  <a:pt x="47070" y="49130"/>
                </a:lnTo>
                <a:lnTo>
                  <a:pt x="47080" y="49130"/>
                </a:lnTo>
                <a:lnTo>
                  <a:pt x="47080" y="49120"/>
                </a:lnTo>
                <a:lnTo>
                  <a:pt x="47090" y="49110"/>
                </a:lnTo>
                <a:lnTo>
                  <a:pt x="47090" y="49100"/>
                </a:lnTo>
                <a:lnTo>
                  <a:pt x="47100" y="49090"/>
                </a:lnTo>
                <a:lnTo>
                  <a:pt x="47100" y="49080"/>
                </a:lnTo>
                <a:lnTo>
                  <a:pt x="47090" y="49070"/>
                </a:lnTo>
                <a:lnTo>
                  <a:pt x="47100" y="49060"/>
                </a:lnTo>
                <a:lnTo>
                  <a:pt x="47100" y="49050"/>
                </a:lnTo>
                <a:lnTo>
                  <a:pt x="47100" y="49040"/>
                </a:lnTo>
                <a:lnTo>
                  <a:pt x="47100" y="49030"/>
                </a:lnTo>
                <a:lnTo>
                  <a:pt x="47100" y="49020"/>
                </a:lnTo>
                <a:lnTo>
                  <a:pt x="47110" y="49010"/>
                </a:lnTo>
                <a:lnTo>
                  <a:pt x="47120" y="49000"/>
                </a:lnTo>
                <a:lnTo>
                  <a:pt x="47130" y="49000"/>
                </a:lnTo>
                <a:lnTo>
                  <a:pt x="47200" y="48970"/>
                </a:lnTo>
                <a:lnTo>
                  <a:pt x="47280" y="48950"/>
                </a:lnTo>
                <a:lnTo>
                  <a:pt x="47330" y="48930"/>
                </a:lnTo>
                <a:lnTo>
                  <a:pt x="47350" y="48920"/>
                </a:lnTo>
                <a:lnTo>
                  <a:pt x="47390" y="48910"/>
                </a:lnTo>
                <a:lnTo>
                  <a:pt x="47450" y="48890"/>
                </a:lnTo>
                <a:lnTo>
                  <a:pt x="47520" y="48860"/>
                </a:lnTo>
                <a:lnTo>
                  <a:pt x="47540" y="48850"/>
                </a:lnTo>
                <a:lnTo>
                  <a:pt x="47600" y="48830"/>
                </a:lnTo>
                <a:lnTo>
                  <a:pt x="47660" y="48810"/>
                </a:lnTo>
                <a:lnTo>
                  <a:pt x="47720" y="48790"/>
                </a:lnTo>
                <a:lnTo>
                  <a:pt x="47840" y="48750"/>
                </a:lnTo>
                <a:lnTo>
                  <a:pt x="47880" y="48740"/>
                </a:lnTo>
                <a:lnTo>
                  <a:pt x="48000" y="48700"/>
                </a:lnTo>
                <a:lnTo>
                  <a:pt x="48110" y="48660"/>
                </a:lnTo>
                <a:lnTo>
                  <a:pt x="48170" y="48640"/>
                </a:lnTo>
                <a:lnTo>
                  <a:pt x="48290" y="48600"/>
                </a:lnTo>
                <a:lnTo>
                  <a:pt x="48360" y="48580"/>
                </a:lnTo>
                <a:lnTo>
                  <a:pt x="48540" y="48510"/>
                </a:lnTo>
                <a:lnTo>
                  <a:pt x="48570" y="48500"/>
                </a:lnTo>
                <a:lnTo>
                  <a:pt x="48750" y="48440"/>
                </a:lnTo>
                <a:lnTo>
                  <a:pt x="48970" y="48360"/>
                </a:lnTo>
                <a:lnTo>
                  <a:pt x="49210" y="48280"/>
                </a:lnTo>
                <a:lnTo>
                  <a:pt x="49260" y="48260"/>
                </a:lnTo>
                <a:lnTo>
                  <a:pt x="49300" y="48240"/>
                </a:lnTo>
                <a:lnTo>
                  <a:pt x="49390" y="48200"/>
                </a:lnTo>
                <a:lnTo>
                  <a:pt x="49720" y="48050"/>
                </a:lnTo>
                <a:lnTo>
                  <a:pt x="49830" y="48000"/>
                </a:lnTo>
                <a:lnTo>
                  <a:pt x="49930" y="47960"/>
                </a:lnTo>
                <a:lnTo>
                  <a:pt x="50180" y="47840"/>
                </a:lnTo>
                <a:lnTo>
                  <a:pt x="50380" y="47750"/>
                </a:lnTo>
                <a:lnTo>
                  <a:pt x="50400" y="47740"/>
                </a:lnTo>
                <a:lnTo>
                  <a:pt x="50740" y="47590"/>
                </a:lnTo>
                <a:lnTo>
                  <a:pt x="50840" y="47540"/>
                </a:lnTo>
                <a:lnTo>
                  <a:pt x="50900" y="47510"/>
                </a:lnTo>
                <a:lnTo>
                  <a:pt x="50930" y="47500"/>
                </a:lnTo>
                <a:lnTo>
                  <a:pt x="50950" y="47490"/>
                </a:lnTo>
                <a:lnTo>
                  <a:pt x="50960" y="47480"/>
                </a:lnTo>
                <a:lnTo>
                  <a:pt x="51210" y="47370"/>
                </a:lnTo>
                <a:lnTo>
                  <a:pt x="51390" y="47290"/>
                </a:lnTo>
                <a:lnTo>
                  <a:pt x="51420" y="47410"/>
                </a:lnTo>
                <a:lnTo>
                  <a:pt x="51460" y="47520"/>
                </a:lnTo>
                <a:lnTo>
                  <a:pt x="51470" y="47590"/>
                </a:lnTo>
                <a:lnTo>
                  <a:pt x="51510" y="47710"/>
                </a:lnTo>
                <a:lnTo>
                  <a:pt x="51540" y="47810"/>
                </a:lnTo>
                <a:lnTo>
                  <a:pt x="51620" y="48070"/>
                </a:lnTo>
                <a:lnTo>
                  <a:pt x="51640" y="48140"/>
                </a:lnTo>
                <a:lnTo>
                  <a:pt x="51650" y="48170"/>
                </a:lnTo>
                <a:lnTo>
                  <a:pt x="51670" y="48250"/>
                </a:lnTo>
                <a:lnTo>
                  <a:pt x="51690" y="48310"/>
                </a:lnTo>
                <a:lnTo>
                  <a:pt x="51760" y="48510"/>
                </a:lnTo>
                <a:lnTo>
                  <a:pt x="51790" y="48580"/>
                </a:lnTo>
                <a:lnTo>
                  <a:pt x="51820" y="48660"/>
                </a:lnTo>
                <a:lnTo>
                  <a:pt x="51850" y="48750"/>
                </a:lnTo>
                <a:lnTo>
                  <a:pt x="51860" y="48780"/>
                </a:lnTo>
                <a:lnTo>
                  <a:pt x="51860" y="48800"/>
                </a:lnTo>
                <a:lnTo>
                  <a:pt x="51870" y="48820"/>
                </a:lnTo>
                <a:lnTo>
                  <a:pt x="51880" y="48830"/>
                </a:lnTo>
                <a:lnTo>
                  <a:pt x="51910" y="48920"/>
                </a:lnTo>
                <a:lnTo>
                  <a:pt x="51950" y="49040"/>
                </a:lnTo>
                <a:lnTo>
                  <a:pt x="51990" y="49160"/>
                </a:lnTo>
                <a:lnTo>
                  <a:pt x="52010" y="49210"/>
                </a:lnTo>
                <a:lnTo>
                  <a:pt x="52010" y="49220"/>
                </a:lnTo>
                <a:lnTo>
                  <a:pt x="52020" y="49240"/>
                </a:lnTo>
                <a:lnTo>
                  <a:pt x="52050" y="49330"/>
                </a:lnTo>
                <a:lnTo>
                  <a:pt x="52110" y="49510"/>
                </a:lnTo>
                <a:lnTo>
                  <a:pt x="52260" y="49920"/>
                </a:lnTo>
                <a:lnTo>
                  <a:pt x="52270" y="49970"/>
                </a:lnTo>
                <a:lnTo>
                  <a:pt x="52290" y="50010"/>
                </a:lnTo>
                <a:lnTo>
                  <a:pt x="52290" y="50020"/>
                </a:lnTo>
                <a:lnTo>
                  <a:pt x="52320" y="50100"/>
                </a:lnTo>
                <a:lnTo>
                  <a:pt x="52320" y="50110"/>
                </a:lnTo>
                <a:lnTo>
                  <a:pt x="52330" y="50120"/>
                </a:lnTo>
                <a:lnTo>
                  <a:pt x="52360" y="50220"/>
                </a:lnTo>
                <a:lnTo>
                  <a:pt x="52370" y="50260"/>
                </a:lnTo>
                <a:lnTo>
                  <a:pt x="52380" y="50280"/>
                </a:lnTo>
                <a:lnTo>
                  <a:pt x="52400" y="50320"/>
                </a:lnTo>
                <a:lnTo>
                  <a:pt x="52410" y="50350"/>
                </a:lnTo>
                <a:lnTo>
                  <a:pt x="52510" y="50400"/>
                </a:lnTo>
                <a:lnTo>
                  <a:pt x="52580" y="50430"/>
                </a:lnTo>
                <a:lnTo>
                  <a:pt x="52570" y="50610"/>
                </a:lnTo>
                <a:lnTo>
                  <a:pt x="52570" y="50740"/>
                </a:lnTo>
                <a:lnTo>
                  <a:pt x="52550" y="51080"/>
                </a:lnTo>
                <a:lnTo>
                  <a:pt x="52550" y="51130"/>
                </a:lnTo>
                <a:lnTo>
                  <a:pt x="52550" y="51210"/>
                </a:lnTo>
                <a:lnTo>
                  <a:pt x="52550" y="51220"/>
                </a:lnTo>
                <a:lnTo>
                  <a:pt x="52560" y="51220"/>
                </a:lnTo>
                <a:lnTo>
                  <a:pt x="52560" y="51230"/>
                </a:lnTo>
                <a:lnTo>
                  <a:pt x="52560" y="51240"/>
                </a:lnTo>
                <a:lnTo>
                  <a:pt x="52560" y="51250"/>
                </a:lnTo>
                <a:lnTo>
                  <a:pt x="52570" y="51250"/>
                </a:lnTo>
                <a:lnTo>
                  <a:pt x="52580" y="51260"/>
                </a:lnTo>
                <a:lnTo>
                  <a:pt x="52580" y="51270"/>
                </a:lnTo>
                <a:lnTo>
                  <a:pt x="52590" y="51270"/>
                </a:lnTo>
                <a:lnTo>
                  <a:pt x="52590" y="51280"/>
                </a:lnTo>
                <a:lnTo>
                  <a:pt x="52600" y="51290"/>
                </a:lnTo>
                <a:lnTo>
                  <a:pt x="52610" y="51300"/>
                </a:lnTo>
                <a:lnTo>
                  <a:pt x="52620" y="51300"/>
                </a:lnTo>
                <a:lnTo>
                  <a:pt x="52630" y="51300"/>
                </a:lnTo>
                <a:lnTo>
                  <a:pt x="52630" y="51290"/>
                </a:lnTo>
                <a:lnTo>
                  <a:pt x="52640" y="51290"/>
                </a:lnTo>
                <a:lnTo>
                  <a:pt x="52640" y="51300"/>
                </a:lnTo>
                <a:lnTo>
                  <a:pt x="52650" y="51300"/>
                </a:lnTo>
                <a:lnTo>
                  <a:pt x="52660" y="51300"/>
                </a:lnTo>
                <a:lnTo>
                  <a:pt x="52670" y="51300"/>
                </a:lnTo>
                <a:lnTo>
                  <a:pt x="52670" y="51310"/>
                </a:lnTo>
                <a:lnTo>
                  <a:pt x="52680" y="51310"/>
                </a:lnTo>
                <a:lnTo>
                  <a:pt x="52690" y="51310"/>
                </a:lnTo>
                <a:lnTo>
                  <a:pt x="52700" y="51320"/>
                </a:lnTo>
                <a:lnTo>
                  <a:pt x="52710" y="51320"/>
                </a:lnTo>
                <a:lnTo>
                  <a:pt x="52720" y="51320"/>
                </a:lnTo>
                <a:lnTo>
                  <a:pt x="52730" y="51320"/>
                </a:lnTo>
                <a:lnTo>
                  <a:pt x="52740" y="51330"/>
                </a:lnTo>
                <a:lnTo>
                  <a:pt x="52760" y="51340"/>
                </a:lnTo>
                <a:lnTo>
                  <a:pt x="52780" y="51350"/>
                </a:lnTo>
                <a:lnTo>
                  <a:pt x="52780" y="51360"/>
                </a:lnTo>
                <a:lnTo>
                  <a:pt x="52800" y="51370"/>
                </a:lnTo>
                <a:lnTo>
                  <a:pt x="52810" y="51380"/>
                </a:lnTo>
                <a:lnTo>
                  <a:pt x="52810" y="51370"/>
                </a:lnTo>
                <a:lnTo>
                  <a:pt x="52820" y="51380"/>
                </a:lnTo>
                <a:lnTo>
                  <a:pt x="52830" y="51380"/>
                </a:lnTo>
                <a:lnTo>
                  <a:pt x="52840" y="51380"/>
                </a:lnTo>
                <a:lnTo>
                  <a:pt x="52850" y="51380"/>
                </a:lnTo>
                <a:lnTo>
                  <a:pt x="52860" y="51380"/>
                </a:lnTo>
                <a:lnTo>
                  <a:pt x="52880" y="51380"/>
                </a:lnTo>
                <a:lnTo>
                  <a:pt x="52890" y="51380"/>
                </a:lnTo>
                <a:lnTo>
                  <a:pt x="52890" y="51390"/>
                </a:lnTo>
                <a:lnTo>
                  <a:pt x="52900" y="51390"/>
                </a:lnTo>
                <a:lnTo>
                  <a:pt x="52910" y="51400"/>
                </a:lnTo>
                <a:lnTo>
                  <a:pt x="52920" y="51400"/>
                </a:lnTo>
                <a:lnTo>
                  <a:pt x="52920" y="51410"/>
                </a:lnTo>
                <a:lnTo>
                  <a:pt x="52930" y="51410"/>
                </a:lnTo>
                <a:lnTo>
                  <a:pt x="52940" y="51420"/>
                </a:lnTo>
                <a:lnTo>
                  <a:pt x="52950" y="51440"/>
                </a:lnTo>
                <a:lnTo>
                  <a:pt x="52960" y="51450"/>
                </a:lnTo>
                <a:lnTo>
                  <a:pt x="52970" y="51460"/>
                </a:lnTo>
                <a:lnTo>
                  <a:pt x="52970" y="51470"/>
                </a:lnTo>
                <a:lnTo>
                  <a:pt x="52980" y="51470"/>
                </a:lnTo>
                <a:lnTo>
                  <a:pt x="52990" y="51470"/>
                </a:lnTo>
                <a:lnTo>
                  <a:pt x="53000" y="51470"/>
                </a:lnTo>
                <a:lnTo>
                  <a:pt x="53000" y="51460"/>
                </a:lnTo>
                <a:lnTo>
                  <a:pt x="53020" y="51460"/>
                </a:lnTo>
                <a:lnTo>
                  <a:pt x="53020" y="51470"/>
                </a:lnTo>
                <a:lnTo>
                  <a:pt x="53030" y="51470"/>
                </a:lnTo>
                <a:lnTo>
                  <a:pt x="53030" y="51490"/>
                </a:lnTo>
                <a:lnTo>
                  <a:pt x="53040" y="51500"/>
                </a:lnTo>
                <a:lnTo>
                  <a:pt x="53050" y="51500"/>
                </a:lnTo>
                <a:lnTo>
                  <a:pt x="53060" y="51510"/>
                </a:lnTo>
                <a:lnTo>
                  <a:pt x="53070" y="51520"/>
                </a:lnTo>
                <a:lnTo>
                  <a:pt x="53080" y="51520"/>
                </a:lnTo>
                <a:lnTo>
                  <a:pt x="53080" y="51530"/>
                </a:lnTo>
                <a:lnTo>
                  <a:pt x="53090" y="51530"/>
                </a:lnTo>
                <a:lnTo>
                  <a:pt x="53100" y="51530"/>
                </a:lnTo>
                <a:lnTo>
                  <a:pt x="53110" y="51540"/>
                </a:lnTo>
                <a:lnTo>
                  <a:pt x="53120" y="51550"/>
                </a:lnTo>
                <a:lnTo>
                  <a:pt x="53130" y="51560"/>
                </a:lnTo>
                <a:lnTo>
                  <a:pt x="53130" y="51570"/>
                </a:lnTo>
                <a:lnTo>
                  <a:pt x="53130" y="51580"/>
                </a:lnTo>
                <a:lnTo>
                  <a:pt x="53140" y="51580"/>
                </a:lnTo>
                <a:lnTo>
                  <a:pt x="53150" y="51590"/>
                </a:lnTo>
                <a:lnTo>
                  <a:pt x="53160" y="51590"/>
                </a:lnTo>
                <a:lnTo>
                  <a:pt x="53180" y="51600"/>
                </a:lnTo>
                <a:lnTo>
                  <a:pt x="53190" y="51610"/>
                </a:lnTo>
                <a:lnTo>
                  <a:pt x="53190" y="51620"/>
                </a:lnTo>
                <a:lnTo>
                  <a:pt x="53180" y="51630"/>
                </a:lnTo>
                <a:lnTo>
                  <a:pt x="53180" y="51640"/>
                </a:lnTo>
                <a:lnTo>
                  <a:pt x="53190" y="51650"/>
                </a:lnTo>
                <a:lnTo>
                  <a:pt x="53190" y="51660"/>
                </a:lnTo>
                <a:lnTo>
                  <a:pt x="53200" y="51670"/>
                </a:lnTo>
                <a:lnTo>
                  <a:pt x="53200" y="51680"/>
                </a:lnTo>
                <a:lnTo>
                  <a:pt x="53210" y="51680"/>
                </a:lnTo>
                <a:lnTo>
                  <a:pt x="53220" y="51690"/>
                </a:lnTo>
                <a:lnTo>
                  <a:pt x="53220" y="51700"/>
                </a:lnTo>
                <a:lnTo>
                  <a:pt x="53230" y="51700"/>
                </a:lnTo>
                <a:lnTo>
                  <a:pt x="53240" y="51710"/>
                </a:lnTo>
                <a:lnTo>
                  <a:pt x="53250" y="51720"/>
                </a:lnTo>
                <a:lnTo>
                  <a:pt x="53260" y="51730"/>
                </a:lnTo>
                <a:lnTo>
                  <a:pt x="53270" y="51740"/>
                </a:lnTo>
                <a:lnTo>
                  <a:pt x="53280" y="51740"/>
                </a:lnTo>
                <a:lnTo>
                  <a:pt x="53290" y="51740"/>
                </a:lnTo>
                <a:lnTo>
                  <a:pt x="53310" y="51740"/>
                </a:lnTo>
                <a:lnTo>
                  <a:pt x="53310" y="51750"/>
                </a:lnTo>
                <a:lnTo>
                  <a:pt x="53320" y="51750"/>
                </a:lnTo>
                <a:lnTo>
                  <a:pt x="53330" y="51760"/>
                </a:lnTo>
                <a:lnTo>
                  <a:pt x="53330" y="51770"/>
                </a:lnTo>
                <a:lnTo>
                  <a:pt x="53350" y="51770"/>
                </a:lnTo>
                <a:lnTo>
                  <a:pt x="53360" y="51780"/>
                </a:lnTo>
                <a:lnTo>
                  <a:pt x="53370" y="51790"/>
                </a:lnTo>
                <a:lnTo>
                  <a:pt x="53380" y="51800"/>
                </a:lnTo>
                <a:lnTo>
                  <a:pt x="53390" y="51810"/>
                </a:lnTo>
                <a:lnTo>
                  <a:pt x="53400" y="51840"/>
                </a:lnTo>
                <a:lnTo>
                  <a:pt x="53410" y="51850"/>
                </a:lnTo>
                <a:lnTo>
                  <a:pt x="53420" y="51850"/>
                </a:lnTo>
                <a:lnTo>
                  <a:pt x="53430" y="51860"/>
                </a:lnTo>
                <a:lnTo>
                  <a:pt x="53440" y="51860"/>
                </a:lnTo>
                <a:lnTo>
                  <a:pt x="53450" y="51870"/>
                </a:lnTo>
                <a:lnTo>
                  <a:pt x="53460" y="51880"/>
                </a:lnTo>
                <a:lnTo>
                  <a:pt x="53470" y="51880"/>
                </a:lnTo>
                <a:lnTo>
                  <a:pt x="53480" y="51890"/>
                </a:lnTo>
                <a:lnTo>
                  <a:pt x="53490" y="51890"/>
                </a:lnTo>
                <a:lnTo>
                  <a:pt x="53500" y="51900"/>
                </a:lnTo>
                <a:lnTo>
                  <a:pt x="53500" y="51910"/>
                </a:lnTo>
                <a:lnTo>
                  <a:pt x="53510" y="51920"/>
                </a:lnTo>
                <a:lnTo>
                  <a:pt x="53510" y="51930"/>
                </a:lnTo>
                <a:lnTo>
                  <a:pt x="53510" y="51940"/>
                </a:lnTo>
                <a:lnTo>
                  <a:pt x="53520" y="51950"/>
                </a:lnTo>
                <a:lnTo>
                  <a:pt x="53520" y="51960"/>
                </a:lnTo>
                <a:lnTo>
                  <a:pt x="53520" y="51970"/>
                </a:lnTo>
                <a:lnTo>
                  <a:pt x="53520" y="51980"/>
                </a:lnTo>
                <a:lnTo>
                  <a:pt x="53520" y="51990"/>
                </a:lnTo>
                <a:lnTo>
                  <a:pt x="53520" y="52000"/>
                </a:lnTo>
                <a:lnTo>
                  <a:pt x="53520" y="52010"/>
                </a:lnTo>
                <a:lnTo>
                  <a:pt x="53530" y="52010"/>
                </a:lnTo>
                <a:lnTo>
                  <a:pt x="53530" y="52020"/>
                </a:lnTo>
                <a:lnTo>
                  <a:pt x="53540" y="52030"/>
                </a:lnTo>
                <a:lnTo>
                  <a:pt x="53540" y="52040"/>
                </a:lnTo>
                <a:lnTo>
                  <a:pt x="53550" y="52050"/>
                </a:lnTo>
                <a:lnTo>
                  <a:pt x="53550" y="52060"/>
                </a:lnTo>
                <a:lnTo>
                  <a:pt x="53550" y="52070"/>
                </a:lnTo>
                <a:lnTo>
                  <a:pt x="53550" y="52080"/>
                </a:lnTo>
                <a:lnTo>
                  <a:pt x="53560" y="52090"/>
                </a:lnTo>
                <a:lnTo>
                  <a:pt x="53560" y="52100"/>
                </a:lnTo>
                <a:lnTo>
                  <a:pt x="53560" y="52120"/>
                </a:lnTo>
                <a:lnTo>
                  <a:pt x="53570" y="52130"/>
                </a:lnTo>
                <a:lnTo>
                  <a:pt x="53570" y="52140"/>
                </a:lnTo>
                <a:lnTo>
                  <a:pt x="53570" y="52150"/>
                </a:lnTo>
                <a:lnTo>
                  <a:pt x="53570" y="52160"/>
                </a:lnTo>
                <a:lnTo>
                  <a:pt x="53580" y="52170"/>
                </a:lnTo>
                <a:lnTo>
                  <a:pt x="53570" y="52180"/>
                </a:lnTo>
                <a:lnTo>
                  <a:pt x="53570" y="52190"/>
                </a:lnTo>
                <a:lnTo>
                  <a:pt x="53570" y="52200"/>
                </a:lnTo>
                <a:lnTo>
                  <a:pt x="53560" y="52210"/>
                </a:lnTo>
                <a:lnTo>
                  <a:pt x="53560" y="52240"/>
                </a:lnTo>
                <a:lnTo>
                  <a:pt x="53560" y="52250"/>
                </a:lnTo>
                <a:lnTo>
                  <a:pt x="53560" y="52260"/>
                </a:lnTo>
                <a:lnTo>
                  <a:pt x="53570" y="52270"/>
                </a:lnTo>
                <a:lnTo>
                  <a:pt x="53570" y="52280"/>
                </a:lnTo>
                <a:lnTo>
                  <a:pt x="53580" y="52280"/>
                </a:lnTo>
                <a:lnTo>
                  <a:pt x="53580" y="52290"/>
                </a:lnTo>
                <a:lnTo>
                  <a:pt x="53590" y="52300"/>
                </a:lnTo>
                <a:lnTo>
                  <a:pt x="53590" y="52310"/>
                </a:lnTo>
                <a:lnTo>
                  <a:pt x="53590" y="52330"/>
                </a:lnTo>
                <a:lnTo>
                  <a:pt x="53600" y="52340"/>
                </a:lnTo>
                <a:lnTo>
                  <a:pt x="53600" y="52350"/>
                </a:lnTo>
                <a:lnTo>
                  <a:pt x="53610" y="52350"/>
                </a:lnTo>
                <a:lnTo>
                  <a:pt x="53640" y="52350"/>
                </a:lnTo>
                <a:lnTo>
                  <a:pt x="53660" y="52360"/>
                </a:lnTo>
                <a:lnTo>
                  <a:pt x="53670" y="52360"/>
                </a:lnTo>
                <a:lnTo>
                  <a:pt x="53680" y="52360"/>
                </a:lnTo>
                <a:lnTo>
                  <a:pt x="53690" y="52360"/>
                </a:lnTo>
                <a:lnTo>
                  <a:pt x="53690" y="52370"/>
                </a:lnTo>
                <a:lnTo>
                  <a:pt x="53690" y="52380"/>
                </a:lnTo>
                <a:lnTo>
                  <a:pt x="53690" y="52390"/>
                </a:lnTo>
                <a:lnTo>
                  <a:pt x="53690" y="52400"/>
                </a:lnTo>
                <a:lnTo>
                  <a:pt x="53690" y="52410"/>
                </a:lnTo>
                <a:lnTo>
                  <a:pt x="53690" y="52420"/>
                </a:lnTo>
                <a:lnTo>
                  <a:pt x="53700" y="52430"/>
                </a:lnTo>
                <a:lnTo>
                  <a:pt x="53700" y="52440"/>
                </a:lnTo>
                <a:lnTo>
                  <a:pt x="53710" y="52450"/>
                </a:lnTo>
                <a:lnTo>
                  <a:pt x="53720" y="52450"/>
                </a:lnTo>
                <a:lnTo>
                  <a:pt x="53730" y="52450"/>
                </a:lnTo>
                <a:lnTo>
                  <a:pt x="53730" y="52460"/>
                </a:lnTo>
                <a:lnTo>
                  <a:pt x="53740" y="52450"/>
                </a:lnTo>
                <a:lnTo>
                  <a:pt x="53750" y="52450"/>
                </a:lnTo>
                <a:lnTo>
                  <a:pt x="53760" y="52460"/>
                </a:lnTo>
                <a:lnTo>
                  <a:pt x="53770" y="52470"/>
                </a:lnTo>
                <a:lnTo>
                  <a:pt x="53770" y="52480"/>
                </a:lnTo>
                <a:lnTo>
                  <a:pt x="53780" y="52480"/>
                </a:lnTo>
                <a:lnTo>
                  <a:pt x="53780" y="52490"/>
                </a:lnTo>
                <a:lnTo>
                  <a:pt x="53780" y="52500"/>
                </a:lnTo>
                <a:lnTo>
                  <a:pt x="53770" y="52510"/>
                </a:lnTo>
                <a:lnTo>
                  <a:pt x="53770" y="52520"/>
                </a:lnTo>
                <a:lnTo>
                  <a:pt x="53760" y="52540"/>
                </a:lnTo>
                <a:lnTo>
                  <a:pt x="53760" y="52550"/>
                </a:lnTo>
                <a:lnTo>
                  <a:pt x="53750" y="52550"/>
                </a:lnTo>
                <a:lnTo>
                  <a:pt x="53750" y="52560"/>
                </a:lnTo>
                <a:lnTo>
                  <a:pt x="53750" y="52570"/>
                </a:lnTo>
                <a:lnTo>
                  <a:pt x="53750" y="52580"/>
                </a:lnTo>
                <a:lnTo>
                  <a:pt x="53740" y="52590"/>
                </a:lnTo>
                <a:lnTo>
                  <a:pt x="53740" y="52600"/>
                </a:lnTo>
                <a:lnTo>
                  <a:pt x="53730" y="52620"/>
                </a:lnTo>
                <a:lnTo>
                  <a:pt x="53730" y="52630"/>
                </a:lnTo>
                <a:lnTo>
                  <a:pt x="53730" y="52640"/>
                </a:lnTo>
                <a:lnTo>
                  <a:pt x="53740" y="52650"/>
                </a:lnTo>
                <a:lnTo>
                  <a:pt x="53750" y="52660"/>
                </a:lnTo>
                <a:lnTo>
                  <a:pt x="53750" y="52670"/>
                </a:lnTo>
                <a:lnTo>
                  <a:pt x="53760" y="52670"/>
                </a:lnTo>
                <a:lnTo>
                  <a:pt x="53780" y="52680"/>
                </a:lnTo>
                <a:lnTo>
                  <a:pt x="53790" y="52690"/>
                </a:lnTo>
                <a:lnTo>
                  <a:pt x="53810" y="52690"/>
                </a:lnTo>
                <a:lnTo>
                  <a:pt x="53830" y="52690"/>
                </a:lnTo>
                <a:lnTo>
                  <a:pt x="53840" y="52700"/>
                </a:lnTo>
                <a:lnTo>
                  <a:pt x="53850" y="52700"/>
                </a:lnTo>
                <a:lnTo>
                  <a:pt x="53860" y="52710"/>
                </a:lnTo>
                <a:lnTo>
                  <a:pt x="53870" y="52720"/>
                </a:lnTo>
                <a:lnTo>
                  <a:pt x="53880" y="52720"/>
                </a:lnTo>
                <a:lnTo>
                  <a:pt x="53890" y="52730"/>
                </a:lnTo>
                <a:lnTo>
                  <a:pt x="53890" y="52740"/>
                </a:lnTo>
                <a:lnTo>
                  <a:pt x="53880" y="52750"/>
                </a:lnTo>
                <a:lnTo>
                  <a:pt x="53870" y="52750"/>
                </a:lnTo>
                <a:lnTo>
                  <a:pt x="53860" y="52760"/>
                </a:lnTo>
                <a:lnTo>
                  <a:pt x="53860" y="52770"/>
                </a:lnTo>
                <a:lnTo>
                  <a:pt x="53870" y="52780"/>
                </a:lnTo>
                <a:lnTo>
                  <a:pt x="53880" y="52780"/>
                </a:lnTo>
                <a:lnTo>
                  <a:pt x="53890" y="52780"/>
                </a:lnTo>
                <a:lnTo>
                  <a:pt x="53900" y="52780"/>
                </a:lnTo>
                <a:lnTo>
                  <a:pt x="53920" y="52780"/>
                </a:lnTo>
                <a:lnTo>
                  <a:pt x="53930" y="52780"/>
                </a:lnTo>
                <a:lnTo>
                  <a:pt x="53940" y="52780"/>
                </a:lnTo>
                <a:lnTo>
                  <a:pt x="53950" y="52780"/>
                </a:lnTo>
                <a:lnTo>
                  <a:pt x="53960" y="52790"/>
                </a:lnTo>
                <a:lnTo>
                  <a:pt x="53970" y="52790"/>
                </a:lnTo>
                <a:lnTo>
                  <a:pt x="53960" y="52800"/>
                </a:lnTo>
                <a:lnTo>
                  <a:pt x="53960" y="52810"/>
                </a:lnTo>
                <a:lnTo>
                  <a:pt x="53960" y="52820"/>
                </a:lnTo>
                <a:lnTo>
                  <a:pt x="53940" y="52820"/>
                </a:lnTo>
                <a:lnTo>
                  <a:pt x="53940" y="52830"/>
                </a:lnTo>
                <a:lnTo>
                  <a:pt x="53930" y="52840"/>
                </a:lnTo>
                <a:lnTo>
                  <a:pt x="53940" y="52850"/>
                </a:lnTo>
                <a:lnTo>
                  <a:pt x="53940" y="52860"/>
                </a:lnTo>
                <a:lnTo>
                  <a:pt x="53940" y="52870"/>
                </a:lnTo>
                <a:lnTo>
                  <a:pt x="53940" y="52880"/>
                </a:lnTo>
                <a:lnTo>
                  <a:pt x="53930" y="52890"/>
                </a:lnTo>
                <a:lnTo>
                  <a:pt x="53930" y="52900"/>
                </a:lnTo>
                <a:lnTo>
                  <a:pt x="53920" y="52910"/>
                </a:lnTo>
                <a:lnTo>
                  <a:pt x="53910" y="52910"/>
                </a:lnTo>
                <a:lnTo>
                  <a:pt x="53910" y="52930"/>
                </a:lnTo>
                <a:lnTo>
                  <a:pt x="53920" y="52940"/>
                </a:lnTo>
                <a:lnTo>
                  <a:pt x="53930" y="52940"/>
                </a:lnTo>
                <a:lnTo>
                  <a:pt x="53940" y="52940"/>
                </a:lnTo>
                <a:lnTo>
                  <a:pt x="53950" y="52940"/>
                </a:lnTo>
                <a:lnTo>
                  <a:pt x="53960" y="52940"/>
                </a:lnTo>
                <a:lnTo>
                  <a:pt x="53970" y="52950"/>
                </a:lnTo>
                <a:lnTo>
                  <a:pt x="53970" y="52960"/>
                </a:lnTo>
                <a:lnTo>
                  <a:pt x="53980" y="52960"/>
                </a:lnTo>
                <a:lnTo>
                  <a:pt x="53990" y="52960"/>
                </a:lnTo>
                <a:lnTo>
                  <a:pt x="54000" y="52970"/>
                </a:lnTo>
                <a:lnTo>
                  <a:pt x="54010" y="52970"/>
                </a:lnTo>
                <a:lnTo>
                  <a:pt x="54020" y="52980"/>
                </a:lnTo>
                <a:lnTo>
                  <a:pt x="54030" y="52980"/>
                </a:lnTo>
                <a:lnTo>
                  <a:pt x="54040" y="52990"/>
                </a:lnTo>
                <a:lnTo>
                  <a:pt x="54040" y="53000"/>
                </a:lnTo>
                <a:lnTo>
                  <a:pt x="54040" y="53010"/>
                </a:lnTo>
                <a:lnTo>
                  <a:pt x="54010" y="53040"/>
                </a:lnTo>
                <a:lnTo>
                  <a:pt x="54000" y="53050"/>
                </a:lnTo>
                <a:lnTo>
                  <a:pt x="54000" y="53060"/>
                </a:lnTo>
                <a:lnTo>
                  <a:pt x="54000" y="53070"/>
                </a:lnTo>
                <a:lnTo>
                  <a:pt x="54010" y="53080"/>
                </a:lnTo>
                <a:lnTo>
                  <a:pt x="54010" y="53090"/>
                </a:lnTo>
                <a:lnTo>
                  <a:pt x="54010" y="53100"/>
                </a:lnTo>
                <a:lnTo>
                  <a:pt x="54010" y="53120"/>
                </a:lnTo>
                <a:lnTo>
                  <a:pt x="54020" y="53130"/>
                </a:lnTo>
                <a:lnTo>
                  <a:pt x="54030" y="53140"/>
                </a:lnTo>
                <a:lnTo>
                  <a:pt x="54030" y="53150"/>
                </a:lnTo>
                <a:lnTo>
                  <a:pt x="54040" y="53160"/>
                </a:lnTo>
                <a:lnTo>
                  <a:pt x="54050" y="53160"/>
                </a:lnTo>
                <a:lnTo>
                  <a:pt x="54060" y="53170"/>
                </a:lnTo>
                <a:lnTo>
                  <a:pt x="54070" y="53180"/>
                </a:lnTo>
                <a:lnTo>
                  <a:pt x="54080" y="53180"/>
                </a:lnTo>
                <a:lnTo>
                  <a:pt x="54090" y="53190"/>
                </a:lnTo>
                <a:lnTo>
                  <a:pt x="54100" y="53190"/>
                </a:lnTo>
                <a:lnTo>
                  <a:pt x="54110" y="53190"/>
                </a:lnTo>
                <a:lnTo>
                  <a:pt x="54110" y="53200"/>
                </a:lnTo>
                <a:lnTo>
                  <a:pt x="54120" y="53210"/>
                </a:lnTo>
                <a:lnTo>
                  <a:pt x="54120" y="53220"/>
                </a:lnTo>
                <a:lnTo>
                  <a:pt x="54130" y="53230"/>
                </a:lnTo>
                <a:lnTo>
                  <a:pt x="54140" y="53230"/>
                </a:lnTo>
                <a:lnTo>
                  <a:pt x="54140" y="53240"/>
                </a:lnTo>
                <a:lnTo>
                  <a:pt x="54140" y="53260"/>
                </a:lnTo>
                <a:lnTo>
                  <a:pt x="54150" y="53270"/>
                </a:lnTo>
                <a:lnTo>
                  <a:pt x="54160" y="53280"/>
                </a:lnTo>
                <a:lnTo>
                  <a:pt x="54170" y="53280"/>
                </a:lnTo>
                <a:lnTo>
                  <a:pt x="54180" y="53280"/>
                </a:lnTo>
                <a:lnTo>
                  <a:pt x="54190" y="53280"/>
                </a:lnTo>
                <a:lnTo>
                  <a:pt x="54210" y="53290"/>
                </a:lnTo>
                <a:lnTo>
                  <a:pt x="54220" y="53300"/>
                </a:lnTo>
                <a:lnTo>
                  <a:pt x="54230" y="53310"/>
                </a:lnTo>
                <a:lnTo>
                  <a:pt x="54230" y="53320"/>
                </a:lnTo>
                <a:lnTo>
                  <a:pt x="54230" y="53330"/>
                </a:lnTo>
                <a:lnTo>
                  <a:pt x="54220" y="53340"/>
                </a:lnTo>
                <a:lnTo>
                  <a:pt x="54230" y="53350"/>
                </a:lnTo>
                <a:lnTo>
                  <a:pt x="54240" y="53360"/>
                </a:lnTo>
                <a:lnTo>
                  <a:pt x="54250" y="53360"/>
                </a:lnTo>
                <a:lnTo>
                  <a:pt x="54270" y="53360"/>
                </a:lnTo>
                <a:lnTo>
                  <a:pt x="54280" y="53360"/>
                </a:lnTo>
                <a:lnTo>
                  <a:pt x="54290" y="53370"/>
                </a:lnTo>
                <a:lnTo>
                  <a:pt x="54300" y="53370"/>
                </a:lnTo>
                <a:lnTo>
                  <a:pt x="54310" y="53380"/>
                </a:lnTo>
                <a:lnTo>
                  <a:pt x="54320" y="53380"/>
                </a:lnTo>
                <a:lnTo>
                  <a:pt x="54330" y="53390"/>
                </a:lnTo>
                <a:lnTo>
                  <a:pt x="54340" y="53400"/>
                </a:lnTo>
                <a:lnTo>
                  <a:pt x="54350" y="53410"/>
                </a:lnTo>
                <a:lnTo>
                  <a:pt x="54360" y="53410"/>
                </a:lnTo>
                <a:lnTo>
                  <a:pt x="54370" y="53410"/>
                </a:lnTo>
                <a:lnTo>
                  <a:pt x="54370" y="53420"/>
                </a:lnTo>
                <a:lnTo>
                  <a:pt x="54360" y="53430"/>
                </a:lnTo>
                <a:lnTo>
                  <a:pt x="54360" y="53440"/>
                </a:lnTo>
                <a:lnTo>
                  <a:pt x="54360" y="53450"/>
                </a:lnTo>
                <a:lnTo>
                  <a:pt x="54370" y="53450"/>
                </a:lnTo>
                <a:lnTo>
                  <a:pt x="54380" y="53450"/>
                </a:lnTo>
                <a:lnTo>
                  <a:pt x="54390" y="53460"/>
                </a:lnTo>
                <a:lnTo>
                  <a:pt x="54400" y="53470"/>
                </a:lnTo>
                <a:lnTo>
                  <a:pt x="54400" y="53480"/>
                </a:lnTo>
                <a:lnTo>
                  <a:pt x="54410" y="53470"/>
                </a:lnTo>
                <a:lnTo>
                  <a:pt x="54420" y="53470"/>
                </a:lnTo>
                <a:lnTo>
                  <a:pt x="54430" y="53470"/>
                </a:lnTo>
                <a:lnTo>
                  <a:pt x="54440" y="53480"/>
                </a:lnTo>
                <a:lnTo>
                  <a:pt x="54430" y="53490"/>
                </a:lnTo>
                <a:lnTo>
                  <a:pt x="54430" y="53500"/>
                </a:lnTo>
                <a:lnTo>
                  <a:pt x="54430" y="53510"/>
                </a:lnTo>
                <a:lnTo>
                  <a:pt x="54420" y="53510"/>
                </a:lnTo>
                <a:lnTo>
                  <a:pt x="54420" y="53520"/>
                </a:lnTo>
                <a:lnTo>
                  <a:pt x="54420" y="53530"/>
                </a:lnTo>
                <a:lnTo>
                  <a:pt x="54420" y="53540"/>
                </a:lnTo>
                <a:lnTo>
                  <a:pt x="54420" y="53550"/>
                </a:lnTo>
                <a:lnTo>
                  <a:pt x="54440" y="53570"/>
                </a:lnTo>
                <a:lnTo>
                  <a:pt x="54450" y="53570"/>
                </a:lnTo>
                <a:lnTo>
                  <a:pt x="54460" y="53570"/>
                </a:lnTo>
                <a:lnTo>
                  <a:pt x="54470" y="53580"/>
                </a:lnTo>
                <a:lnTo>
                  <a:pt x="54480" y="53580"/>
                </a:lnTo>
                <a:lnTo>
                  <a:pt x="54480" y="53590"/>
                </a:lnTo>
                <a:lnTo>
                  <a:pt x="54470" y="53590"/>
                </a:lnTo>
                <a:lnTo>
                  <a:pt x="54460" y="53590"/>
                </a:lnTo>
                <a:lnTo>
                  <a:pt x="54460" y="53600"/>
                </a:lnTo>
                <a:lnTo>
                  <a:pt x="54470" y="53610"/>
                </a:lnTo>
                <a:lnTo>
                  <a:pt x="54470" y="53620"/>
                </a:lnTo>
                <a:lnTo>
                  <a:pt x="54470" y="53630"/>
                </a:lnTo>
                <a:lnTo>
                  <a:pt x="54470" y="53640"/>
                </a:lnTo>
                <a:lnTo>
                  <a:pt x="54470" y="53650"/>
                </a:lnTo>
                <a:lnTo>
                  <a:pt x="54480" y="53660"/>
                </a:lnTo>
                <a:lnTo>
                  <a:pt x="54480" y="53670"/>
                </a:lnTo>
                <a:lnTo>
                  <a:pt x="54470" y="53680"/>
                </a:lnTo>
                <a:lnTo>
                  <a:pt x="54480" y="53690"/>
                </a:lnTo>
                <a:lnTo>
                  <a:pt x="54480" y="53700"/>
                </a:lnTo>
                <a:lnTo>
                  <a:pt x="54480" y="53720"/>
                </a:lnTo>
                <a:lnTo>
                  <a:pt x="54490" y="53730"/>
                </a:lnTo>
                <a:lnTo>
                  <a:pt x="54500" y="53730"/>
                </a:lnTo>
                <a:lnTo>
                  <a:pt x="54510" y="53740"/>
                </a:lnTo>
                <a:lnTo>
                  <a:pt x="54510" y="53750"/>
                </a:lnTo>
                <a:lnTo>
                  <a:pt x="54520" y="53750"/>
                </a:lnTo>
                <a:lnTo>
                  <a:pt x="54520" y="53760"/>
                </a:lnTo>
                <a:lnTo>
                  <a:pt x="54520" y="53770"/>
                </a:lnTo>
                <a:lnTo>
                  <a:pt x="54510" y="53770"/>
                </a:lnTo>
                <a:lnTo>
                  <a:pt x="54510" y="53780"/>
                </a:lnTo>
                <a:lnTo>
                  <a:pt x="54510" y="53790"/>
                </a:lnTo>
                <a:lnTo>
                  <a:pt x="54520" y="53800"/>
                </a:lnTo>
                <a:lnTo>
                  <a:pt x="54530" y="53790"/>
                </a:lnTo>
                <a:lnTo>
                  <a:pt x="54540" y="53790"/>
                </a:lnTo>
                <a:lnTo>
                  <a:pt x="54550" y="53800"/>
                </a:lnTo>
                <a:lnTo>
                  <a:pt x="54540" y="53800"/>
                </a:lnTo>
                <a:lnTo>
                  <a:pt x="54530" y="53810"/>
                </a:lnTo>
                <a:lnTo>
                  <a:pt x="54530" y="53820"/>
                </a:lnTo>
                <a:lnTo>
                  <a:pt x="54530" y="53830"/>
                </a:lnTo>
                <a:lnTo>
                  <a:pt x="54520" y="53840"/>
                </a:lnTo>
                <a:lnTo>
                  <a:pt x="54510" y="53840"/>
                </a:lnTo>
                <a:lnTo>
                  <a:pt x="54510" y="53850"/>
                </a:lnTo>
                <a:lnTo>
                  <a:pt x="54530" y="53850"/>
                </a:lnTo>
                <a:lnTo>
                  <a:pt x="54530" y="53860"/>
                </a:lnTo>
                <a:lnTo>
                  <a:pt x="54530" y="53870"/>
                </a:lnTo>
                <a:lnTo>
                  <a:pt x="54530" y="53880"/>
                </a:lnTo>
                <a:lnTo>
                  <a:pt x="54520" y="53890"/>
                </a:lnTo>
                <a:lnTo>
                  <a:pt x="54520" y="53900"/>
                </a:lnTo>
                <a:lnTo>
                  <a:pt x="54520" y="53910"/>
                </a:lnTo>
                <a:lnTo>
                  <a:pt x="54530" y="53920"/>
                </a:lnTo>
                <a:lnTo>
                  <a:pt x="54540" y="53920"/>
                </a:lnTo>
                <a:lnTo>
                  <a:pt x="54540" y="53930"/>
                </a:lnTo>
                <a:lnTo>
                  <a:pt x="54550" y="53930"/>
                </a:lnTo>
                <a:lnTo>
                  <a:pt x="54560" y="53930"/>
                </a:lnTo>
                <a:lnTo>
                  <a:pt x="54570" y="53930"/>
                </a:lnTo>
                <a:lnTo>
                  <a:pt x="54580" y="53930"/>
                </a:lnTo>
                <a:lnTo>
                  <a:pt x="54590" y="53940"/>
                </a:lnTo>
                <a:lnTo>
                  <a:pt x="54600" y="53940"/>
                </a:lnTo>
                <a:lnTo>
                  <a:pt x="54600" y="53960"/>
                </a:lnTo>
                <a:lnTo>
                  <a:pt x="54590" y="53960"/>
                </a:lnTo>
                <a:lnTo>
                  <a:pt x="54580" y="53970"/>
                </a:lnTo>
                <a:lnTo>
                  <a:pt x="54570" y="53980"/>
                </a:lnTo>
                <a:lnTo>
                  <a:pt x="54570" y="53990"/>
                </a:lnTo>
                <a:lnTo>
                  <a:pt x="54560" y="53990"/>
                </a:lnTo>
                <a:lnTo>
                  <a:pt x="54550" y="53990"/>
                </a:lnTo>
                <a:lnTo>
                  <a:pt x="54540" y="53990"/>
                </a:lnTo>
                <a:lnTo>
                  <a:pt x="54530" y="53990"/>
                </a:lnTo>
                <a:lnTo>
                  <a:pt x="54530" y="54000"/>
                </a:lnTo>
                <a:lnTo>
                  <a:pt x="54520" y="54010"/>
                </a:lnTo>
                <a:lnTo>
                  <a:pt x="54510" y="54010"/>
                </a:lnTo>
                <a:lnTo>
                  <a:pt x="54490" y="54010"/>
                </a:lnTo>
                <a:lnTo>
                  <a:pt x="54470" y="54010"/>
                </a:lnTo>
                <a:lnTo>
                  <a:pt x="54460" y="54020"/>
                </a:lnTo>
                <a:lnTo>
                  <a:pt x="54450" y="54020"/>
                </a:lnTo>
                <a:lnTo>
                  <a:pt x="54430" y="54010"/>
                </a:lnTo>
                <a:lnTo>
                  <a:pt x="54420" y="54000"/>
                </a:lnTo>
                <a:lnTo>
                  <a:pt x="54400" y="54000"/>
                </a:lnTo>
                <a:lnTo>
                  <a:pt x="54390" y="53990"/>
                </a:lnTo>
                <a:lnTo>
                  <a:pt x="54380" y="53990"/>
                </a:lnTo>
                <a:lnTo>
                  <a:pt x="54370" y="53990"/>
                </a:lnTo>
                <a:lnTo>
                  <a:pt x="54360" y="53990"/>
                </a:lnTo>
                <a:lnTo>
                  <a:pt x="54350" y="54000"/>
                </a:lnTo>
                <a:lnTo>
                  <a:pt x="54350" y="54010"/>
                </a:lnTo>
                <a:lnTo>
                  <a:pt x="54340" y="54020"/>
                </a:lnTo>
                <a:lnTo>
                  <a:pt x="54340" y="54030"/>
                </a:lnTo>
                <a:lnTo>
                  <a:pt x="54340" y="54040"/>
                </a:lnTo>
                <a:lnTo>
                  <a:pt x="54340" y="54050"/>
                </a:lnTo>
                <a:lnTo>
                  <a:pt x="54340" y="54060"/>
                </a:lnTo>
                <a:lnTo>
                  <a:pt x="54330" y="54070"/>
                </a:lnTo>
                <a:lnTo>
                  <a:pt x="54320" y="54080"/>
                </a:lnTo>
                <a:lnTo>
                  <a:pt x="54310" y="54090"/>
                </a:lnTo>
                <a:lnTo>
                  <a:pt x="54300" y="54100"/>
                </a:lnTo>
                <a:lnTo>
                  <a:pt x="54300" y="54110"/>
                </a:lnTo>
                <a:lnTo>
                  <a:pt x="54280" y="54110"/>
                </a:lnTo>
                <a:lnTo>
                  <a:pt x="54270" y="54110"/>
                </a:lnTo>
                <a:lnTo>
                  <a:pt x="54260" y="54110"/>
                </a:lnTo>
                <a:lnTo>
                  <a:pt x="54250" y="54110"/>
                </a:lnTo>
                <a:lnTo>
                  <a:pt x="54240" y="54110"/>
                </a:lnTo>
                <a:lnTo>
                  <a:pt x="54240" y="54090"/>
                </a:lnTo>
                <a:lnTo>
                  <a:pt x="54240" y="54080"/>
                </a:lnTo>
                <a:lnTo>
                  <a:pt x="54230" y="54080"/>
                </a:lnTo>
                <a:lnTo>
                  <a:pt x="54220" y="54070"/>
                </a:lnTo>
                <a:lnTo>
                  <a:pt x="54220" y="54060"/>
                </a:lnTo>
                <a:lnTo>
                  <a:pt x="54200" y="54060"/>
                </a:lnTo>
                <a:lnTo>
                  <a:pt x="54190" y="54060"/>
                </a:lnTo>
                <a:lnTo>
                  <a:pt x="54180" y="54050"/>
                </a:lnTo>
                <a:lnTo>
                  <a:pt x="54170" y="54050"/>
                </a:lnTo>
                <a:lnTo>
                  <a:pt x="54160" y="54050"/>
                </a:lnTo>
                <a:lnTo>
                  <a:pt x="54150" y="54050"/>
                </a:lnTo>
                <a:lnTo>
                  <a:pt x="54130" y="54040"/>
                </a:lnTo>
                <a:lnTo>
                  <a:pt x="54120" y="54030"/>
                </a:lnTo>
                <a:lnTo>
                  <a:pt x="54110" y="54020"/>
                </a:lnTo>
                <a:lnTo>
                  <a:pt x="54100" y="54020"/>
                </a:lnTo>
                <a:lnTo>
                  <a:pt x="54100" y="54010"/>
                </a:lnTo>
                <a:lnTo>
                  <a:pt x="54090" y="54000"/>
                </a:lnTo>
                <a:lnTo>
                  <a:pt x="54090" y="53990"/>
                </a:lnTo>
                <a:lnTo>
                  <a:pt x="54080" y="53990"/>
                </a:lnTo>
                <a:lnTo>
                  <a:pt x="54060" y="53980"/>
                </a:lnTo>
                <a:lnTo>
                  <a:pt x="54050" y="53970"/>
                </a:lnTo>
                <a:lnTo>
                  <a:pt x="54030" y="53960"/>
                </a:lnTo>
                <a:lnTo>
                  <a:pt x="54020" y="53950"/>
                </a:lnTo>
                <a:lnTo>
                  <a:pt x="54000" y="53940"/>
                </a:lnTo>
                <a:lnTo>
                  <a:pt x="53990" y="53930"/>
                </a:lnTo>
                <a:lnTo>
                  <a:pt x="53970" y="53910"/>
                </a:lnTo>
                <a:lnTo>
                  <a:pt x="53950" y="53900"/>
                </a:lnTo>
                <a:lnTo>
                  <a:pt x="53940" y="53900"/>
                </a:lnTo>
                <a:lnTo>
                  <a:pt x="53930" y="53890"/>
                </a:lnTo>
                <a:lnTo>
                  <a:pt x="53910" y="53890"/>
                </a:lnTo>
                <a:lnTo>
                  <a:pt x="53890" y="53890"/>
                </a:lnTo>
                <a:lnTo>
                  <a:pt x="53880" y="53890"/>
                </a:lnTo>
                <a:lnTo>
                  <a:pt x="53870" y="53890"/>
                </a:lnTo>
                <a:lnTo>
                  <a:pt x="53860" y="53900"/>
                </a:lnTo>
                <a:lnTo>
                  <a:pt x="53850" y="53900"/>
                </a:lnTo>
                <a:lnTo>
                  <a:pt x="53840" y="53910"/>
                </a:lnTo>
                <a:lnTo>
                  <a:pt x="53830" y="53920"/>
                </a:lnTo>
                <a:lnTo>
                  <a:pt x="53830" y="53930"/>
                </a:lnTo>
                <a:lnTo>
                  <a:pt x="53820" y="53940"/>
                </a:lnTo>
                <a:lnTo>
                  <a:pt x="53810" y="53940"/>
                </a:lnTo>
                <a:lnTo>
                  <a:pt x="53800" y="53940"/>
                </a:lnTo>
                <a:lnTo>
                  <a:pt x="53790" y="53940"/>
                </a:lnTo>
                <a:lnTo>
                  <a:pt x="53780" y="53940"/>
                </a:lnTo>
                <a:lnTo>
                  <a:pt x="53760" y="53930"/>
                </a:lnTo>
                <a:lnTo>
                  <a:pt x="53750" y="53920"/>
                </a:lnTo>
                <a:lnTo>
                  <a:pt x="53740" y="53910"/>
                </a:lnTo>
                <a:lnTo>
                  <a:pt x="53730" y="53900"/>
                </a:lnTo>
                <a:lnTo>
                  <a:pt x="53730" y="53890"/>
                </a:lnTo>
                <a:lnTo>
                  <a:pt x="53720" y="53880"/>
                </a:lnTo>
                <a:lnTo>
                  <a:pt x="53710" y="53870"/>
                </a:lnTo>
                <a:lnTo>
                  <a:pt x="53690" y="53860"/>
                </a:lnTo>
                <a:lnTo>
                  <a:pt x="53690" y="53850"/>
                </a:lnTo>
                <a:lnTo>
                  <a:pt x="53680" y="53840"/>
                </a:lnTo>
                <a:lnTo>
                  <a:pt x="53670" y="53840"/>
                </a:lnTo>
                <a:lnTo>
                  <a:pt x="53670" y="53830"/>
                </a:lnTo>
                <a:lnTo>
                  <a:pt x="53650" y="53820"/>
                </a:lnTo>
                <a:lnTo>
                  <a:pt x="53640" y="53810"/>
                </a:lnTo>
                <a:lnTo>
                  <a:pt x="53630" y="53810"/>
                </a:lnTo>
                <a:lnTo>
                  <a:pt x="53620" y="53810"/>
                </a:lnTo>
                <a:lnTo>
                  <a:pt x="53610" y="53810"/>
                </a:lnTo>
                <a:lnTo>
                  <a:pt x="53600" y="53810"/>
                </a:lnTo>
                <a:lnTo>
                  <a:pt x="53590" y="53820"/>
                </a:lnTo>
                <a:lnTo>
                  <a:pt x="53580" y="53820"/>
                </a:lnTo>
                <a:lnTo>
                  <a:pt x="53570" y="53820"/>
                </a:lnTo>
                <a:lnTo>
                  <a:pt x="53560" y="53820"/>
                </a:lnTo>
                <a:lnTo>
                  <a:pt x="53550" y="53820"/>
                </a:lnTo>
                <a:lnTo>
                  <a:pt x="53540" y="53810"/>
                </a:lnTo>
                <a:lnTo>
                  <a:pt x="53520" y="53810"/>
                </a:lnTo>
                <a:lnTo>
                  <a:pt x="53520" y="53800"/>
                </a:lnTo>
                <a:lnTo>
                  <a:pt x="53530" y="53790"/>
                </a:lnTo>
                <a:lnTo>
                  <a:pt x="53540" y="53780"/>
                </a:lnTo>
                <a:lnTo>
                  <a:pt x="53550" y="53770"/>
                </a:lnTo>
                <a:lnTo>
                  <a:pt x="53550" y="53760"/>
                </a:lnTo>
                <a:lnTo>
                  <a:pt x="53550" y="53750"/>
                </a:lnTo>
                <a:lnTo>
                  <a:pt x="53540" y="53740"/>
                </a:lnTo>
                <a:lnTo>
                  <a:pt x="53530" y="53730"/>
                </a:lnTo>
                <a:lnTo>
                  <a:pt x="53520" y="53720"/>
                </a:lnTo>
                <a:lnTo>
                  <a:pt x="53510" y="53720"/>
                </a:lnTo>
                <a:lnTo>
                  <a:pt x="53500" y="53720"/>
                </a:lnTo>
                <a:lnTo>
                  <a:pt x="53500" y="53710"/>
                </a:lnTo>
                <a:lnTo>
                  <a:pt x="53500" y="53700"/>
                </a:lnTo>
                <a:lnTo>
                  <a:pt x="53500" y="53690"/>
                </a:lnTo>
                <a:lnTo>
                  <a:pt x="53490" y="53680"/>
                </a:lnTo>
                <a:lnTo>
                  <a:pt x="53480" y="53680"/>
                </a:lnTo>
                <a:lnTo>
                  <a:pt x="53470" y="53680"/>
                </a:lnTo>
                <a:lnTo>
                  <a:pt x="53460" y="53670"/>
                </a:lnTo>
                <a:lnTo>
                  <a:pt x="53450" y="53660"/>
                </a:lnTo>
                <a:lnTo>
                  <a:pt x="53440" y="53650"/>
                </a:lnTo>
                <a:lnTo>
                  <a:pt x="53440" y="53640"/>
                </a:lnTo>
                <a:lnTo>
                  <a:pt x="53430" y="53630"/>
                </a:lnTo>
                <a:lnTo>
                  <a:pt x="53430" y="53620"/>
                </a:lnTo>
                <a:lnTo>
                  <a:pt x="53430" y="53610"/>
                </a:lnTo>
                <a:lnTo>
                  <a:pt x="53430" y="53600"/>
                </a:lnTo>
                <a:lnTo>
                  <a:pt x="53430" y="53590"/>
                </a:lnTo>
                <a:lnTo>
                  <a:pt x="53420" y="53590"/>
                </a:lnTo>
                <a:lnTo>
                  <a:pt x="53410" y="53580"/>
                </a:lnTo>
                <a:lnTo>
                  <a:pt x="53400" y="53570"/>
                </a:lnTo>
                <a:lnTo>
                  <a:pt x="53390" y="53570"/>
                </a:lnTo>
                <a:lnTo>
                  <a:pt x="53380" y="53570"/>
                </a:lnTo>
                <a:lnTo>
                  <a:pt x="53370" y="53560"/>
                </a:lnTo>
                <a:lnTo>
                  <a:pt x="53370" y="53550"/>
                </a:lnTo>
                <a:lnTo>
                  <a:pt x="53360" y="53550"/>
                </a:lnTo>
                <a:lnTo>
                  <a:pt x="53340" y="53550"/>
                </a:lnTo>
                <a:lnTo>
                  <a:pt x="53330" y="53550"/>
                </a:lnTo>
                <a:lnTo>
                  <a:pt x="53320" y="53550"/>
                </a:lnTo>
                <a:lnTo>
                  <a:pt x="53320" y="53540"/>
                </a:lnTo>
                <a:lnTo>
                  <a:pt x="53320" y="53530"/>
                </a:lnTo>
                <a:lnTo>
                  <a:pt x="53310" y="53530"/>
                </a:lnTo>
                <a:lnTo>
                  <a:pt x="53300" y="53530"/>
                </a:lnTo>
                <a:lnTo>
                  <a:pt x="53290" y="53530"/>
                </a:lnTo>
                <a:lnTo>
                  <a:pt x="53280" y="53530"/>
                </a:lnTo>
                <a:lnTo>
                  <a:pt x="53270" y="53530"/>
                </a:lnTo>
                <a:lnTo>
                  <a:pt x="53260" y="53520"/>
                </a:lnTo>
                <a:lnTo>
                  <a:pt x="53250" y="53530"/>
                </a:lnTo>
                <a:lnTo>
                  <a:pt x="53240" y="53520"/>
                </a:lnTo>
                <a:lnTo>
                  <a:pt x="53230" y="53510"/>
                </a:lnTo>
                <a:lnTo>
                  <a:pt x="53220" y="53510"/>
                </a:lnTo>
                <a:lnTo>
                  <a:pt x="53220" y="53500"/>
                </a:lnTo>
                <a:lnTo>
                  <a:pt x="53210" y="53500"/>
                </a:lnTo>
                <a:lnTo>
                  <a:pt x="53200" y="53490"/>
                </a:lnTo>
                <a:lnTo>
                  <a:pt x="53180" y="53500"/>
                </a:lnTo>
                <a:lnTo>
                  <a:pt x="53160" y="53500"/>
                </a:lnTo>
                <a:lnTo>
                  <a:pt x="53150" y="53490"/>
                </a:lnTo>
                <a:lnTo>
                  <a:pt x="53140" y="53490"/>
                </a:lnTo>
                <a:lnTo>
                  <a:pt x="53130" y="53490"/>
                </a:lnTo>
                <a:lnTo>
                  <a:pt x="53120" y="53480"/>
                </a:lnTo>
                <a:lnTo>
                  <a:pt x="53110" y="53480"/>
                </a:lnTo>
                <a:lnTo>
                  <a:pt x="53100" y="53480"/>
                </a:lnTo>
                <a:lnTo>
                  <a:pt x="53090" y="53480"/>
                </a:lnTo>
                <a:lnTo>
                  <a:pt x="53080" y="53480"/>
                </a:lnTo>
                <a:lnTo>
                  <a:pt x="53070" y="53490"/>
                </a:lnTo>
                <a:lnTo>
                  <a:pt x="53060" y="53490"/>
                </a:lnTo>
                <a:lnTo>
                  <a:pt x="53060" y="53500"/>
                </a:lnTo>
                <a:lnTo>
                  <a:pt x="53060" y="53510"/>
                </a:lnTo>
                <a:lnTo>
                  <a:pt x="53050" y="53520"/>
                </a:lnTo>
                <a:lnTo>
                  <a:pt x="53040" y="53530"/>
                </a:lnTo>
                <a:lnTo>
                  <a:pt x="53030" y="53520"/>
                </a:lnTo>
                <a:lnTo>
                  <a:pt x="53020" y="53520"/>
                </a:lnTo>
                <a:lnTo>
                  <a:pt x="53020" y="53510"/>
                </a:lnTo>
                <a:lnTo>
                  <a:pt x="53010" y="53500"/>
                </a:lnTo>
                <a:lnTo>
                  <a:pt x="53010" y="53490"/>
                </a:lnTo>
                <a:lnTo>
                  <a:pt x="53000" y="53490"/>
                </a:lnTo>
                <a:lnTo>
                  <a:pt x="52990" y="53480"/>
                </a:lnTo>
                <a:lnTo>
                  <a:pt x="52980" y="53480"/>
                </a:lnTo>
                <a:lnTo>
                  <a:pt x="52970" y="53470"/>
                </a:lnTo>
                <a:lnTo>
                  <a:pt x="52960" y="53460"/>
                </a:lnTo>
                <a:lnTo>
                  <a:pt x="52960" y="53450"/>
                </a:lnTo>
                <a:lnTo>
                  <a:pt x="52960" y="53440"/>
                </a:lnTo>
                <a:lnTo>
                  <a:pt x="52960" y="53430"/>
                </a:lnTo>
                <a:lnTo>
                  <a:pt x="52950" y="53430"/>
                </a:lnTo>
                <a:lnTo>
                  <a:pt x="52940" y="53430"/>
                </a:lnTo>
                <a:lnTo>
                  <a:pt x="52930" y="53420"/>
                </a:lnTo>
                <a:lnTo>
                  <a:pt x="52920" y="53420"/>
                </a:lnTo>
                <a:lnTo>
                  <a:pt x="52910" y="53420"/>
                </a:lnTo>
                <a:lnTo>
                  <a:pt x="52900" y="53420"/>
                </a:lnTo>
                <a:lnTo>
                  <a:pt x="52900" y="53410"/>
                </a:lnTo>
                <a:lnTo>
                  <a:pt x="52890" y="53390"/>
                </a:lnTo>
                <a:lnTo>
                  <a:pt x="52890" y="53380"/>
                </a:lnTo>
                <a:lnTo>
                  <a:pt x="52890" y="53370"/>
                </a:lnTo>
                <a:lnTo>
                  <a:pt x="52890" y="53360"/>
                </a:lnTo>
                <a:lnTo>
                  <a:pt x="52890" y="53340"/>
                </a:lnTo>
                <a:lnTo>
                  <a:pt x="52880" y="53320"/>
                </a:lnTo>
                <a:lnTo>
                  <a:pt x="52880" y="53310"/>
                </a:lnTo>
                <a:lnTo>
                  <a:pt x="52880" y="53300"/>
                </a:lnTo>
                <a:lnTo>
                  <a:pt x="52870" y="53300"/>
                </a:lnTo>
                <a:lnTo>
                  <a:pt x="52860" y="53300"/>
                </a:lnTo>
                <a:lnTo>
                  <a:pt x="52850" y="53300"/>
                </a:lnTo>
                <a:lnTo>
                  <a:pt x="52840" y="53290"/>
                </a:lnTo>
                <a:lnTo>
                  <a:pt x="52830" y="53290"/>
                </a:lnTo>
                <a:lnTo>
                  <a:pt x="52820" y="53290"/>
                </a:lnTo>
                <a:lnTo>
                  <a:pt x="52810" y="53290"/>
                </a:lnTo>
                <a:lnTo>
                  <a:pt x="52810" y="53280"/>
                </a:lnTo>
                <a:lnTo>
                  <a:pt x="52820" y="53270"/>
                </a:lnTo>
                <a:lnTo>
                  <a:pt x="52820" y="53260"/>
                </a:lnTo>
                <a:lnTo>
                  <a:pt x="52830" y="53250"/>
                </a:lnTo>
                <a:lnTo>
                  <a:pt x="52820" y="53240"/>
                </a:lnTo>
                <a:lnTo>
                  <a:pt x="52820" y="53230"/>
                </a:lnTo>
                <a:lnTo>
                  <a:pt x="52810" y="53220"/>
                </a:lnTo>
                <a:lnTo>
                  <a:pt x="52800" y="53220"/>
                </a:lnTo>
                <a:lnTo>
                  <a:pt x="52790" y="53210"/>
                </a:lnTo>
                <a:lnTo>
                  <a:pt x="52780" y="53210"/>
                </a:lnTo>
                <a:lnTo>
                  <a:pt x="52760" y="53210"/>
                </a:lnTo>
                <a:lnTo>
                  <a:pt x="52750" y="53210"/>
                </a:lnTo>
                <a:lnTo>
                  <a:pt x="52740" y="53210"/>
                </a:lnTo>
                <a:lnTo>
                  <a:pt x="52730" y="53210"/>
                </a:lnTo>
                <a:lnTo>
                  <a:pt x="52720" y="53200"/>
                </a:lnTo>
                <a:lnTo>
                  <a:pt x="52710" y="53190"/>
                </a:lnTo>
                <a:lnTo>
                  <a:pt x="52710" y="53180"/>
                </a:lnTo>
                <a:lnTo>
                  <a:pt x="52700" y="53180"/>
                </a:lnTo>
                <a:lnTo>
                  <a:pt x="52690" y="53170"/>
                </a:lnTo>
                <a:lnTo>
                  <a:pt x="52680" y="53170"/>
                </a:lnTo>
                <a:lnTo>
                  <a:pt x="52660" y="53170"/>
                </a:lnTo>
                <a:lnTo>
                  <a:pt x="52660" y="53180"/>
                </a:lnTo>
                <a:lnTo>
                  <a:pt x="52650" y="53180"/>
                </a:lnTo>
                <a:lnTo>
                  <a:pt x="52640" y="53190"/>
                </a:lnTo>
                <a:lnTo>
                  <a:pt x="52630" y="53190"/>
                </a:lnTo>
                <a:lnTo>
                  <a:pt x="52620" y="53190"/>
                </a:lnTo>
                <a:lnTo>
                  <a:pt x="52610" y="53190"/>
                </a:lnTo>
                <a:lnTo>
                  <a:pt x="52600" y="53200"/>
                </a:lnTo>
                <a:lnTo>
                  <a:pt x="52590" y="53190"/>
                </a:lnTo>
                <a:lnTo>
                  <a:pt x="52580" y="53190"/>
                </a:lnTo>
                <a:lnTo>
                  <a:pt x="52580" y="53200"/>
                </a:lnTo>
                <a:lnTo>
                  <a:pt x="52570" y="53200"/>
                </a:lnTo>
                <a:lnTo>
                  <a:pt x="52560" y="53200"/>
                </a:lnTo>
                <a:lnTo>
                  <a:pt x="52550" y="53200"/>
                </a:lnTo>
                <a:lnTo>
                  <a:pt x="52540" y="53200"/>
                </a:lnTo>
                <a:lnTo>
                  <a:pt x="52540" y="53190"/>
                </a:lnTo>
                <a:lnTo>
                  <a:pt x="52530" y="53190"/>
                </a:lnTo>
                <a:lnTo>
                  <a:pt x="52520" y="53180"/>
                </a:lnTo>
                <a:lnTo>
                  <a:pt x="52510" y="53180"/>
                </a:lnTo>
                <a:lnTo>
                  <a:pt x="52500" y="53180"/>
                </a:lnTo>
                <a:lnTo>
                  <a:pt x="52490" y="53180"/>
                </a:lnTo>
                <a:lnTo>
                  <a:pt x="52480" y="53170"/>
                </a:lnTo>
                <a:lnTo>
                  <a:pt x="52470" y="53170"/>
                </a:lnTo>
                <a:lnTo>
                  <a:pt x="52460" y="53160"/>
                </a:lnTo>
                <a:lnTo>
                  <a:pt x="52450" y="53160"/>
                </a:lnTo>
                <a:lnTo>
                  <a:pt x="52450" y="53150"/>
                </a:lnTo>
                <a:lnTo>
                  <a:pt x="52440" y="53140"/>
                </a:lnTo>
                <a:lnTo>
                  <a:pt x="52440" y="53130"/>
                </a:lnTo>
                <a:lnTo>
                  <a:pt x="52430" y="53130"/>
                </a:lnTo>
                <a:lnTo>
                  <a:pt x="52430" y="53120"/>
                </a:lnTo>
                <a:lnTo>
                  <a:pt x="52410" y="53120"/>
                </a:lnTo>
                <a:lnTo>
                  <a:pt x="52400" y="53110"/>
                </a:lnTo>
                <a:lnTo>
                  <a:pt x="52390" y="53110"/>
                </a:lnTo>
                <a:lnTo>
                  <a:pt x="52380" y="53100"/>
                </a:lnTo>
                <a:lnTo>
                  <a:pt x="52370" y="53100"/>
                </a:lnTo>
                <a:lnTo>
                  <a:pt x="52360" y="53110"/>
                </a:lnTo>
                <a:lnTo>
                  <a:pt x="52350" y="53110"/>
                </a:lnTo>
                <a:lnTo>
                  <a:pt x="52340" y="53100"/>
                </a:lnTo>
                <a:lnTo>
                  <a:pt x="52330" y="53100"/>
                </a:lnTo>
                <a:lnTo>
                  <a:pt x="52320" y="53090"/>
                </a:lnTo>
                <a:lnTo>
                  <a:pt x="52310" y="53090"/>
                </a:lnTo>
                <a:lnTo>
                  <a:pt x="52300" y="53090"/>
                </a:lnTo>
                <a:lnTo>
                  <a:pt x="52290" y="53090"/>
                </a:lnTo>
                <a:lnTo>
                  <a:pt x="52280" y="53090"/>
                </a:lnTo>
                <a:lnTo>
                  <a:pt x="52270" y="53080"/>
                </a:lnTo>
                <a:lnTo>
                  <a:pt x="52260" y="53080"/>
                </a:lnTo>
                <a:lnTo>
                  <a:pt x="52250" y="53070"/>
                </a:lnTo>
                <a:lnTo>
                  <a:pt x="52250" y="53060"/>
                </a:lnTo>
                <a:lnTo>
                  <a:pt x="52250" y="53050"/>
                </a:lnTo>
                <a:lnTo>
                  <a:pt x="52240" y="53040"/>
                </a:lnTo>
                <a:lnTo>
                  <a:pt x="52220" y="53030"/>
                </a:lnTo>
                <a:lnTo>
                  <a:pt x="52210" y="53030"/>
                </a:lnTo>
                <a:lnTo>
                  <a:pt x="52200" y="53020"/>
                </a:lnTo>
                <a:lnTo>
                  <a:pt x="52190" y="53010"/>
                </a:lnTo>
                <a:lnTo>
                  <a:pt x="52180" y="53000"/>
                </a:lnTo>
                <a:lnTo>
                  <a:pt x="52170" y="53000"/>
                </a:lnTo>
                <a:lnTo>
                  <a:pt x="52160" y="52990"/>
                </a:lnTo>
                <a:lnTo>
                  <a:pt x="52150" y="52980"/>
                </a:lnTo>
                <a:lnTo>
                  <a:pt x="52140" y="52960"/>
                </a:lnTo>
                <a:lnTo>
                  <a:pt x="52130" y="52960"/>
                </a:lnTo>
                <a:lnTo>
                  <a:pt x="52130" y="52950"/>
                </a:lnTo>
                <a:lnTo>
                  <a:pt x="52120" y="52950"/>
                </a:lnTo>
                <a:lnTo>
                  <a:pt x="52110" y="52940"/>
                </a:lnTo>
                <a:lnTo>
                  <a:pt x="52100" y="52930"/>
                </a:lnTo>
                <a:lnTo>
                  <a:pt x="52090" y="52920"/>
                </a:lnTo>
                <a:lnTo>
                  <a:pt x="52080" y="52920"/>
                </a:lnTo>
                <a:lnTo>
                  <a:pt x="52070" y="52910"/>
                </a:lnTo>
                <a:lnTo>
                  <a:pt x="52060" y="52900"/>
                </a:lnTo>
                <a:lnTo>
                  <a:pt x="52050" y="52900"/>
                </a:lnTo>
                <a:lnTo>
                  <a:pt x="52040" y="52890"/>
                </a:lnTo>
                <a:lnTo>
                  <a:pt x="52030" y="52890"/>
                </a:lnTo>
                <a:lnTo>
                  <a:pt x="52010" y="52880"/>
                </a:lnTo>
                <a:lnTo>
                  <a:pt x="52000" y="52880"/>
                </a:lnTo>
                <a:lnTo>
                  <a:pt x="51990" y="52880"/>
                </a:lnTo>
                <a:lnTo>
                  <a:pt x="51980" y="52870"/>
                </a:lnTo>
                <a:lnTo>
                  <a:pt x="51970" y="52870"/>
                </a:lnTo>
                <a:lnTo>
                  <a:pt x="51960" y="52880"/>
                </a:lnTo>
                <a:lnTo>
                  <a:pt x="51950" y="52880"/>
                </a:lnTo>
                <a:lnTo>
                  <a:pt x="51940" y="52880"/>
                </a:lnTo>
                <a:lnTo>
                  <a:pt x="51930" y="52870"/>
                </a:lnTo>
                <a:lnTo>
                  <a:pt x="51920" y="52870"/>
                </a:lnTo>
                <a:lnTo>
                  <a:pt x="51920" y="52880"/>
                </a:lnTo>
                <a:lnTo>
                  <a:pt x="51910" y="52880"/>
                </a:lnTo>
                <a:lnTo>
                  <a:pt x="51910" y="52890"/>
                </a:lnTo>
                <a:lnTo>
                  <a:pt x="51900" y="52890"/>
                </a:lnTo>
                <a:lnTo>
                  <a:pt x="51890" y="52880"/>
                </a:lnTo>
                <a:lnTo>
                  <a:pt x="51880" y="52880"/>
                </a:lnTo>
                <a:lnTo>
                  <a:pt x="51870" y="52870"/>
                </a:lnTo>
                <a:lnTo>
                  <a:pt x="51880" y="52870"/>
                </a:lnTo>
                <a:lnTo>
                  <a:pt x="51880" y="52860"/>
                </a:lnTo>
                <a:lnTo>
                  <a:pt x="51870" y="52850"/>
                </a:lnTo>
                <a:lnTo>
                  <a:pt x="51860" y="52850"/>
                </a:lnTo>
                <a:lnTo>
                  <a:pt x="51860" y="52830"/>
                </a:lnTo>
                <a:lnTo>
                  <a:pt x="51850" y="52830"/>
                </a:lnTo>
                <a:lnTo>
                  <a:pt x="51840" y="52840"/>
                </a:lnTo>
                <a:lnTo>
                  <a:pt x="51830" y="52840"/>
                </a:lnTo>
                <a:lnTo>
                  <a:pt x="51820" y="52840"/>
                </a:lnTo>
                <a:lnTo>
                  <a:pt x="51820" y="52850"/>
                </a:lnTo>
                <a:lnTo>
                  <a:pt x="51820" y="52860"/>
                </a:lnTo>
                <a:lnTo>
                  <a:pt x="51810" y="52870"/>
                </a:lnTo>
                <a:lnTo>
                  <a:pt x="51800" y="52880"/>
                </a:lnTo>
                <a:lnTo>
                  <a:pt x="51790" y="52880"/>
                </a:lnTo>
                <a:lnTo>
                  <a:pt x="51780" y="52880"/>
                </a:lnTo>
                <a:lnTo>
                  <a:pt x="51780" y="52890"/>
                </a:lnTo>
                <a:lnTo>
                  <a:pt x="51770" y="52900"/>
                </a:lnTo>
                <a:lnTo>
                  <a:pt x="51770" y="52910"/>
                </a:lnTo>
                <a:lnTo>
                  <a:pt x="51760" y="52910"/>
                </a:lnTo>
                <a:lnTo>
                  <a:pt x="51750" y="52900"/>
                </a:lnTo>
                <a:lnTo>
                  <a:pt x="51740" y="52890"/>
                </a:lnTo>
                <a:lnTo>
                  <a:pt x="51730" y="52890"/>
                </a:lnTo>
                <a:lnTo>
                  <a:pt x="51720" y="52890"/>
                </a:lnTo>
                <a:lnTo>
                  <a:pt x="51710" y="52890"/>
                </a:lnTo>
                <a:lnTo>
                  <a:pt x="51700" y="52890"/>
                </a:lnTo>
                <a:lnTo>
                  <a:pt x="51690" y="52900"/>
                </a:lnTo>
                <a:lnTo>
                  <a:pt x="51680" y="52900"/>
                </a:lnTo>
                <a:lnTo>
                  <a:pt x="51680" y="52910"/>
                </a:lnTo>
                <a:lnTo>
                  <a:pt x="51670" y="52920"/>
                </a:lnTo>
                <a:lnTo>
                  <a:pt x="51670" y="52940"/>
                </a:lnTo>
                <a:lnTo>
                  <a:pt x="51660" y="52940"/>
                </a:lnTo>
                <a:lnTo>
                  <a:pt x="51650" y="52940"/>
                </a:lnTo>
                <a:lnTo>
                  <a:pt x="51640" y="52950"/>
                </a:lnTo>
                <a:lnTo>
                  <a:pt x="51630" y="52950"/>
                </a:lnTo>
                <a:lnTo>
                  <a:pt x="51620" y="52950"/>
                </a:lnTo>
                <a:lnTo>
                  <a:pt x="51620" y="52960"/>
                </a:lnTo>
                <a:lnTo>
                  <a:pt x="51620" y="52970"/>
                </a:lnTo>
                <a:lnTo>
                  <a:pt x="51610" y="52980"/>
                </a:lnTo>
                <a:lnTo>
                  <a:pt x="51610" y="52990"/>
                </a:lnTo>
                <a:lnTo>
                  <a:pt x="51600" y="53000"/>
                </a:lnTo>
                <a:lnTo>
                  <a:pt x="51590" y="53010"/>
                </a:lnTo>
                <a:lnTo>
                  <a:pt x="51590" y="53020"/>
                </a:lnTo>
                <a:lnTo>
                  <a:pt x="51580" y="53020"/>
                </a:lnTo>
                <a:lnTo>
                  <a:pt x="51580" y="53030"/>
                </a:lnTo>
                <a:lnTo>
                  <a:pt x="51580" y="53040"/>
                </a:lnTo>
                <a:lnTo>
                  <a:pt x="51580" y="53050"/>
                </a:lnTo>
                <a:lnTo>
                  <a:pt x="51580" y="53060"/>
                </a:lnTo>
                <a:lnTo>
                  <a:pt x="51570" y="53060"/>
                </a:lnTo>
                <a:lnTo>
                  <a:pt x="51570" y="53070"/>
                </a:lnTo>
                <a:lnTo>
                  <a:pt x="51560" y="53080"/>
                </a:lnTo>
                <a:lnTo>
                  <a:pt x="51550" y="53070"/>
                </a:lnTo>
                <a:lnTo>
                  <a:pt x="51550" y="53060"/>
                </a:lnTo>
                <a:lnTo>
                  <a:pt x="51540" y="53060"/>
                </a:lnTo>
                <a:lnTo>
                  <a:pt x="51530" y="53060"/>
                </a:lnTo>
                <a:lnTo>
                  <a:pt x="51520" y="53050"/>
                </a:lnTo>
                <a:lnTo>
                  <a:pt x="51510" y="53050"/>
                </a:lnTo>
                <a:lnTo>
                  <a:pt x="51510" y="53040"/>
                </a:lnTo>
                <a:lnTo>
                  <a:pt x="51500" y="53040"/>
                </a:lnTo>
                <a:lnTo>
                  <a:pt x="51480" y="53040"/>
                </a:lnTo>
                <a:lnTo>
                  <a:pt x="51490" y="53040"/>
                </a:lnTo>
                <a:lnTo>
                  <a:pt x="51500" y="53050"/>
                </a:lnTo>
                <a:lnTo>
                  <a:pt x="51500" y="53060"/>
                </a:lnTo>
                <a:lnTo>
                  <a:pt x="51490" y="53060"/>
                </a:lnTo>
                <a:lnTo>
                  <a:pt x="51480" y="53060"/>
                </a:lnTo>
                <a:lnTo>
                  <a:pt x="51480" y="53080"/>
                </a:lnTo>
                <a:lnTo>
                  <a:pt x="51470" y="53080"/>
                </a:lnTo>
                <a:lnTo>
                  <a:pt x="51470" y="53090"/>
                </a:lnTo>
                <a:lnTo>
                  <a:pt x="51470" y="53100"/>
                </a:lnTo>
                <a:lnTo>
                  <a:pt x="51460" y="53090"/>
                </a:lnTo>
                <a:lnTo>
                  <a:pt x="51450" y="53090"/>
                </a:lnTo>
                <a:lnTo>
                  <a:pt x="51450" y="53100"/>
                </a:lnTo>
                <a:lnTo>
                  <a:pt x="51450" y="53110"/>
                </a:lnTo>
                <a:lnTo>
                  <a:pt x="51440" y="53110"/>
                </a:lnTo>
                <a:lnTo>
                  <a:pt x="51430" y="53100"/>
                </a:lnTo>
                <a:lnTo>
                  <a:pt x="51430" y="53090"/>
                </a:lnTo>
                <a:lnTo>
                  <a:pt x="51420" y="53100"/>
                </a:lnTo>
                <a:lnTo>
                  <a:pt x="51410" y="53100"/>
                </a:lnTo>
                <a:lnTo>
                  <a:pt x="51400" y="53100"/>
                </a:lnTo>
                <a:lnTo>
                  <a:pt x="51400" y="53090"/>
                </a:lnTo>
                <a:lnTo>
                  <a:pt x="51390" y="53080"/>
                </a:lnTo>
                <a:lnTo>
                  <a:pt x="51380" y="53090"/>
                </a:lnTo>
                <a:lnTo>
                  <a:pt x="51370" y="53090"/>
                </a:lnTo>
                <a:lnTo>
                  <a:pt x="51370" y="53100"/>
                </a:lnTo>
                <a:lnTo>
                  <a:pt x="51360" y="53110"/>
                </a:lnTo>
                <a:lnTo>
                  <a:pt x="51350" y="53110"/>
                </a:lnTo>
                <a:lnTo>
                  <a:pt x="51340" y="53110"/>
                </a:lnTo>
                <a:lnTo>
                  <a:pt x="51320" y="53100"/>
                </a:lnTo>
                <a:lnTo>
                  <a:pt x="51310" y="53100"/>
                </a:lnTo>
                <a:lnTo>
                  <a:pt x="51300" y="53090"/>
                </a:lnTo>
                <a:lnTo>
                  <a:pt x="51310" y="53080"/>
                </a:lnTo>
                <a:lnTo>
                  <a:pt x="51300" y="53080"/>
                </a:lnTo>
                <a:lnTo>
                  <a:pt x="51300" y="53070"/>
                </a:lnTo>
                <a:lnTo>
                  <a:pt x="51290" y="53070"/>
                </a:lnTo>
                <a:lnTo>
                  <a:pt x="51280" y="53070"/>
                </a:lnTo>
                <a:lnTo>
                  <a:pt x="51280" y="53080"/>
                </a:lnTo>
                <a:lnTo>
                  <a:pt x="51270" y="53090"/>
                </a:lnTo>
                <a:lnTo>
                  <a:pt x="51270" y="53100"/>
                </a:lnTo>
                <a:lnTo>
                  <a:pt x="51260" y="53100"/>
                </a:lnTo>
                <a:lnTo>
                  <a:pt x="51260" y="53090"/>
                </a:lnTo>
                <a:lnTo>
                  <a:pt x="51250" y="53080"/>
                </a:lnTo>
                <a:lnTo>
                  <a:pt x="51240" y="53080"/>
                </a:lnTo>
                <a:lnTo>
                  <a:pt x="51230" y="53080"/>
                </a:lnTo>
                <a:lnTo>
                  <a:pt x="51220" y="53080"/>
                </a:lnTo>
                <a:lnTo>
                  <a:pt x="51230" y="53090"/>
                </a:lnTo>
                <a:lnTo>
                  <a:pt x="51230" y="53100"/>
                </a:lnTo>
                <a:lnTo>
                  <a:pt x="51230" y="53110"/>
                </a:lnTo>
                <a:lnTo>
                  <a:pt x="51220" y="53100"/>
                </a:lnTo>
                <a:lnTo>
                  <a:pt x="51210" y="53090"/>
                </a:lnTo>
                <a:lnTo>
                  <a:pt x="51210" y="53080"/>
                </a:lnTo>
                <a:lnTo>
                  <a:pt x="51200" y="53070"/>
                </a:lnTo>
                <a:lnTo>
                  <a:pt x="51190" y="53060"/>
                </a:lnTo>
                <a:lnTo>
                  <a:pt x="51180" y="53060"/>
                </a:lnTo>
                <a:lnTo>
                  <a:pt x="51180" y="53050"/>
                </a:lnTo>
                <a:lnTo>
                  <a:pt x="51180" y="53040"/>
                </a:lnTo>
                <a:lnTo>
                  <a:pt x="51160" y="53030"/>
                </a:lnTo>
                <a:lnTo>
                  <a:pt x="51150" y="53020"/>
                </a:lnTo>
                <a:lnTo>
                  <a:pt x="51150" y="53010"/>
                </a:lnTo>
                <a:lnTo>
                  <a:pt x="51140" y="53000"/>
                </a:lnTo>
                <a:lnTo>
                  <a:pt x="51140" y="52990"/>
                </a:lnTo>
                <a:lnTo>
                  <a:pt x="51130" y="52990"/>
                </a:lnTo>
                <a:lnTo>
                  <a:pt x="51120" y="52980"/>
                </a:lnTo>
                <a:lnTo>
                  <a:pt x="51120" y="52970"/>
                </a:lnTo>
                <a:lnTo>
                  <a:pt x="51130" y="52970"/>
                </a:lnTo>
                <a:lnTo>
                  <a:pt x="51130" y="52960"/>
                </a:lnTo>
                <a:lnTo>
                  <a:pt x="51130" y="52950"/>
                </a:lnTo>
                <a:lnTo>
                  <a:pt x="51120" y="52940"/>
                </a:lnTo>
                <a:lnTo>
                  <a:pt x="51120" y="52930"/>
                </a:lnTo>
                <a:lnTo>
                  <a:pt x="51110" y="52930"/>
                </a:lnTo>
                <a:lnTo>
                  <a:pt x="51100" y="52920"/>
                </a:lnTo>
                <a:lnTo>
                  <a:pt x="51090" y="52910"/>
                </a:lnTo>
                <a:lnTo>
                  <a:pt x="51090" y="52900"/>
                </a:lnTo>
                <a:lnTo>
                  <a:pt x="51090" y="52890"/>
                </a:lnTo>
                <a:lnTo>
                  <a:pt x="51090" y="52880"/>
                </a:lnTo>
                <a:lnTo>
                  <a:pt x="51080" y="52880"/>
                </a:lnTo>
                <a:lnTo>
                  <a:pt x="51070" y="52870"/>
                </a:lnTo>
                <a:lnTo>
                  <a:pt x="51060" y="52860"/>
                </a:lnTo>
                <a:lnTo>
                  <a:pt x="51050" y="52870"/>
                </a:lnTo>
                <a:lnTo>
                  <a:pt x="51040" y="52870"/>
                </a:lnTo>
                <a:lnTo>
                  <a:pt x="51030" y="52870"/>
                </a:lnTo>
                <a:lnTo>
                  <a:pt x="51040" y="52860"/>
                </a:lnTo>
                <a:lnTo>
                  <a:pt x="51030" y="52860"/>
                </a:lnTo>
                <a:lnTo>
                  <a:pt x="51020" y="52860"/>
                </a:lnTo>
                <a:lnTo>
                  <a:pt x="51010" y="52860"/>
                </a:lnTo>
                <a:lnTo>
                  <a:pt x="51000" y="52850"/>
                </a:lnTo>
                <a:lnTo>
                  <a:pt x="51000" y="52840"/>
                </a:lnTo>
                <a:lnTo>
                  <a:pt x="51010" y="52830"/>
                </a:lnTo>
                <a:lnTo>
                  <a:pt x="51000" y="52820"/>
                </a:lnTo>
                <a:lnTo>
                  <a:pt x="50990" y="52810"/>
                </a:lnTo>
                <a:lnTo>
                  <a:pt x="50990" y="52800"/>
                </a:lnTo>
                <a:lnTo>
                  <a:pt x="50980" y="52790"/>
                </a:lnTo>
                <a:lnTo>
                  <a:pt x="50970" y="52780"/>
                </a:lnTo>
                <a:lnTo>
                  <a:pt x="50960" y="52790"/>
                </a:lnTo>
                <a:lnTo>
                  <a:pt x="50960" y="52800"/>
                </a:lnTo>
                <a:lnTo>
                  <a:pt x="50950" y="52800"/>
                </a:lnTo>
                <a:lnTo>
                  <a:pt x="50950" y="52790"/>
                </a:lnTo>
                <a:lnTo>
                  <a:pt x="50940" y="52780"/>
                </a:lnTo>
                <a:lnTo>
                  <a:pt x="50940" y="52770"/>
                </a:lnTo>
                <a:lnTo>
                  <a:pt x="50930" y="52770"/>
                </a:lnTo>
                <a:lnTo>
                  <a:pt x="50920" y="52760"/>
                </a:lnTo>
                <a:lnTo>
                  <a:pt x="50910" y="52760"/>
                </a:lnTo>
                <a:lnTo>
                  <a:pt x="50900" y="52760"/>
                </a:lnTo>
                <a:lnTo>
                  <a:pt x="50890" y="52760"/>
                </a:lnTo>
                <a:lnTo>
                  <a:pt x="50880" y="52750"/>
                </a:lnTo>
                <a:lnTo>
                  <a:pt x="50870" y="52750"/>
                </a:lnTo>
                <a:lnTo>
                  <a:pt x="50870" y="52760"/>
                </a:lnTo>
                <a:lnTo>
                  <a:pt x="50860" y="52770"/>
                </a:lnTo>
                <a:lnTo>
                  <a:pt x="50850" y="52760"/>
                </a:lnTo>
                <a:lnTo>
                  <a:pt x="50840" y="52760"/>
                </a:lnTo>
                <a:lnTo>
                  <a:pt x="50830" y="52770"/>
                </a:lnTo>
                <a:lnTo>
                  <a:pt x="50830" y="52760"/>
                </a:lnTo>
                <a:lnTo>
                  <a:pt x="50820" y="52750"/>
                </a:lnTo>
                <a:lnTo>
                  <a:pt x="50820" y="52740"/>
                </a:lnTo>
                <a:lnTo>
                  <a:pt x="50820" y="52730"/>
                </a:lnTo>
                <a:lnTo>
                  <a:pt x="50810" y="52730"/>
                </a:lnTo>
                <a:lnTo>
                  <a:pt x="50800" y="52720"/>
                </a:lnTo>
                <a:lnTo>
                  <a:pt x="50790" y="52720"/>
                </a:lnTo>
                <a:lnTo>
                  <a:pt x="50780" y="52730"/>
                </a:lnTo>
                <a:lnTo>
                  <a:pt x="50780" y="52720"/>
                </a:lnTo>
                <a:lnTo>
                  <a:pt x="50770" y="52710"/>
                </a:lnTo>
                <a:lnTo>
                  <a:pt x="50760" y="52720"/>
                </a:lnTo>
                <a:lnTo>
                  <a:pt x="50750" y="52720"/>
                </a:lnTo>
                <a:lnTo>
                  <a:pt x="50740" y="52730"/>
                </a:lnTo>
                <a:lnTo>
                  <a:pt x="50730" y="52730"/>
                </a:lnTo>
                <a:lnTo>
                  <a:pt x="50720" y="52740"/>
                </a:lnTo>
                <a:lnTo>
                  <a:pt x="50700" y="52740"/>
                </a:lnTo>
                <a:lnTo>
                  <a:pt x="50670" y="52730"/>
                </a:lnTo>
                <a:lnTo>
                  <a:pt x="50660" y="52730"/>
                </a:lnTo>
                <a:lnTo>
                  <a:pt x="50660" y="52740"/>
                </a:lnTo>
                <a:lnTo>
                  <a:pt x="50700" y="52930"/>
                </a:lnTo>
                <a:lnTo>
                  <a:pt x="50690" y="52930"/>
                </a:lnTo>
                <a:lnTo>
                  <a:pt x="50680" y="52930"/>
                </a:lnTo>
                <a:lnTo>
                  <a:pt x="50660" y="52930"/>
                </a:lnTo>
                <a:lnTo>
                  <a:pt x="50650" y="52940"/>
                </a:lnTo>
                <a:lnTo>
                  <a:pt x="50640" y="52930"/>
                </a:lnTo>
                <a:lnTo>
                  <a:pt x="50640" y="52920"/>
                </a:lnTo>
                <a:lnTo>
                  <a:pt x="50630" y="52910"/>
                </a:lnTo>
                <a:lnTo>
                  <a:pt x="50620" y="52910"/>
                </a:lnTo>
                <a:lnTo>
                  <a:pt x="50610" y="52910"/>
                </a:lnTo>
                <a:lnTo>
                  <a:pt x="50600" y="52900"/>
                </a:lnTo>
                <a:lnTo>
                  <a:pt x="50600" y="52890"/>
                </a:lnTo>
                <a:lnTo>
                  <a:pt x="50600" y="52880"/>
                </a:lnTo>
                <a:lnTo>
                  <a:pt x="50590" y="52870"/>
                </a:lnTo>
                <a:lnTo>
                  <a:pt x="50580" y="52880"/>
                </a:lnTo>
                <a:lnTo>
                  <a:pt x="50570" y="52880"/>
                </a:lnTo>
                <a:lnTo>
                  <a:pt x="50570" y="52870"/>
                </a:lnTo>
                <a:lnTo>
                  <a:pt x="50560" y="52860"/>
                </a:lnTo>
                <a:lnTo>
                  <a:pt x="50560" y="52850"/>
                </a:lnTo>
                <a:lnTo>
                  <a:pt x="50560" y="52840"/>
                </a:lnTo>
                <a:lnTo>
                  <a:pt x="50560" y="52830"/>
                </a:lnTo>
                <a:lnTo>
                  <a:pt x="50550" y="52830"/>
                </a:lnTo>
                <a:lnTo>
                  <a:pt x="50540" y="52820"/>
                </a:lnTo>
                <a:lnTo>
                  <a:pt x="50530" y="52830"/>
                </a:lnTo>
                <a:lnTo>
                  <a:pt x="50520" y="52830"/>
                </a:lnTo>
                <a:lnTo>
                  <a:pt x="50510" y="52830"/>
                </a:lnTo>
                <a:lnTo>
                  <a:pt x="50500" y="52840"/>
                </a:lnTo>
                <a:lnTo>
                  <a:pt x="50490" y="52840"/>
                </a:lnTo>
                <a:lnTo>
                  <a:pt x="50480" y="52850"/>
                </a:lnTo>
                <a:lnTo>
                  <a:pt x="50470" y="52850"/>
                </a:lnTo>
                <a:lnTo>
                  <a:pt x="50460" y="52860"/>
                </a:lnTo>
                <a:lnTo>
                  <a:pt x="50450" y="52870"/>
                </a:lnTo>
                <a:lnTo>
                  <a:pt x="50440" y="52860"/>
                </a:lnTo>
                <a:lnTo>
                  <a:pt x="50430" y="52860"/>
                </a:lnTo>
                <a:lnTo>
                  <a:pt x="50420" y="52860"/>
                </a:lnTo>
                <a:lnTo>
                  <a:pt x="50410" y="52860"/>
                </a:lnTo>
                <a:lnTo>
                  <a:pt x="50400" y="52860"/>
                </a:lnTo>
                <a:lnTo>
                  <a:pt x="50400" y="52850"/>
                </a:lnTo>
                <a:lnTo>
                  <a:pt x="50390" y="52840"/>
                </a:lnTo>
                <a:lnTo>
                  <a:pt x="50330" y="52890"/>
                </a:lnTo>
                <a:lnTo>
                  <a:pt x="50300" y="52920"/>
                </a:lnTo>
                <a:lnTo>
                  <a:pt x="50290" y="52920"/>
                </a:lnTo>
                <a:lnTo>
                  <a:pt x="50150" y="53030"/>
                </a:lnTo>
                <a:lnTo>
                  <a:pt x="50150" y="53040"/>
                </a:lnTo>
                <a:lnTo>
                  <a:pt x="50150" y="53050"/>
                </a:lnTo>
                <a:lnTo>
                  <a:pt x="50140" y="53060"/>
                </a:lnTo>
                <a:lnTo>
                  <a:pt x="50130" y="53070"/>
                </a:lnTo>
                <a:lnTo>
                  <a:pt x="50130" y="53080"/>
                </a:lnTo>
                <a:lnTo>
                  <a:pt x="50120" y="53090"/>
                </a:lnTo>
                <a:lnTo>
                  <a:pt x="50110" y="53090"/>
                </a:lnTo>
                <a:lnTo>
                  <a:pt x="50100" y="53100"/>
                </a:lnTo>
                <a:lnTo>
                  <a:pt x="50090" y="53100"/>
                </a:lnTo>
                <a:lnTo>
                  <a:pt x="50080" y="53110"/>
                </a:lnTo>
                <a:lnTo>
                  <a:pt x="50070" y="53110"/>
                </a:lnTo>
                <a:lnTo>
                  <a:pt x="50070" y="53120"/>
                </a:lnTo>
                <a:lnTo>
                  <a:pt x="50060" y="53120"/>
                </a:lnTo>
                <a:lnTo>
                  <a:pt x="50050" y="53130"/>
                </a:lnTo>
                <a:lnTo>
                  <a:pt x="50050" y="53140"/>
                </a:lnTo>
                <a:lnTo>
                  <a:pt x="50040" y="53150"/>
                </a:lnTo>
                <a:lnTo>
                  <a:pt x="50040" y="53160"/>
                </a:lnTo>
                <a:lnTo>
                  <a:pt x="50030" y="53160"/>
                </a:lnTo>
                <a:lnTo>
                  <a:pt x="50030" y="53170"/>
                </a:lnTo>
                <a:lnTo>
                  <a:pt x="50020" y="53180"/>
                </a:lnTo>
                <a:lnTo>
                  <a:pt x="50010" y="53180"/>
                </a:lnTo>
                <a:lnTo>
                  <a:pt x="50000" y="53180"/>
                </a:lnTo>
                <a:lnTo>
                  <a:pt x="49990" y="53190"/>
                </a:lnTo>
                <a:lnTo>
                  <a:pt x="49980" y="53190"/>
                </a:lnTo>
                <a:lnTo>
                  <a:pt x="49970" y="53190"/>
                </a:lnTo>
                <a:lnTo>
                  <a:pt x="49960" y="53200"/>
                </a:lnTo>
                <a:lnTo>
                  <a:pt x="49950" y="53200"/>
                </a:lnTo>
                <a:lnTo>
                  <a:pt x="49940" y="53200"/>
                </a:lnTo>
                <a:lnTo>
                  <a:pt x="49930" y="53210"/>
                </a:lnTo>
                <a:lnTo>
                  <a:pt x="49920" y="53210"/>
                </a:lnTo>
                <a:lnTo>
                  <a:pt x="49910" y="53210"/>
                </a:lnTo>
                <a:lnTo>
                  <a:pt x="49880" y="53210"/>
                </a:lnTo>
                <a:lnTo>
                  <a:pt x="49830" y="53220"/>
                </a:lnTo>
                <a:lnTo>
                  <a:pt x="49820" y="53230"/>
                </a:lnTo>
                <a:lnTo>
                  <a:pt x="49830" y="53240"/>
                </a:lnTo>
                <a:lnTo>
                  <a:pt x="49830" y="53250"/>
                </a:lnTo>
                <a:lnTo>
                  <a:pt x="49820" y="53270"/>
                </a:lnTo>
                <a:lnTo>
                  <a:pt x="49810" y="53310"/>
                </a:lnTo>
                <a:lnTo>
                  <a:pt x="49810" y="53320"/>
                </a:lnTo>
                <a:lnTo>
                  <a:pt x="49830" y="53320"/>
                </a:lnTo>
                <a:lnTo>
                  <a:pt x="49840" y="53320"/>
                </a:lnTo>
                <a:lnTo>
                  <a:pt x="49840" y="53330"/>
                </a:lnTo>
                <a:lnTo>
                  <a:pt x="49850" y="53330"/>
                </a:lnTo>
                <a:lnTo>
                  <a:pt x="49860" y="53340"/>
                </a:lnTo>
                <a:lnTo>
                  <a:pt x="49860" y="53350"/>
                </a:lnTo>
                <a:lnTo>
                  <a:pt x="49870" y="53350"/>
                </a:lnTo>
                <a:lnTo>
                  <a:pt x="49880" y="53360"/>
                </a:lnTo>
                <a:lnTo>
                  <a:pt x="49890" y="53370"/>
                </a:lnTo>
                <a:lnTo>
                  <a:pt x="49900" y="53370"/>
                </a:lnTo>
                <a:lnTo>
                  <a:pt x="49910" y="53360"/>
                </a:lnTo>
                <a:lnTo>
                  <a:pt x="49920" y="53360"/>
                </a:lnTo>
                <a:lnTo>
                  <a:pt x="49930" y="53360"/>
                </a:lnTo>
                <a:lnTo>
                  <a:pt x="49940" y="53360"/>
                </a:lnTo>
                <a:lnTo>
                  <a:pt x="49950" y="53360"/>
                </a:lnTo>
                <a:lnTo>
                  <a:pt x="49950" y="53350"/>
                </a:lnTo>
                <a:lnTo>
                  <a:pt x="49960" y="53350"/>
                </a:lnTo>
                <a:lnTo>
                  <a:pt x="49970" y="53350"/>
                </a:lnTo>
                <a:lnTo>
                  <a:pt x="49980" y="53350"/>
                </a:lnTo>
                <a:lnTo>
                  <a:pt x="49990" y="53340"/>
                </a:lnTo>
                <a:lnTo>
                  <a:pt x="50010" y="53340"/>
                </a:lnTo>
                <a:lnTo>
                  <a:pt x="50020" y="53340"/>
                </a:lnTo>
                <a:lnTo>
                  <a:pt x="50030" y="53340"/>
                </a:lnTo>
                <a:lnTo>
                  <a:pt x="50040" y="53330"/>
                </a:lnTo>
                <a:lnTo>
                  <a:pt x="50050" y="53330"/>
                </a:lnTo>
                <a:lnTo>
                  <a:pt x="50050" y="53340"/>
                </a:lnTo>
                <a:lnTo>
                  <a:pt x="50060" y="53330"/>
                </a:lnTo>
                <a:lnTo>
                  <a:pt x="50070" y="53320"/>
                </a:lnTo>
                <a:lnTo>
                  <a:pt x="50080" y="53320"/>
                </a:lnTo>
                <a:lnTo>
                  <a:pt x="50080" y="53330"/>
                </a:lnTo>
                <a:lnTo>
                  <a:pt x="50090" y="53330"/>
                </a:lnTo>
                <a:lnTo>
                  <a:pt x="50100" y="53320"/>
                </a:lnTo>
                <a:lnTo>
                  <a:pt x="50110" y="53320"/>
                </a:lnTo>
                <a:lnTo>
                  <a:pt x="50120" y="53320"/>
                </a:lnTo>
                <a:lnTo>
                  <a:pt x="50130" y="53320"/>
                </a:lnTo>
                <a:lnTo>
                  <a:pt x="50140" y="53320"/>
                </a:lnTo>
                <a:lnTo>
                  <a:pt x="50150" y="53310"/>
                </a:lnTo>
                <a:lnTo>
                  <a:pt x="50160" y="53310"/>
                </a:lnTo>
                <a:lnTo>
                  <a:pt x="50170" y="53310"/>
                </a:lnTo>
                <a:lnTo>
                  <a:pt x="50180" y="53300"/>
                </a:lnTo>
                <a:lnTo>
                  <a:pt x="50190" y="53300"/>
                </a:lnTo>
                <a:lnTo>
                  <a:pt x="50200" y="53300"/>
                </a:lnTo>
                <a:lnTo>
                  <a:pt x="50210" y="53310"/>
                </a:lnTo>
                <a:lnTo>
                  <a:pt x="50220" y="53320"/>
                </a:lnTo>
                <a:lnTo>
                  <a:pt x="50230" y="53320"/>
                </a:lnTo>
                <a:lnTo>
                  <a:pt x="50240" y="53330"/>
                </a:lnTo>
                <a:lnTo>
                  <a:pt x="50240" y="53340"/>
                </a:lnTo>
                <a:lnTo>
                  <a:pt x="50240" y="53350"/>
                </a:lnTo>
                <a:lnTo>
                  <a:pt x="50230" y="53360"/>
                </a:lnTo>
                <a:lnTo>
                  <a:pt x="50220" y="53360"/>
                </a:lnTo>
                <a:lnTo>
                  <a:pt x="50210" y="53360"/>
                </a:lnTo>
                <a:lnTo>
                  <a:pt x="50200" y="53370"/>
                </a:lnTo>
                <a:lnTo>
                  <a:pt x="50190" y="53370"/>
                </a:lnTo>
                <a:lnTo>
                  <a:pt x="50180" y="53380"/>
                </a:lnTo>
                <a:lnTo>
                  <a:pt x="50180" y="53390"/>
                </a:lnTo>
                <a:lnTo>
                  <a:pt x="50170" y="53400"/>
                </a:lnTo>
                <a:lnTo>
                  <a:pt x="50170" y="53410"/>
                </a:lnTo>
                <a:lnTo>
                  <a:pt x="50160" y="53410"/>
                </a:lnTo>
                <a:lnTo>
                  <a:pt x="50160" y="53420"/>
                </a:lnTo>
                <a:lnTo>
                  <a:pt x="50170" y="53420"/>
                </a:lnTo>
                <a:lnTo>
                  <a:pt x="50180" y="53430"/>
                </a:lnTo>
                <a:lnTo>
                  <a:pt x="50180" y="53440"/>
                </a:lnTo>
                <a:lnTo>
                  <a:pt x="50180" y="53450"/>
                </a:lnTo>
                <a:lnTo>
                  <a:pt x="50170" y="53450"/>
                </a:lnTo>
                <a:lnTo>
                  <a:pt x="50170" y="53460"/>
                </a:lnTo>
                <a:lnTo>
                  <a:pt x="50170" y="53470"/>
                </a:lnTo>
                <a:lnTo>
                  <a:pt x="50160" y="53480"/>
                </a:lnTo>
                <a:lnTo>
                  <a:pt x="50150" y="53480"/>
                </a:lnTo>
                <a:lnTo>
                  <a:pt x="50150" y="53490"/>
                </a:lnTo>
                <a:lnTo>
                  <a:pt x="50150" y="53500"/>
                </a:lnTo>
                <a:lnTo>
                  <a:pt x="50140" y="53510"/>
                </a:lnTo>
                <a:lnTo>
                  <a:pt x="50140" y="53520"/>
                </a:lnTo>
                <a:lnTo>
                  <a:pt x="50130" y="53530"/>
                </a:lnTo>
                <a:lnTo>
                  <a:pt x="50130" y="53550"/>
                </a:lnTo>
                <a:lnTo>
                  <a:pt x="50130" y="53560"/>
                </a:lnTo>
                <a:lnTo>
                  <a:pt x="50130" y="53570"/>
                </a:lnTo>
                <a:lnTo>
                  <a:pt x="50130" y="53580"/>
                </a:lnTo>
                <a:lnTo>
                  <a:pt x="50130" y="53590"/>
                </a:lnTo>
                <a:lnTo>
                  <a:pt x="50140" y="53600"/>
                </a:lnTo>
                <a:lnTo>
                  <a:pt x="50140" y="53610"/>
                </a:lnTo>
                <a:lnTo>
                  <a:pt x="50150" y="53620"/>
                </a:lnTo>
                <a:lnTo>
                  <a:pt x="50150" y="53630"/>
                </a:lnTo>
                <a:lnTo>
                  <a:pt x="50160" y="53630"/>
                </a:lnTo>
                <a:lnTo>
                  <a:pt x="50170" y="53630"/>
                </a:lnTo>
                <a:lnTo>
                  <a:pt x="50180" y="53640"/>
                </a:lnTo>
                <a:lnTo>
                  <a:pt x="50190" y="53640"/>
                </a:lnTo>
                <a:lnTo>
                  <a:pt x="50190" y="53650"/>
                </a:lnTo>
                <a:lnTo>
                  <a:pt x="50200" y="53650"/>
                </a:lnTo>
                <a:lnTo>
                  <a:pt x="50210" y="53650"/>
                </a:lnTo>
                <a:lnTo>
                  <a:pt x="50220" y="53640"/>
                </a:lnTo>
                <a:lnTo>
                  <a:pt x="50230" y="53650"/>
                </a:lnTo>
                <a:lnTo>
                  <a:pt x="50250" y="53660"/>
                </a:lnTo>
                <a:lnTo>
                  <a:pt x="50250" y="53670"/>
                </a:lnTo>
                <a:lnTo>
                  <a:pt x="50250" y="53680"/>
                </a:lnTo>
                <a:lnTo>
                  <a:pt x="50260" y="53690"/>
                </a:lnTo>
                <a:lnTo>
                  <a:pt x="50260" y="53700"/>
                </a:lnTo>
                <a:lnTo>
                  <a:pt x="50260" y="53710"/>
                </a:lnTo>
                <a:lnTo>
                  <a:pt x="50260" y="53720"/>
                </a:lnTo>
                <a:lnTo>
                  <a:pt x="50260" y="53730"/>
                </a:lnTo>
                <a:lnTo>
                  <a:pt x="50250" y="53730"/>
                </a:lnTo>
                <a:lnTo>
                  <a:pt x="50250" y="53740"/>
                </a:lnTo>
                <a:lnTo>
                  <a:pt x="50250" y="53750"/>
                </a:lnTo>
                <a:lnTo>
                  <a:pt x="50250" y="53760"/>
                </a:lnTo>
                <a:lnTo>
                  <a:pt x="50250" y="53770"/>
                </a:lnTo>
                <a:lnTo>
                  <a:pt x="50250" y="53780"/>
                </a:lnTo>
                <a:lnTo>
                  <a:pt x="50250" y="53790"/>
                </a:lnTo>
                <a:lnTo>
                  <a:pt x="50260" y="53800"/>
                </a:lnTo>
                <a:lnTo>
                  <a:pt x="50250" y="53810"/>
                </a:lnTo>
                <a:lnTo>
                  <a:pt x="50250" y="53820"/>
                </a:lnTo>
                <a:lnTo>
                  <a:pt x="50260" y="53830"/>
                </a:lnTo>
                <a:lnTo>
                  <a:pt x="50250" y="53830"/>
                </a:lnTo>
                <a:lnTo>
                  <a:pt x="50240" y="53840"/>
                </a:lnTo>
                <a:lnTo>
                  <a:pt x="50240" y="53850"/>
                </a:lnTo>
                <a:lnTo>
                  <a:pt x="50230" y="53850"/>
                </a:lnTo>
                <a:lnTo>
                  <a:pt x="50230" y="53860"/>
                </a:lnTo>
                <a:lnTo>
                  <a:pt x="50230" y="53870"/>
                </a:lnTo>
                <a:lnTo>
                  <a:pt x="50220" y="53880"/>
                </a:lnTo>
                <a:lnTo>
                  <a:pt x="50220" y="53890"/>
                </a:lnTo>
                <a:lnTo>
                  <a:pt x="50210" y="53890"/>
                </a:lnTo>
                <a:lnTo>
                  <a:pt x="50210" y="53900"/>
                </a:lnTo>
                <a:lnTo>
                  <a:pt x="50200" y="53910"/>
                </a:lnTo>
                <a:lnTo>
                  <a:pt x="50170" y="53950"/>
                </a:lnTo>
                <a:lnTo>
                  <a:pt x="50150" y="53970"/>
                </a:lnTo>
                <a:lnTo>
                  <a:pt x="50110" y="54010"/>
                </a:lnTo>
                <a:lnTo>
                  <a:pt x="50060" y="54070"/>
                </a:lnTo>
                <a:lnTo>
                  <a:pt x="50030" y="54110"/>
                </a:lnTo>
                <a:lnTo>
                  <a:pt x="50010" y="54120"/>
                </a:lnTo>
                <a:lnTo>
                  <a:pt x="49980" y="54160"/>
                </a:lnTo>
                <a:lnTo>
                  <a:pt x="49930" y="54200"/>
                </a:lnTo>
                <a:lnTo>
                  <a:pt x="49920" y="54220"/>
                </a:lnTo>
                <a:lnTo>
                  <a:pt x="49870" y="54270"/>
                </a:lnTo>
                <a:lnTo>
                  <a:pt x="49850" y="54290"/>
                </a:lnTo>
                <a:lnTo>
                  <a:pt x="49840" y="54300"/>
                </a:lnTo>
                <a:lnTo>
                  <a:pt x="49800" y="54340"/>
                </a:lnTo>
                <a:lnTo>
                  <a:pt x="49730" y="54410"/>
                </a:lnTo>
                <a:lnTo>
                  <a:pt x="49690" y="54450"/>
                </a:lnTo>
                <a:lnTo>
                  <a:pt x="49670" y="54470"/>
                </a:lnTo>
                <a:lnTo>
                  <a:pt x="49670" y="54480"/>
                </a:lnTo>
                <a:lnTo>
                  <a:pt x="49660" y="54490"/>
                </a:lnTo>
                <a:lnTo>
                  <a:pt x="49640" y="54500"/>
                </a:lnTo>
                <a:lnTo>
                  <a:pt x="49630" y="54510"/>
                </a:lnTo>
                <a:lnTo>
                  <a:pt x="49610" y="54530"/>
                </a:lnTo>
                <a:lnTo>
                  <a:pt x="49540" y="54590"/>
                </a:lnTo>
                <a:lnTo>
                  <a:pt x="49520" y="54600"/>
                </a:lnTo>
                <a:lnTo>
                  <a:pt x="49510" y="54610"/>
                </a:lnTo>
                <a:lnTo>
                  <a:pt x="49470" y="54640"/>
                </a:lnTo>
                <a:lnTo>
                  <a:pt x="49450" y="54660"/>
                </a:lnTo>
                <a:lnTo>
                  <a:pt x="49410" y="54700"/>
                </a:lnTo>
                <a:lnTo>
                  <a:pt x="49380" y="54720"/>
                </a:lnTo>
                <a:lnTo>
                  <a:pt x="49360" y="54740"/>
                </a:lnTo>
                <a:lnTo>
                  <a:pt x="49320" y="54770"/>
                </a:lnTo>
                <a:lnTo>
                  <a:pt x="49290" y="54800"/>
                </a:lnTo>
                <a:lnTo>
                  <a:pt x="49250" y="54820"/>
                </a:lnTo>
                <a:lnTo>
                  <a:pt x="49240" y="54840"/>
                </a:lnTo>
                <a:lnTo>
                  <a:pt x="49220" y="54850"/>
                </a:lnTo>
                <a:lnTo>
                  <a:pt x="49190" y="54870"/>
                </a:lnTo>
                <a:lnTo>
                  <a:pt x="49190" y="54880"/>
                </a:lnTo>
                <a:lnTo>
                  <a:pt x="49180" y="54890"/>
                </a:lnTo>
                <a:lnTo>
                  <a:pt x="49110" y="54940"/>
                </a:lnTo>
                <a:lnTo>
                  <a:pt x="49080" y="54970"/>
                </a:lnTo>
                <a:lnTo>
                  <a:pt x="49070" y="54970"/>
                </a:lnTo>
                <a:lnTo>
                  <a:pt x="49060" y="54980"/>
                </a:lnTo>
                <a:lnTo>
                  <a:pt x="49050" y="54980"/>
                </a:lnTo>
                <a:lnTo>
                  <a:pt x="49020" y="55000"/>
                </a:lnTo>
                <a:lnTo>
                  <a:pt x="49000" y="55010"/>
                </a:lnTo>
                <a:lnTo>
                  <a:pt x="48980" y="55010"/>
                </a:lnTo>
                <a:lnTo>
                  <a:pt x="48980" y="55020"/>
                </a:lnTo>
                <a:lnTo>
                  <a:pt x="48980" y="55010"/>
                </a:lnTo>
                <a:lnTo>
                  <a:pt x="48980" y="55000"/>
                </a:lnTo>
                <a:lnTo>
                  <a:pt x="48980" y="54990"/>
                </a:lnTo>
                <a:lnTo>
                  <a:pt x="48990" y="54980"/>
                </a:lnTo>
                <a:lnTo>
                  <a:pt x="48990" y="54950"/>
                </a:lnTo>
                <a:lnTo>
                  <a:pt x="48990" y="54930"/>
                </a:lnTo>
                <a:lnTo>
                  <a:pt x="49000" y="54920"/>
                </a:lnTo>
                <a:lnTo>
                  <a:pt x="49000" y="54910"/>
                </a:lnTo>
                <a:lnTo>
                  <a:pt x="48990" y="54910"/>
                </a:lnTo>
                <a:lnTo>
                  <a:pt x="48990" y="54900"/>
                </a:lnTo>
                <a:lnTo>
                  <a:pt x="48980" y="54900"/>
                </a:lnTo>
                <a:lnTo>
                  <a:pt x="48970" y="54900"/>
                </a:lnTo>
                <a:lnTo>
                  <a:pt x="48960" y="54900"/>
                </a:lnTo>
                <a:lnTo>
                  <a:pt x="48950" y="54890"/>
                </a:lnTo>
                <a:lnTo>
                  <a:pt x="48960" y="54880"/>
                </a:lnTo>
                <a:lnTo>
                  <a:pt x="48950" y="54870"/>
                </a:lnTo>
                <a:lnTo>
                  <a:pt x="48950" y="54860"/>
                </a:lnTo>
                <a:lnTo>
                  <a:pt x="48940" y="54850"/>
                </a:lnTo>
                <a:lnTo>
                  <a:pt x="48940" y="54840"/>
                </a:lnTo>
                <a:lnTo>
                  <a:pt x="48930" y="54830"/>
                </a:lnTo>
                <a:lnTo>
                  <a:pt x="48910" y="54830"/>
                </a:lnTo>
                <a:lnTo>
                  <a:pt x="48910" y="54820"/>
                </a:lnTo>
                <a:lnTo>
                  <a:pt x="48900" y="54820"/>
                </a:lnTo>
                <a:lnTo>
                  <a:pt x="48890" y="54810"/>
                </a:lnTo>
                <a:lnTo>
                  <a:pt x="48890" y="54800"/>
                </a:lnTo>
                <a:lnTo>
                  <a:pt x="48880" y="54790"/>
                </a:lnTo>
                <a:lnTo>
                  <a:pt x="48870" y="54790"/>
                </a:lnTo>
                <a:lnTo>
                  <a:pt x="48850" y="54780"/>
                </a:lnTo>
                <a:lnTo>
                  <a:pt x="48840" y="54780"/>
                </a:lnTo>
                <a:lnTo>
                  <a:pt x="48830" y="54770"/>
                </a:lnTo>
                <a:lnTo>
                  <a:pt x="48820" y="54760"/>
                </a:lnTo>
                <a:lnTo>
                  <a:pt x="48810" y="54760"/>
                </a:lnTo>
                <a:lnTo>
                  <a:pt x="48800" y="54760"/>
                </a:lnTo>
                <a:lnTo>
                  <a:pt x="48790" y="54760"/>
                </a:lnTo>
                <a:lnTo>
                  <a:pt x="48780" y="54760"/>
                </a:lnTo>
                <a:lnTo>
                  <a:pt x="48770" y="54750"/>
                </a:lnTo>
                <a:lnTo>
                  <a:pt x="48760" y="54740"/>
                </a:lnTo>
                <a:lnTo>
                  <a:pt x="48750" y="54740"/>
                </a:lnTo>
                <a:lnTo>
                  <a:pt x="48750" y="54730"/>
                </a:lnTo>
                <a:lnTo>
                  <a:pt x="48740" y="54730"/>
                </a:lnTo>
                <a:lnTo>
                  <a:pt x="48730" y="54730"/>
                </a:lnTo>
                <a:lnTo>
                  <a:pt x="48730" y="54740"/>
                </a:lnTo>
                <a:lnTo>
                  <a:pt x="48720" y="54750"/>
                </a:lnTo>
                <a:lnTo>
                  <a:pt x="48710" y="54750"/>
                </a:lnTo>
                <a:lnTo>
                  <a:pt x="48710" y="54760"/>
                </a:lnTo>
                <a:lnTo>
                  <a:pt x="48700" y="54760"/>
                </a:lnTo>
                <a:lnTo>
                  <a:pt x="48700" y="54770"/>
                </a:lnTo>
                <a:lnTo>
                  <a:pt x="48690" y="54780"/>
                </a:lnTo>
                <a:lnTo>
                  <a:pt x="48690" y="54790"/>
                </a:lnTo>
                <a:lnTo>
                  <a:pt x="48680" y="54800"/>
                </a:lnTo>
                <a:lnTo>
                  <a:pt x="48680" y="54810"/>
                </a:lnTo>
                <a:lnTo>
                  <a:pt x="48670" y="54810"/>
                </a:lnTo>
                <a:lnTo>
                  <a:pt x="48670" y="54820"/>
                </a:lnTo>
                <a:lnTo>
                  <a:pt x="48660" y="54820"/>
                </a:lnTo>
                <a:lnTo>
                  <a:pt x="48660" y="54830"/>
                </a:lnTo>
                <a:lnTo>
                  <a:pt x="48660" y="54840"/>
                </a:lnTo>
                <a:lnTo>
                  <a:pt x="48650" y="54850"/>
                </a:lnTo>
                <a:lnTo>
                  <a:pt x="48650" y="54860"/>
                </a:lnTo>
                <a:lnTo>
                  <a:pt x="48640" y="54870"/>
                </a:lnTo>
                <a:lnTo>
                  <a:pt x="48640" y="54880"/>
                </a:lnTo>
                <a:lnTo>
                  <a:pt x="48630" y="54880"/>
                </a:lnTo>
                <a:lnTo>
                  <a:pt x="48620" y="54890"/>
                </a:lnTo>
                <a:lnTo>
                  <a:pt x="48620" y="54900"/>
                </a:lnTo>
                <a:lnTo>
                  <a:pt x="48620" y="54910"/>
                </a:lnTo>
                <a:lnTo>
                  <a:pt x="48620" y="54920"/>
                </a:lnTo>
                <a:lnTo>
                  <a:pt x="48620" y="54930"/>
                </a:lnTo>
                <a:lnTo>
                  <a:pt x="48610" y="54940"/>
                </a:lnTo>
                <a:lnTo>
                  <a:pt x="48600" y="54950"/>
                </a:lnTo>
                <a:lnTo>
                  <a:pt x="48600" y="54970"/>
                </a:lnTo>
                <a:lnTo>
                  <a:pt x="48600" y="54980"/>
                </a:lnTo>
                <a:lnTo>
                  <a:pt x="48590" y="54980"/>
                </a:lnTo>
                <a:lnTo>
                  <a:pt x="48580" y="54990"/>
                </a:lnTo>
                <a:lnTo>
                  <a:pt x="48570" y="55000"/>
                </a:lnTo>
                <a:lnTo>
                  <a:pt x="48560" y="55000"/>
                </a:lnTo>
                <a:lnTo>
                  <a:pt x="48560" y="55010"/>
                </a:lnTo>
                <a:lnTo>
                  <a:pt x="48560" y="55020"/>
                </a:lnTo>
                <a:lnTo>
                  <a:pt x="48550" y="55020"/>
                </a:lnTo>
                <a:lnTo>
                  <a:pt x="48540" y="55030"/>
                </a:lnTo>
                <a:lnTo>
                  <a:pt x="48520" y="55020"/>
                </a:lnTo>
                <a:lnTo>
                  <a:pt x="48510" y="55030"/>
                </a:lnTo>
                <a:lnTo>
                  <a:pt x="48500" y="55040"/>
                </a:lnTo>
                <a:lnTo>
                  <a:pt x="48490" y="55050"/>
                </a:lnTo>
                <a:lnTo>
                  <a:pt x="48480" y="55050"/>
                </a:lnTo>
                <a:lnTo>
                  <a:pt x="48470" y="55060"/>
                </a:lnTo>
                <a:lnTo>
                  <a:pt x="48460" y="55060"/>
                </a:lnTo>
                <a:lnTo>
                  <a:pt x="48450" y="55060"/>
                </a:lnTo>
                <a:lnTo>
                  <a:pt x="48450" y="55070"/>
                </a:lnTo>
                <a:lnTo>
                  <a:pt x="48440" y="55080"/>
                </a:lnTo>
                <a:lnTo>
                  <a:pt x="48430" y="55090"/>
                </a:lnTo>
                <a:lnTo>
                  <a:pt x="48420" y="55100"/>
                </a:lnTo>
                <a:lnTo>
                  <a:pt x="48410" y="55120"/>
                </a:lnTo>
                <a:lnTo>
                  <a:pt x="48400" y="55120"/>
                </a:lnTo>
                <a:lnTo>
                  <a:pt x="48390" y="55120"/>
                </a:lnTo>
                <a:lnTo>
                  <a:pt x="48380" y="55120"/>
                </a:lnTo>
                <a:lnTo>
                  <a:pt x="48370" y="55130"/>
                </a:lnTo>
                <a:lnTo>
                  <a:pt x="48360" y="55130"/>
                </a:lnTo>
                <a:lnTo>
                  <a:pt x="48340" y="55140"/>
                </a:lnTo>
                <a:lnTo>
                  <a:pt x="48330" y="55140"/>
                </a:lnTo>
                <a:lnTo>
                  <a:pt x="48330" y="55150"/>
                </a:lnTo>
                <a:lnTo>
                  <a:pt x="48310" y="55150"/>
                </a:lnTo>
                <a:lnTo>
                  <a:pt x="48300" y="55150"/>
                </a:lnTo>
                <a:lnTo>
                  <a:pt x="48290" y="55150"/>
                </a:lnTo>
                <a:lnTo>
                  <a:pt x="48280" y="55150"/>
                </a:lnTo>
                <a:lnTo>
                  <a:pt x="48270" y="55140"/>
                </a:lnTo>
                <a:lnTo>
                  <a:pt x="48260" y="55150"/>
                </a:lnTo>
                <a:lnTo>
                  <a:pt x="48250" y="55150"/>
                </a:lnTo>
                <a:lnTo>
                  <a:pt x="48220" y="55150"/>
                </a:lnTo>
                <a:lnTo>
                  <a:pt x="48210" y="55150"/>
                </a:lnTo>
                <a:lnTo>
                  <a:pt x="48200" y="55150"/>
                </a:lnTo>
                <a:lnTo>
                  <a:pt x="48190" y="55150"/>
                </a:lnTo>
                <a:lnTo>
                  <a:pt x="48180" y="55150"/>
                </a:lnTo>
                <a:lnTo>
                  <a:pt x="48170" y="55150"/>
                </a:lnTo>
                <a:lnTo>
                  <a:pt x="48160" y="55150"/>
                </a:lnTo>
                <a:lnTo>
                  <a:pt x="48150" y="55160"/>
                </a:lnTo>
                <a:lnTo>
                  <a:pt x="48140" y="55160"/>
                </a:lnTo>
                <a:lnTo>
                  <a:pt x="48130" y="55160"/>
                </a:lnTo>
                <a:lnTo>
                  <a:pt x="48120" y="55160"/>
                </a:lnTo>
                <a:lnTo>
                  <a:pt x="48100" y="55150"/>
                </a:lnTo>
                <a:lnTo>
                  <a:pt x="48090" y="55160"/>
                </a:lnTo>
                <a:lnTo>
                  <a:pt x="48080" y="55160"/>
                </a:lnTo>
                <a:lnTo>
                  <a:pt x="48070" y="55170"/>
                </a:lnTo>
                <a:lnTo>
                  <a:pt x="48060" y="55170"/>
                </a:lnTo>
                <a:lnTo>
                  <a:pt x="48050" y="55170"/>
                </a:lnTo>
                <a:lnTo>
                  <a:pt x="48040" y="55160"/>
                </a:lnTo>
                <a:lnTo>
                  <a:pt x="48030" y="55160"/>
                </a:lnTo>
                <a:lnTo>
                  <a:pt x="48020" y="55160"/>
                </a:lnTo>
                <a:lnTo>
                  <a:pt x="48010" y="55160"/>
                </a:lnTo>
                <a:lnTo>
                  <a:pt x="48000" y="55170"/>
                </a:lnTo>
                <a:lnTo>
                  <a:pt x="48000" y="55180"/>
                </a:lnTo>
                <a:lnTo>
                  <a:pt x="47980" y="55190"/>
                </a:lnTo>
                <a:lnTo>
                  <a:pt x="47970" y="55200"/>
                </a:lnTo>
                <a:lnTo>
                  <a:pt x="47960" y="55200"/>
                </a:lnTo>
                <a:lnTo>
                  <a:pt x="47950" y="55190"/>
                </a:lnTo>
                <a:lnTo>
                  <a:pt x="47930" y="55190"/>
                </a:lnTo>
                <a:lnTo>
                  <a:pt x="47920" y="55190"/>
                </a:lnTo>
                <a:lnTo>
                  <a:pt x="47910" y="55190"/>
                </a:lnTo>
                <a:lnTo>
                  <a:pt x="47900" y="55190"/>
                </a:lnTo>
                <a:lnTo>
                  <a:pt x="47890" y="55190"/>
                </a:lnTo>
                <a:lnTo>
                  <a:pt x="47870" y="55190"/>
                </a:lnTo>
                <a:lnTo>
                  <a:pt x="47860" y="55190"/>
                </a:lnTo>
                <a:lnTo>
                  <a:pt x="47850" y="55190"/>
                </a:lnTo>
                <a:lnTo>
                  <a:pt x="47840" y="55180"/>
                </a:lnTo>
                <a:lnTo>
                  <a:pt x="47830" y="55180"/>
                </a:lnTo>
                <a:lnTo>
                  <a:pt x="47820" y="55190"/>
                </a:lnTo>
                <a:lnTo>
                  <a:pt x="47810" y="55200"/>
                </a:lnTo>
                <a:lnTo>
                  <a:pt x="47800" y="55200"/>
                </a:lnTo>
                <a:lnTo>
                  <a:pt x="47790" y="55200"/>
                </a:lnTo>
                <a:lnTo>
                  <a:pt x="47780" y="55200"/>
                </a:lnTo>
                <a:lnTo>
                  <a:pt x="47770" y="55200"/>
                </a:lnTo>
                <a:lnTo>
                  <a:pt x="47770" y="55210"/>
                </a:lnTo>
                <a:lnTo>
                  <a:pt x="47760" y="55210"/>
                </a:lnTo>
                <a:lnTo>
                  <a:pt x="47750" y="55210"/>
                </a:lnTo>
                <a:lnTo>
                  <a:pt x="47740" y="55210"/>
                </a:lnTo>
                <a:lnTo>
                  <a:pt x="47730" y="55210"/>
                </a:lnTo>
                <a:lnTo>
                  <a:pt x="47720" y="55220"/>
                </a:lnTo>
                <a:lnTo>
                  <a:pt x="47710" y="55220"/>
                </a:lnTo>
                <a:lnTo>
                  <a:pt x="47710" y="55230"/>
                </a:lnTo>
                <a:lnTo>
                  <a:pt x="47700" y="55240"/>
                </a:lnTo>
                <a:lnTo>
                  <a:pt x="47690" y="55240"/>
                </a:lnTo>
                <a:lnTo>
                  <a:pt x="47680" y="55240"/>
                </a:lnTo>
                <a:lnTo>
                  <a:pt x="47670" y="55240"/>
                </a:lnTo>
                <a:lnTo>
                  <a:pt x="47660" y="55240"/>
                </a:lnTo>
                <a:lnTo>
                  <a:pt x="47650" y="55250"/>
                </a:lnTo>
                <a:lnTo>
                  <a:pt x="47640" y="55250"/>
                </a:lnTo>
                <a:lnTo>
                  <a:pt x="47630" y="55250"/>
                </a:lnTo>
                <a:lnTo>
                  <a:pt x="47620" y="55250"/>
                </a:lnTo>
                <a:lnTo>
                  <a:pt x="47610" y="55240"/>
                </a:lnTo>
                <a:lnTo>
                  <a:pt x="47600" y="55240"/>
                </a:lnTo>
                <a:lnTo>
                  <a:pt x="47590" y="55230"/>
                </a:lnTo>
                <a:lnTo>
                  <a:pt x="47590" y="55220"/>
                </a:lnTo>
                <a:lnTo>
                  <a:pt x="47590" y="55210"/>
                </a:lnTo>
                <a:lnTo>
                  <a:pt x="47580" y="55200"/>
                </a:lnTo>
                <a:lnTo>
                  <a:pt x="47570" y="55190"/>
                </a:lnTo>
                <a:lnTo>
                  <a:pt x="47560" y="55190"/>
                </a:lnTo>
                <a:lnTo>
                  <a:pt x="47550" y="55190"/>
                </a:lnTo>
                <a:lnTo>
                  <a:pt x="47540" y="55190"/>
                </a:lnTo>
                <a:lnTo>
                  <a:pt x="47530" y="55190"/>
                </a:lnTo>
                <a:lnTo>
                  <a:pt x="47520" y="55190"/>
                </a:lnTo>
                <a:lnTo>
                  <a:pt x="47510" y="55190"/>
                </a:lnTo>
                <a:lnTo>
                  <a:pt x="47500" y="55180"/>
                </a:lnTo>
                <a:lnTo>
                  <a:pt x="47480" y="55180"/>
                </a:lnTo>
                <a:lnTo>
                  <a:pt x="47470" y="55180"/>
                </a:lnTo>
                <a:lnTo>
                  <a:pt x="47470" y="55170"/>
                </a:lnTo>
                <a:lnTo>
                  <a:pt x="47460" y="55170"/>
                </a:lnTo>
                <a:lnTo>
                  <a:pt x="47450" y="55170"/>
                </a:lnTo>
                <a:lnTo>
                  <a:pt x="47440" y="55160"/>
                </a:lnTo>
                <a:lnTo>
                  <a:pt x="47430" y="55160"/>
                </a:lnTo>
                <a:lnTo>
                  <a:pt x="47420" y="55150"/>
                </a:lnTo>
                <a:lnTo>
                  <a:pt x="47420" y="55140"/>
                </a:lnTo>
                <a:lnTo>
                  <a:pt x="47410" y="55140"/>
                </a:lnTo>
                <a:lnTo>
                  <a:pt x="47410" y="55130"/>
                </a:lnTo>
                <a:lnTo>
                  <a:pt x="47400" y="55120"/>
                </a:lnTo>
                <a:lnTo>
                  <a:pt x="47390" y="55120"/>
                </a:lnTo>
                <a:lnTo>
                  <a:pt x="47380" y="55120"/>
                </a:lnTo>
                <a:lnTo>
                  <a:pt x="47370" y="55110"/>
                </a:lnTo>
                <a:lnTo>
                  <a:pt x="47370" y="55100"/>
                </a:lnTo>
                <a:lnTo>
                  <a:pt x="47360" y="55100"/>
                </a:lnTo>
                <a:lnTo>
                  <a:pt x="47350" y="55090"/>
                </a:lnTo>
                <a:lnTo>
                  <a:pt x="47350" y="55080"/>
                </a:lnTo>
                <a:lnTo>
                  <a:pt x="47340" y="55070"/>
                </a:lnTo>
                <a:lnTo>
                  <a:pt x="47330" y="55070"/>
                </a:lnTo>
                <a:lnTo>
                  <a:pt x="47320" y="55070"/>
                </a:lnTo>
                <a:lnTo>
                  <a:pt x="47310" y="55070"/>
                </a:lnTo>
                <a:lnTo>
                  <a:pt x="47300" y="55070"/>
                </a:lnTo>
                <a:lnTo>
                  <a:pt x="47290" y="55070"/>
                </a:lnTo>
                <a:lnTo>
                  <a:pt x="47270" y="55080"/>
                </a:lnTo>
                <a:lnTo>
                  <a:pt x="47260" y="55080"/>
                </a:lnTo>
                <a:lnTo>
                  <a:pt x="47240" y="55070"/>
                </a:lnTo>
                <a:lnTo>
                  <a:pt x="47230" y="55070"/>
                </a:lnTo>
                <a:lnTo>
                  <a:pt x="47220" y="55060"/>
                </a:lnTo>
                <a:lnTo>
                  <a:pt x="47220" y="55050"/>
                </a:lnTo>
                <a:lnTo>
                  <a:pt x="47200" y="55050"/>
                </a:lnTo>
                <a:lnTo>
                  <a:pt x="47180" y="55040"/>
                </a:lnTo>
                <a:lnTo>
                  <a:pt x="47160" y="55040"/>
                </a:lnTo>
                <a:lnTo>
                  <a:pt x="47150" y="55030"/>
                </a:lnTo>
                <a:lnTo>
                  <a:pt x="47150" y="55020"/>
                </a:lnTo>
                <a:lnTo>
                  <a:pt x="47140" y="55020"/>
                </a:lnTo>
                <a:lnTo>
                  <a:pt x="47140" y="55010"/>
                </a:lnTo>
                <a:lnTo>
                  <a:pt x="47130" y="55000"/>
                </a:lnTo>
                <a:lnTo>
                  <a:pt x="47130" y="54990"/>
                </a:lnTo>
                <a:lnTo>
                  <a:pt x="47130" y="54980"/>
                </a:lnTo>
                <a:lnTo>
                  <a:pt x="47120" y="54970"/>
                </a:lnTo>
                <a:lnTo>
                  <a:pt x="47100" y="54970"/>
                </a:lnTo>
                <a:lnTo>
                  <a:pt x="47090" y="54970"/>
                </a:lnTo>
                <a:lnTo>
                  <a:pt x="47080" y="54970"/>
                </a:lnTo>
                <a:lnTo>
                  <a:pt x="47070" y="54970"/>
                </a:lnTo>
                <a:lnTo>
                  <a:pt x="47060" y="54960"/>
                </a:lnTo>
                <a:lnTo>
                  <a:pt x="47040" y="54950"/>
                </a:lnTo>
                <a:lnTo>
                  <a:pt x="46240" y="54880"/>
                </a:lnTo>
                <a:lnTo>
                  <a:pt x="45410" y="54780"/>
                </a:lnTo>
                <a:lnTo>
                  <a:pt x="44600" y="54670"/>
                </a:lnTo>
                <a:lnTo>
                  <a:pt x="44080" y="54340"/>
                </a:lnTo>
                <a:lnTo>
                  <a:pt x="43610" y="54030"/>
                </a:lnTo>
                <a:lnTo>
                  <a:pt x="43580" y="54010"/>
                </a:lnTo>
                <a:lnTo>
                  <a:pt x="43570" y="54000"/>
                </a:lnTo>
                <a:lnTo>
                  <a:pt x="43440" y="53920"/>
                </a:lnTo>
                <a:lnTo>
                  <a:pt x="43410" y="53900"/>
                </a:lnTo>
                <a:lnTo>
                  <a:pt x="43380" y="53880"/>
                </a:lnTo>
                <a:lnTo>
                  <a:pt x="43350" y="53860"/>
                </a:lnTo>
                <a:lnTo>
                  <a:pt x="43280" y="53810"/>
                </a:lnTo>
                <a:lnTo>
                  <a:pt x="43090" y="53680"/>
                </a:lnTo>
                <a:lnTo>
                  <a:pt x="43060" y="53670"/>
                </a:lnTo>
                <a:lnTo>
                  <a:pt x="43050" y="53660"/>
                </a:lnTo>
                <a:lnTo>
                  <a:pt x="43050" y="53650"/>
                </a:lnTo>
                <a:lnTo>
                  <a:pt x="43040" y="53640"/>
                </a:lnTo>
                <a:lnTo>
                  <a:pt x="43030" y="53640"/>
                </a:lnTo>
                <a:lnTo>
                  <a:pt x="43020" y="53630"/>
                </a:lnTo>
                <a:lnTo>
                  <a:pt x="43010" y="53620"/>
                </a:lnTo>
                <a:lnTo>
                  <a:pt x="43010" y="53610"/>
                </a:lnTo>
                <a:lnTo>
                  <a:pt x="43010" y="53600"/>
                </a:lnTo>
                <a:lnTo>
                  <a:pt x="43010" y="53590"/>
                </a:lnTo>
                <a:lnTo>
                  <a:pt x="43020" y="53590"/>
                </a:lnTo>
                <a:lnTo>
                  <a:pt x="43020" y="53580"/>
                </a:lnTo>
                <a:lnTo>
                  <a:pt x="43010" y="53580"/>
                </a:lnTo>
                <a:lnTo>
                  <a:pt x="43000" y="53570"/>
                </a:lnTo>
                <a:lnTo>
                  <a:pt x="42990" y="53560"/>
                </a:lnTo>
                <a:lnTo>
                  <a:pt x="42990" y="53550"/>
                </a:lnTo>
                <a:lnTo>
                  <a:pt x="42980" y="53550"/>
                </a:lnTo>
                <a:lnTo>
                  <a:pt x="42970" y="53550"/>
                </a:lnTo>
                <a:lnTo>
                  <a:pt x="42960" y="53550"/>
                </a:lnTo>
                <a:lnTo>
                  <a:pt x="42950" y="53540"/>
                </a:lnTo>
                <a:lnTo>
                  <a:pt x="42950" y="53530"/>
                </a:lnTo>
                <a:lnTo>
                  <a:pt x="42940" y="53520"/>
                </a:lnTo>
                <a:lnTo>
                  <a:pt x="42930" y="53510"/>
                </a:lnTo>
                <a:lnTo>
                  <a:pt x="42920" y="53510"/>
                </a:lnTo>
                <a:lnTo>
                  <a:pt x="42920" y="53500"/>
                </a:lnTo>
                <a:lnTo>
                  <a:pt x="42910" y="53490"/>
                </a:lnTo>
                <a:lnTo>
                  <a:pt x="42890" y="53480"/>
                </a:lnTo>
                <a:lnTo>
                  <a:pt x="42880" y="53470"/>
                </a:lnTo>
                <a:lnTo>
                  <a:pt x="42870" y="53460"/>
                </a:lnTo>
                <a:lnTo>
                  <a:pt x="42870" y="53450"/>
                </a:lnTo>
                <a:lnTo>
                  <a:pt x="42860" y="53440"/>
                </a:lnTo>
                <a:lnTo>
                  <a:pt x="42850" y="53440"/>
                </a:lnTo>
                <a:lnTo>
                  <a:pt x="42850" y="53430"/>
                </a:lnTo>
                <a:lnTo>
                  <a:pt x="42830" y="53430"/>
                </a:lnTo>
                <a:lnTo>
                  <a:pt x="42830" y="53420"/>
                </a:lnTo>
                <a:lnTo>
                  <a:pt x="42820" y="53410"/>
                </a:lnTo>
                <a:lnTo>
                  <a:pt x="42820" y="53400"/>
                </a:lnTo>
                <a:lnTo>
                  <a:pt x="42820" y="53390"/>
                </a:lnTo>
                <a:lnTo>
                  <a:pt x="42810" y="53380"/>
                </a:lnTo>
                <a:lnTo>
                  <a:pt x="42810" y="53370"/>
                </a:lnTo>
                <a:lnTo>
                  <a:pt x="42800" y="53360"/>
                </a:lnTo>
                <a:lnTo>
                  <a:pt x="42800" y="53350"/>
                </a:lnTo>
                <a:lnTo>
                  <a:pt x="42800" y="53340"/>
                </a:lnTo>
                <a:lnTo>
                  <a:pt x="42790" y="53330"/>
                </a:lnTo>
                <a:lnTo>
                  <a:pt x="42790" y="53320"/>
                </a:lnTo>
                <a:lnTo>
                  <a:pt x="42790" y="53310"/>
                </a:lnTo>
                <a:lnTo>
                  <a:pt x="42780" y="53310"/>
                </a:lnTo>
                <a:lnTo>
                  <a:pt x="42770" y="53310"/>
                </a:lnTo>
                <a:lnTo>
                  <a:pt x="42770" y="53300"/>
                </a:lnTo>
                <a:lnTo>
                  <a:pt x="42760" y="53300"/>
                </a:lnTo>
                <a:lnTo>
                  <a:pt x="42760" y="53290"/>
                </a:lnTo>
                <a:lnTo>
                  <a:pt x="42750" y="53280"/>
                </a:lnTo>
                <a:lnTo>
                  <a:pt x="42750" y="53260"/>
                </a:lnTo>
                <a:lnTo>
                  <a:pt x="42740" y="53260"/>
                </a:lnTo>
                <a:lnTo>
                  <a:pt x="42730" y="53250"/>
                </a:lnTo>
                <a:lnTo>
                  <a:pt x="42730" y="53240"/>
                </a:lnTo>
                <a:lnTo>
                  <a:pt x="42740" y="53230"/>
                </a:lnTo>
                <a:lnTo>
                  <a:pt x="42730" y="53220"/>
                </a:lnTo>
                <a:lnTo>
                  <a:pt x="42720" y="53210"/>
                </a:lnTo>
                <a:lnTo>
                  <a:pt x="42700" y="53210"/>
                </a:lnTo>
                <a:lnTo>
                  <a:pt x="42700" y="53200"/>
                </a:lnTo>
                <a:lnTo>
                  <a:pt x="42700" y="53190"/>
                </a:lnTo>
                <a:lnTo>
                  <a:pt x="42690" y="53190"/>
                </a:lnTo>
                <a:lnTo>
                  <a:pt x="42680" y="53190"/>
                </a:lnTo>
                <a:lnTo>
                  <a:pt x="42670" y="53180"/>
                </a:lnTo>
                <a:lnTo>
                  <a:pt x="42670" y="53170"/>
                </a:lnTo>
                <a:lnTo>
                  <a:pt x="42660" y="53170"/>
                </a:lnTo>
                <a:lnTo>
                  <a:pt x="42660" y="53160"/>
                </a:lnTo>
                <a:lnTo>
                  <a:pt x="42670" y="53150"/>
                </a:lnTo>
                <a:lnTo>
                  <a:pt x="42660" y="53140"/>
                </a:lnTo>
                <a:lnTo>
                  <a:pt x="42650" y="53140"/>
                </a:lnTo>
                <a:lnTo>
                  <a:pt x="42640" y="53140"/>
                </a:lnTo>
                <a:lnTo>
                  <a:pt x="42630" y="53140"/>
                </a:lnTo>
                <a:lnTo>
                  <a:pt x="42620" y="53130"/>
                </a:lnTo>
                <a:lnTo>
                  <a:pt x="42620" y="53120"/>
                </a:lnTo>
                <a:lnTo>
                  <a:pt x="42630" y="53120"/>
                </a:lnTo>
                <a:lnTo>
                  <a:pt x="42630" y="53110"/>
                </a:lnTo>
                <a:lnTo>
                  <a:pt x="42640" y="53110"/>
                </a:lnTo>
                <a:lnTo>
                  <a:pt x="42650" y="53100"/>
                </a:lnTo>
                <a:lnTo>
                  <a:pt x="42660" y="53100"/>
                </a:lnTo>
                <a:lnTo>
                  <a:pt x="42670" y="53100"/>
                </a:lnTo>
                <a:lnTo>
                  <a:pt x="42670" y="53090"/>
                </a:lnTo>
                <a:lnTo>
                  <a:pt x="42680" y="53080"/>
                </a:lnTo>
                <a:lnTo>
                  <a:pt x="42680" y="53070"/>
                </a:lnTo>
                <a:lnTo>
                  <a:pt x="42690" y="53060"/>
                </a:lnTo>
                <a:lnTo>
                  <a:pt x="42700" y="53060"/>
                </a:lnTo>
                <a:lnTo>
                  <a:pt x="42710" y="53050"/>
                </a:lnTo>
                <a:lnTo>
                  <a:pt x="42720" y="53040"/>
                </a:lnTo>
                <a:lnTo>
                  <a:pt x="42730" y="53040"/>
                </a:lnTo>
                <a:lnTo>
                  <a:pt x="42730" y="53030"/>
                </a:lnTo>
                <a:lnTo>
                  <a:pt x="42760" y="53020"/>
                </a:lnTo>
                <a:lnTo>
                  <a:pt x="42760" y="53010"/>
                </a:lnTo>
                <a:lnTo>
                  <a:pt x="42770" y="53000"/>
                </a:lnTo>
                <a:lnTo>
                  <a:pt x="42780" y="53000"/>
                </a:lnTo>
                <a:lnTo>
                  <a:pt x="42790" y="52990"/>
                </a:lnTo>
                <a:lnTo>
                  <a:pt x="42800" y="52990"/>
                </a:lnTo>
                <a:lnTo>
                  <a:pt x="42810" y="52980"/>
                </a:lnTo>
                <a:lnTo>
                  <a:pt x="42870" y="52980"/>
                </a:lnTo>
                <a:lnTo>
                  <a:pt x="42880" y="52980"/>
                </a:lnTo>
                <a:lnTo>
                  <a:pt x="42890" y="52980"/>
                </a:lnTo>
                <a:lnTo>
                  <a:pt x="42900" y="52980"/>
                </a:lnTo>
                <a:lnTo>
                  <a:pt x="42910" y="52980"/>
                </a:lnTo>
                <a:lnTo>
                  <a:pt x="42920" y="52980"/>
                </a:lnTo>
                <a:lnTo>
                  <a:pt x="42930" y="52980"/>
                </a:lnTo>
                <a:lnTo>
                  <a:pt x="42940" y="52980"/>
                </a:lnTo>
                <a:lnTo>
                  <a:pt x="42950" y="52980"/>
                </a:lnTo>
                <a:lnTo>
                  <a:pt x="42960" y="52990"/>
                </a:lnTo>
                <a:lnTo>
                  <a:pt x="42970" y="52990"/>
                </a:lnTo>
                <a:lnTo>
                  <a:pt x="42980" y="52990"/>
                </a:lnTo>
                <a:lnTo>
                  <a:pt x="42990" y="52980"/>
                </a:lnTo>
                <a:lnTo>
                  <a:pt x="43000" y="52980"/>
                </a:lnTo>
                <a:lnTo>
                  <a:pt x="43010" y="52980"/>
                </a:lnTo>
                <a:lnTo>
                  <a:pt x="43020" y="52970"/>
                </a:lnTo>
                <a:lnTo>
                  <a:pt x="43030" y="52970"/>
                </a:lnTo>
                <a:lnTo>
                  <a:pt x="43040" y="52970"/>
                </a:lnTo>
                <a:lnTo>
                  <a:pt x="43050" y="52970"/>
                </a:lnTo>
                <a:lnTo>
                  <a:pt x="43050" y="52960"/>
                </a:lnTo>
                <a:lnTo>
                  <a:pt x="43060" y="52960"/>
                </a:lnTo>
                <a:lnTo>
                  <a:pt x="43070" y="52960"/>
                </a:lnTo>
                <a:lnTo>
                  <a:pt x="43080" y="52960"/>
                </a:lnTo>
                <a:lnTo>
                  <a:pt x="43090" y="52950"/>
                </a:lnTo>
                <a:lnTo>
                  <a:pt x="43110" y="52930"/>
                </a:lnTo>
                <a:lnTo>
                  <a:pt x="43140" y="52930"/>
                </a:lnTo>
                <a:lnTo>
                  <a:pt x="43150" y="52930"/>
                </a:lnTo>
                <a:lnTo>
                  <a:pt x="43160" y="52930"/>
                </a:lnTo>
                <a:lnTo>
                  <a:pt x="43170" y="52920"/>
                </a:lnTo>
                <a:lnTo>
                  <a:pt x="43170" y="52910"/>
                </a:lnTo>
                <a:lnTo>
                  <a:pt x="43180" y="52900"/>
                </a:lnTo>
                <a:lnTo>
                  <a:pt x="43180" y="52890"/>
                </a:lnTo>
                <a:lnTo>
                  <a:pt x="43190" y="52890"/>
                </a:lnTo>
                <a:lnTo>
                  <a:pt x="43190" y="52880"/>
                </a:lnTo>
                <a:lnTo>
                  <a:pt x="43190" y="52870"/>
                </a:lnTo>
                <a:lnTo>
                  <a:pt x="43200" y="52870"/>
                </a:lnTo>
                <a:lnTo>
                  <a:pt x="43210" y="52870"/>
                </a:lnTo>
                <a:lnTo>
                  <a:pt x="43220" y="52870"/>
                </a:lnTo>
                <a:lnTo>
                  <a:pt x="43230" y="52870"/>
                </a:lnTo>
                <a:lnTo>
                  <a:pt x="43240" y="52860"/>
                </a:lnTo>
                <a:lnTo>
                  <a:pt x="43250" y="52860"/>
                </a:lnTo>
                <a:lnTo>
                  <a:pt x="43260" y="52860"/>
                </a:lnTo>
                <a:lnTo>
                  <a:pt x="43270" y="52860"/>
                </a:lnTo>
                <a:lnTo>
                  <a:pt x="43280" y="52860"/>
                </a:lnTo>
                <a:lnTo>
                  <a:pt x="43290" y="52860"/>
                </a:lnTo>
                <a:lnTo>
                  <a:pt x="43300" y="52850"/>
                </a:lnTo>
                <a:lnTo>
                  <a:pt x="43310" y="52850"/>
                </a:lnTo>
                <a:lnTo>
                  <a:pt x="43320" y="52850"/>
                </a:lnTo>
                <a:lnTo>
                  <a:pt x="43330" y="52850"/>
                </a:lnTo>
                <a:lnTo>
                  <a:pt x="43340" y="52840"/>
                </a:lnTo>
                <a:lnTo>
                  <a:pt x="43350" y="52830"/>
                </a:lnTo>
                <a:lnTo>
                  <a:pt x="43360" y="52830"/>
                </a:lnTo>
                <a:lnTo>
                  <a:pt x="43370" y="52820"/>
                </a:lnTo>
                <a:lnTo>
                  <a:pt x="43390" y="52820"/>
                </a:lnTo>
                <a:lnTo>
                  <a:pt x="43400" y="52820"/>
                </a:lnTo>
                <a:lnTo>
                  <a:pt x="43410" y="52820"/>
                </a:lnTo>
                <a:lnTo>
                  <a:pt x="43420" y="52820"/>
                </a:lnTo>
                <a:lnTo>
                  <a:pt x="43430" y="52820"/>
                </a:lnTo>
                <a:lnTo>
                  <a:pt x="43440" y="52820"/>
                </a:lnTo>
                <a:lnTo>
                  <a:pt x="43450" y="52820"/>
                </a:lnTo>
                <a:lnTo>
                  <a:pt x="43460" y="52810"/>
                </a:lnTo>
                <a:lnTo>
                  <a:pt x="43470" y="52810"/>
                </a:lnTo>
                <a:lnTo>
                  <a:pt x="43480" y="52810"/>
                </a:lnTo>
                <a:lnTo>
                  <a:pt x="43500" y="52820"/>
                </a:lnTo>
                <a:lnTo>
                  <a:pt x="43510" y="52820"/>
                </a:lnTo>
                <a:lnTo>
                  <a:pt x="43520" y="52810"/>
                </a:lnTo>
                <a:lnTo>
                  <a:pt x="43530" y="52800"/>
                </a:lnTo>
                <a:lnTo>
                  <a:pt x="43540" y="52800"/>
                </a:lnTo>
                <a:lnTo>
                  <a:pt x="43560" y="52790"/>
                </a:lnTo>
                <a:lnTo>
                  <a:pt x="43570" y="52790"/>
                </a:lnTo>
                <a:lnTo>
                  <a:pt x="43580" y="52780"/>
                </a:lnTo>
                <a:lnTo>
                  <a:pt x="43590" y="52780"/>
                </a:lnTo>
                <a:lnTo>
                  <a:pt x="43590" y="52770"/>
                </a:lnTo>
                <a:lnTo>
                  <a:pt x="43600" y="52770"/>
                </a:lnTo>
                <a:lnTo>
                  <a:pt x="43610" y="52760"/>
                </a:lnTo>
                <a:lnTo>
                  <a:pt x="43620" y="52750"/>
                </a:lnTo>
                <a:lnTo>
                  <a:pt x="43620" y="52760"/>
                </a:lnTo>
                <a:lnTo>
                  <a:pt x="43630" y="52760"/>
                </a:lnTo>
                <a:lnTo>
                  <a:pt x="43640" y="52770"/>
                </a:lnTo>
                <a:lnTo>
                  <a:pt x="43650" y="52770"/>
                </a:lnTo>
                <a:lnTo>
                  <a:pt x="43640" y="52760"/>
                </a:lnTo>
                <a:lnTo>
                  <a:pt x="43640" y="52750"/>
                </a:lnTo>
                <a:lnTo>
                  <a:pt x="43640" y="52740"/>
                </a:lnTo>
                <a:lnTo>
                  <a:pt x="43640" y="52730"/>
                </a:lnTo>
                <a:lnTo>
                  <a:pt x="43640" y="52720"/>
                </a:lnTo>
                <a:lnTo>
                  <a:pt x="43650" y="52720"/>
                </a:lnTo>
                <a:lnTo>
                  <a:pt x="43660" y="52710"/>
                </a:lnTo>
                <a:lnTo>
                  <a:pt x="43670" y="52710"/>
                </a:lnTo>
                <a:lnTo>
                  <a:pt x="43690" y="52710"/>
                </a:lnTo>
                <a:lnTo>
                  <a:pt x="43700" y="52710"/>
                </a:lnTo>
                <a:lnTo>
                  <a:pt x="43700" y="52690"/>
                </a:lnTo>
                <a:lnTo>
                  <a:pt x="43710" y="52690"/>
                </a:lnTo>
                <a:lnTo>
                  <a:pt x="43720" y="52690"/>
                </a:lnTo>
                <a:lnTo>
                  <a:pt x="43730" y="52680"/>
                </a:lnTo>
                <a:lnTo>
                  <a:pt x="43740" y="52680"/>
                </a:lnTo>
                <a:lnTo>
                  <a:pt x="43750" y="52670"/>
                </a:lnTo>
                <a:lnTo>
                  <a:pt x="43760" y="52670"/>
                </a:lnTo>
                <a:lnTo>
                  <a:pt x="43770" y="52670"/>
                </a:lnTo>
                <a:lnTo>
                  <a:pt x="43780" y="52670"/>
                </a:lnTo>
                <a:lnTo>
                  <a:pt x="43790" y="52670"/>
                </a:lnTo>
                <a:lnTo>
                  <a:pt x="43800" y="52670"/>
                </a:lnTo>
                <a:lnTo>
                  <a:pt x="43810" y="52670"/>
                </a:lnTo>
                <a:lnTo>
                  <a:pt x="43820" y="52660"/>
                </a:lnTo>
                <a:lnTo>
                  <a:pt x="43830" y="52660"/>
                </a:lnTo>
                <a:lnTo>
                  <a:pt x="43830" y="52650"/>
                </a:lnTo>
                <a:lnTo>
                  <a:pt x="43840" y="52650"/>
                </a:lnTo>
                <a:lnTo>
                  <a:pt x="43850" y="52640"/>
                </a:lnTo>
                <a:lnTo>
                  <a:pt x="43860" y="52640"/>
                </a:lnTo>
                <a:lnTo>
                  <a:pt x="43870" y="52630"/>
                </a:lnTo>
                <a:lnTo>
                  <a:pt x="43880" y="52630"/>
                </a:lnTo>
                <a:lnTo>
                  <a:pt x="43890" y="52620"/>
                </a:lnTo>
                <a:lnTo>
                  <a:pt x="43900" y="52620"/>
                </a:lnTo>
                <a:lnTo>
                  <a:pt x="43910" y="52610"/>
                </a:lnTo>
                <a:lnTo>
                  <a:pt x="43920" y="52600"/>
                </a:lnTo>
                <a:lnTo>
                  <a:pt x="43920" y="52590"/>
                </a:lnTo>
                <a:lnTo>
                  <a:pt x="43920" y="52550"/>
                </a:lnTo>
                <a:lnTo>
                  <a:pt x="43920" y="52490"/>
                </a:lnTo>
                <a:lnTo>
                  <a:pt x="43930" y="52460"/>
                </a:lnTo>
                <a:lnTo>
                  <a:pt x="43930" y="52430"/>
                </a:lnTo>
                <a:lnTo>
                  <a:pt x="43930" y="52390"/>
                </a:lnTo>
                <a:lnTo>
                  <a:pt x="43940" y="52390"/>
                </a:lnTo>
                <a:lnTo>
                  <a:pt x="43950" y="52390"/>
                </a:lnTo>
                <a:lnTo>
                  <a:pt x="43960" y="52380"/>
                </a:lnTo>
                <a:lnTo>
                  <a:pt x="43970" y="52380"/>
                </a:lnTo>
                <a:lnTo>
                  <a:pt x="43980" y="52380"/>
                </a:lnTo>
                <a:lnTo>
                  <a:pt x="43990" y="52370"/>
                </a:lnTo>
                <a:lnTo>
                  <a:pt x="44000" y="52370"/>
                </a:lnTo>
                <a:lnTo>
                  <a:pt x="44010" y="52360"/>
                </a:lnTo>
                <a:lnTo>
                  <a:pt x="44020" y="52360"/>
                </a:lnTo>
                <a:lnTo>
                  <a:pt x="44030" y="52350"/>
                </a:lnTo>
                <a:lnTo>
                  <a:pt x="44040" y="52350"/>
                </a:lnTo>
                <a:lnTo>
                  <a:pt x="44050" y="52360"/>
                </a:lnTo>
                <a:lnTo>
                  <a:pt x="44060" y="52370"/>
                </a:lnTo>
                <a:lnTo>
                  <a:pt x="44070" y="52390"/>
                </a:lnTo>
                <a:lnTo>
                  <a:pt x="44070" y="52400"/>
                </a:lnTo>
                <a:lnTo>
                  <a:pt x="44080" y="52410"/>
                </a:lnTo>
                <a:lnTo>
                  <a:pt x="44080" y="52420"/>
                </a:lnTo>
                <a:lnTo>
                  <a:pt x="44100" y="52460"/>
                </a:lnTo>
                <a:lnTo>
                  <a:pt x="44110" y="52440"/>
                </a:lnTo>
                <a:lnTo>
                  <a:pt x="44120" y="52420"/>
                </a:lnTo>
                <a:lnTo>
                  <a:pt x="44120" y="52410"/>
                </a:lnTo>
                <a:lnTo>
                  <a:pt x="44130" y="52410"/>
                </a:lnTo>
                <a:lnTo>
                  <a:pt x="44130" y="52400"/>
                </a:lnTo>
                <a:lnTo>
                  <a:pt x="44140" y="52390"/>
                </a:lnTo>
                <a:lnTo>
                  <a:pt x="44150" y="52380"/>
                </a:lnTo>
                <a:lnTo>
                  <a:pt x="44160" y="52360"/>
                </a:lnTo>
                <a:lnTo>
                  <a:pt x="44170" y="52350"/>
                </a:lnTo>
                <a:lnTo>
                  <a:pt x="44170" y="52340"/>
                </a:lnTo>
                <a:lnTo>
                  <a:pt x="44180" y="52340"/>
                </a:lnTo>
                <a:lnTo>
                  <a:pt x="44180" y="52330"/>
                </a:lnTo>
                <a:lnTo>
                  <a:pt x="44200" y="52310"/>
                </a:lnTo>
                <a:lnTo>
                  <a:pt x="44210" y="52300"/>
                </a:lnTo>
                <a:lnTo>
                  <a:pt x="44240" y="52280"/>
                </a:lnTo>
                <a:lnTo>
                  <a:pt x="44240" y="52270"/>
                </a:lnTo>
                <a:lnTo>
                  <a:pt x="44270" y="52240"/>
                </a:lnTo>
                <a:lnTo>
                  <a:pt x="44280" y="52230"/>
                </a:lnTo>
                <a:lnTo>
                  <a:pt x="44290" y="52220"/>
                </a:lnTo>
                <a:lnTo>
                  <a:pt x="44310" y="52210"/>
                </a:lnTo>
                <a:lnTo>
                  <a:pt x="44310" y="52200"/>
                </a:lnTo>
                <a:lnTo>
                  <a:pt x="44330" y="52190"/>
                </a:lnTo>
                <a:lnTo>
                  <a:pt x="44340" y="52180"/>
                </a:lnTo>
                <a:lnTo>
                  <a:pt x="44350" y="52170"/>
                </a:lnTo>
                <a:lnTo>
                  <a:pt x="44360" y="52160"/>
                </a:lnTo>
                <a:lnTo>
                  <a:pt x="44350" y="52120"/>
                </a:lnTo>
                <a:lnTo>
                  <a:pt x="44350" y="52100"/>
                </a:lnTo>
                <a:lnTo>
                  <a:pt x="44350" y="52080"/>
                </a:lnTo>
                <a:lnTo>
                  <a:pt x="44360" y="52060"/>
                </a:lnTo>
                <a:lnTo>
                  <a:pt x="44360" y="52050"/>
                </a:lnTo>
                <a:lnTo>
                  <a:pt x="44360" y="52040"/>
                </a:lnTo>
                <a:lnTo>
                  <a:pt x="44370" y="52020"/>
                </a:lnTo>
                <a:lnTo>
                  <a:pt x="44370" y="52010"/>
                </a:lnTo>
                <a:lnTo>
                  <a:pt x="44370" y="52000"/>
                </a:lnTo>
                <a:lnTo>
                  <a:pt x="44370" y="51990"/>
                </a:lnTo>
                <a:lnTo>
                  <a:pt x="44370" y="51970"/>
                </a:lnTo>
                <a:lnTo>
                  <a:pt x="44370" y="51960"/>
                </a:lnTo>
                <a:lnTo>
                  <a:pt x="44380" y="51940"/>
                </a:lnTo>
                <a:lnTo>
                  <a:pt x="44410" y="51910"/>
                </a:lnTo>
                <a:lnTo>
                  <a:pt x="44420" y="51900"/>
                </a:lnTo>
                <a:lnTo>
                  <a:pt x="44430" y="51890"/>
                </a:lnTo>
                <a:lnTo>
                  <a:pt x="44450" y="51870"/>
                </a:lnTo>
                <a:lnTo>
                  <a:pt x="44460" y="51860"/>
                </a:lnTo>
                <a:lnTo>
                  <a:pt x="44480" y="51850"/>
                </a:lnTo>
                <a:lnTo>
                  <a:pt x="44480" y="51840"/>
                </a:lnTo>
                <a:lnTo>
                  <a:pt x="44490" y="51830"/>
                </a:lnTo>
                <a:lnTo>
                  <a:pt x="44500" y="51830"/>
                </a:lnTo>
                <a:lnTo>
                  <a:pt x="44510" y="51820"/>
                </a:lnTo>
                <a:lnTo>
                  <a:pt x="44530" y="51800"/>
                </a:lnTo>
                <a:lnTo>
                  <a:pt x="44550" y="51790"/>
                </a:lnTo>
                <a:lnTo>
                  <a:pt x="44560" y="51780"/>
                </a:lnTo>
                <a:lnTo>
                  <a:pt x="44570" y="51770"/>
                </a:lnTo>
                <a:lnTo>
                  <a:pt x="44570" y="51760"/>
                </a:lnTo>
                <a:lnTo>
                  <a:pt x="44580" y="51750"/>
                </a:lnTo>
                <a:lnTo>
                  <a:pt x="44590" y="51740"/>
                </a:lnTo>
                <a:lnTo>
                  <a:pt x="44600" y="51730"/>
                </a:lnTo>
                <a:lnTo>
                  <a:pt x="44600" y="51720"/>
                </a:lnTo>
                <a:lnTo>
                  <a:pt x="44620" y="51720"/>
                </a:lnTo>
                <a:lnTo>
                  <a:pt x="44640" y="51710"/>
                </a:lnTo>
                <a:lnTo>
                  <a:pt x="44650" y="51700"/>
                </a:lnTo>
                <a:lnTo>
                  <a:pt x="44660" y="51700"/>
                </a:lnTo>
                <a:lnTo>
                  <a:pt x="44670" y="51700"/>
                </a:lnTo>
                <a:lnTo>
                  <a:pt x="44680" y="51690"/>
                </a:lnTo>
                <a:lnTo>
                  <a:pt x="44690" y="51690"/>
                </a:lnTo>
                <a:lnTo>
                  <a:pt x="44700" y="51680"/>
                </a:lnTo>
                <a:lnTo>
                  <a:pt x="44710" y="51680"/>
                </a:lnTo>
                <a:lnTo>
                  <a:pt x="44720" y="51680"/>
                </a:lnTo>
                <a:lnTo>
                  <a:pt x="44730" y="51680"/>
                </a:lnTo>
                <a:lnTo>
                  <a:pt x="44740" y="51680"/>
                </a:lnTo>
                <a:lnTo>
                  <a:pt x="44750" y="51680"/>
                </a:lnTo>
                <a:lnTo>
                  <a:pt x="44760" y="51680"/>
                </a:lnTo>
                <a:lnTo>
                  <a:pt x="44770" y="51690"/>
                </a:lnTo>
                <a:lnTo>
                  <a:pt x="44780" y="51690"/>
                </a:lnTo>
                <a:lnTo>
                  <a:pt x="44790" y="51690"/>
                </a:lnTo>
                <a:lnTo>
                  <a:pt x="44810" y="51700"/>
                </a:lnTo>
                <a:lnTo>
                  <a:pt x="44820" y="51700"/>
                </a:lnTo>
                <a:lnTo>
                  <a:pt x="44830" y="51700"/>
                </a:lnTo>
                <a:lnTo>
                  <a:pt x="44840" y="51690"/>
                </a:lnTo>
                <a:lnTo>
                  <a:pt x="44850" y="51680"/>
                </a:lnTo>
                <a:lnTo>
                  <a:pt x="44860" y="51680"/>
                </a:lnTo>
                <a:lnTo>
                  <a:pt x="44870" y="51680"/>
                </a:lnTo>
                <a:lnTo>
                  <a:pt x="44880" y="51680"/>
                </a:lnTo>
                <a:lnTo>
                  <a:pt x="44890" y="51680"/>
                </a:lnTo>
                <a:lnTo>
                  <a:pt x="44890" y="51670"/>
                </a:lnTo>
                <a:lnTo>
                  <a:pt x="44890" y="51660"/>
                </a:lnTo>
                <a:lnTo>
                  <a:pt x="44880" y="51640"/>
                </a:lnTo>
                <a:lnTo>
                  <a:pt x="44890" y="51630"/>
                </a:lnTo>
                <a:lnTo>
                  <a:pt x="44880" y="51610"/>
                </a:lnTo>
                <a:lnTo>
                  <a:pt x="44870" y="51600"/>
                </a:lnTo>
                <a:lnTo>
                  <a:pt x="44860" y="51590"/>
                </a:lnTo>
                <a:lnTo>
                  <a:pt x="44850" y="51580"/>
                </a:lnTo>
                <a:lnTo>
                  <a:pt x="44860" y="51580"/>
                </a:lnTo>
                <a:lnTo>
                  <a:pt x="44870" y="51590"/>
                </a:lnTo>
                <a:lnTo>
                  <a:pt x="44880" y="51590"/>
                </a:lnTo>
                <a:lnTo>
                  <a:pt x="44900" y="51590"/>
                </a:lnTo>
                <a:lnTo>
                  <a:pt x="44920" y="51590"/>
                </a:lnTo>
                <a:lnTo>
                  <a:pt x="44920" y="51580"/>
                </a:lnTo>
                <a:lnTo>
                  <a:pt x="44930" y="51580"/>
                </a:lnTo>
                <a:lnTo>
                  <a:pt x="44950" y="51570"/>
                </a:lnTo>
                <a:lnTo>
                  <a:pt x="44960" y="51570"/>
                </a:lnTo>
                <a:lnTo>
                  <a:pt x="44960" y="51560"/>
                </a:lnTo>
                <a:lnTo>
                  <a:pt x="44960" y="51550"/>
                </a:lnTo>
                <a:lnTo>
                  <a:pt x="44960" y="51540"/>
                </a:lnTo>
                <a:lnTo>
                  <a:pt x="44960" y="51530"/>
                </a:lnTo>
                <a:lnTo>
                  <a:pt x="44970" y="51520"/>
                </a:lnTo>
                <a:lnTo>
                  <a:pt x="44960" y="51510"/>
                </a:lnTo>
                <a:lnTo>
                  <a:pt x="44960" y="51500"/>
                </a:lnTo>
                <a:lnTo>
                  <a:pt x="44960" y="51490"/>
                </a:lnTo>
                <a:lnTo>
                  <a:pt x="44960" y="51470"/>
                </a:lnTo>
                <a:lnTo>
                  <a:pt x="44960" y="51460"/>
                </a:lnTo>
                <a:lnTo>
                  <a:pt x="44960" y="51450"/>
                </a:lnTo>
                <a:lnTo>
                  <a:pt x="44960" y="51440"/>
                </a:lnTo>
                <a:lnTo>
                  <a:pt x="44970" y="51430"/>
                </a:lnTo>
                <a:lnTo>
                  <a:pt x="44980" y="51430"/>
                </a:lnTo>
                <a:lnTo>
                  <a:pt x="44990" y="51420"/>
                </a:lnTo>
                <a:lnTo>
                  <a:pt x="44990" y="51410"/>
                </a:lnTo>
                <a:lnTo>
                  <a:pt x="44990" y="51400"/>
                </a:lnTo>
                <a:lnTo>
                  <a:pt x="44990" y="51390"/>
                </a:lnTo>
                <a:lnTo>
                  <a:pt x="45000" y="51380"/>
                </a:lnTo>
                <a:lnTo>
                  <a:pt x="45000" y="51370"/>
                </a:lnTo>
                <a:lnTo>
                  <a:pt x="45010" y="51370"/>
                </a:lnTo>
                <a:lnTo>
                  <a:pt x="45020" y="51360"/>
                </a:lnTo>
                <a:lnTo>
                  <a:pt x="45020" y="51350"/>
                </a:lnTo>
                <a:lnTo>
                  <a:pt x="45020" y="51340"/>
                </a:lnTo>
                <a:lnTo>
                  <a:pt x="45020" y="51330"/>
                </a:lnTo>
                <a:lnTo>
                  <a:pt x="45030" y="51320"/>
                </a:lnTo>
                <a:lnTo>
                  <a:pt x="45030" y="51310"/>
                </a:lnTo>
                <a:lnTo>
                  <a:pt x="45030" y="51300"/>
                </a:lnTo>
                <a:lnTo>
                  <a:pt x="45020" y="51290"/>
                </a:lnTo>
                <a:lnTo>
                  <a:pt x="45020" y="51280"/>
                </a:lnTo>
                <a:lnTo>
                  <a:pt x="45030" y="51280"/>
                </a:lnTo>
                <a:lnTo>
                  <a:pt x="45030" y="51270"/>
                </a:lnTo>
                <a:lnTo>
                  <a:pt x="45040" y="51260"/>
                </a:lnTo>
                <a:lnTo>
                  <a:pt x="45040" y="51250"/>
                </a:lnTo>
                <a:lnTo>
                  <a:pt x="45050" y="51240"/>
                </a:lnTo>
                <a:lnTo>
                  <a:pt x="45050" y="51220"/>
                </a:lnTo>
                <a:lnTo>
                  <a:pt x="45040" y="51210"/>
                </a:lnTo>
                <a:lnTo>
                  <a:pt x="45040" y="51200"/>
                </a:lnTo>
                <a:lnTo>
                  <a:pt x="45030" y="51190"/>
                </a:lnTo>
                <a:lnTo>
                  <a:pt x="45040" y="51180"/>
                </a:lnTo>
                <a:lnTo>
                  <a:pt x="45050" y="51180"/>
                </a:lnTo>
                <a:lnTo>
                  <a:pt x="45060" y="51180"/>
                </a:lnTo>
                <a:lnTo>
                  <a:pt x="45070" y="51180"/>
                </a:lnTo>
                <a:lnTo>
                  <a:pt x="45080" y="51180"/>
                </a:lnTo>
                <a:lnTo>
                  <a:pt x="45090" y="51170"/>
                </a:lnTo>
                <a:lnTo>
                  <a:pt x="45100" y="51170"/>
                </a:lnTo>
                <a:lnTo>
                  <a:pt x="45100" y="51160"/>
                </a:lnTo>
                <a:lnTo>
                  <a:pt x="45090" y="51150"/>
                </a:lnTo>
                <a:lnTo>
                  <a:pt x="45090" y="51140"/>
                </a:lnTo>
                <a:lnTo>
                  <a:pt x="45090" y="51130"/>
                </a:lnTo>
                <a:lnTo>
                  <a:pt x="45100" y="51120"/>
                </a:lnTo>
                <a:lnTo>
                  <a:pt x="45100" y="51110"/>
                </a:lnTo>
                <a:lnTo>
                  <a:pt x="45110" y="51110"/>
                </a:lnTo>
                <a:lnTo>
                  <a:pt x="45120" y="51100"/>
                </a:lnTo>
                <a:lnTo>
                  <a:pt x="45120" y="51090"/>
                </a:lnTo>
                <a:lnTo>
                  <a:pt x="45120" y="51080"/>
                </a:lnTo>
                <a:lnTo>
                  <a:pt x="45110" y="51080"/>
                </a:lnTo>
                <a:lnTo>
                  <a:pt x="45100" y="51080"/>
                </a:lnTo>
                <a:lnTo>
                  <a:pt x="45080" y="51070"/>
                </a:lnTo>
                <a:lnTo>
                  <a:pt x="45080" y="51060"/>
                </a:lnTo>
                <a:lnTo>
                  <a:pt x="45070" y="51060"/>
                </a:lnTo>
                <a:lnTo>
                  <a:pt x="45070" y="51050"/>
                </a:lnTo>
                <a:lnTo>
                  <a:pt x="45070" y="51040"/>
                </a:lnTo>
                <a:lnTo>
                  <a:pt x="45070" y="51030"/>
                </a:lnTo>
                <a:lnTo>
                  <a:pt x="45070" y="51020"/>
                </a:lnTo>
                <a:lnTo>
                  <a:pt x="45080" y="51020"/>
                </a:lnTo>
                <a:lnTo>
                  <a:pt x="45100" y="51020"/>
                </a:lnTo>
                <a:lnTo>
                  <a:pt x="45100" y="51010"/>
                </a:lnTo>
                <a:lnTo>
                  <a:pt x="45100" y="51000"/>
                </a:lnTo>
                <a:lnTo>
                  <a:pt x="45100" y="50990"/>
                </a:lnTo>
                <a:lnTo>
                  <a:pt x="45110" y="50980"/>
                </a:lnTo>
                <a:lnTo>
                  <a:pt x="45120" y="50980"/>
                </a:lnTo>
                <a:lnTo>
                  <a:pt x="45120" y="50970"/>
                </a:lnTo>
                <a:lnTo>
                  <a:pt x="45130" y="50970"/>
                </a:lnTo>
                <a:lnTo>
                  <a:pt x="45140" y="50960"/>
                </a:lnTo>
                <a:lnTo>
                  <a:pt x="45150" y="50950"/>
                </a:lnTo>
                <a:lnTo>
                  <a:pt x="45160" y="50950"/>
                </a:lnTo>
                <a:lnTo>
                  <a:pt x="45170" y="50950"/>
                </a:lnTo>
                <a:lnTo>
                  <a:pt x="45180" y="50940"/>
                </a:lnTo>
                <a:lnTo>
                  <a:pt x="45180" y="50930"/>
                </a:lnTo>
                <a:lnTo>
                  <a:pt x="45180" y="50910"/>
                </a:lnTo>
                <a:lnTo>
                  <a:pt x="45190" y="50900"/>
                </a:lnTo>
                <a:lnTo>
                  <a:pt x="45190" y="5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