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Marsabit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Kenya • State Map | Fully Editable Vector Shape</a:t>
            </a:r>
          </a:p>
        </p:txBody>
      </p:sp>
      <p:sp>
        <p:nvSpPr>
          <p:cNvPr id="101" name="Marsabi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3280" y="13280"/>
                </a:moveTo>
                <a:lnTo>
                  <a:pt x="33450" y="13280"/>
                </a:lnTo>
                <a:lnTo>
                  <a:pt x="34730" y="13270"/>
                </a:lnTo>
                <a:lnTo>
                  <a:pt x="35200" y="13340"/>
                </a:lnTo>
                <a:lnTo>
                  <a:pt x="35270" y="13350"/>
                </a:lnTo>
                <a:lnTo>
                  <a:pt x="36110" y="13340"/>
                </a:lnTo>
                <a:lnTo>
                  <a:pt x="36400" y="13330"/>
                </a:lnTo>
                <a:lnTo>
                  <a:pt x="36730" y="13330"/>
                </a:lnTo>
                <a:lnTo>
                  <a:pt x="36860" y="13320"/>
                </a:lnTo>
                <a:lnTo>
                  <a:pt x="37430" y="13310"/>
                </a:lnTo>
                <a:lnTo>
                  <a:pt x="37750" y="13300"/>
                </a:lnTo>
                <a:lnTo>
                  <a:pt x="38660" y="13280"/>
                </a:lnTo>
                <a:lnTo>
                  <a:pt x="38750" y="13300"/>
                </a:lnTo>
                <a:lnTo>
                  <a:pt x="38900" y="13330"/>
                </a:lnTo>
                <a:lnTo>
                  <a:pt x="39260" y="13400"/>
                </a:lnTo>
                <a:lnTo>
                  <a:pt x="40690" y="13390"/>
                </a:lnTo>
                <a:lnTo>
                  <a:pt x="40810" y="13390"/>
                </a:lnTo>
                <a:lnTo>
                  <a:pt x="40820" y="13390"/>
                </a:lnTo>
                <a:lnTo>
                  <a:pt x="41360" y="13600"/>
                </a:lnTo>
                <a:lnTo>
                  <a:pt x="41390" y="13610"/>
                </a:lnTo>
                <a:lnTo>
                  <a:pt x="42090" y="13890"/>
                </a:lnTo>
                <a:lnTo>
                  <a:pt x="42160" y="13910"/>
                </a:lnTo>
                <a:lnTo>
                  <a:pt x="42180" y="13920"/>
                </a:lnTo>
                <a:lnTo>
                  <a:pt x="42250" y="13970"/>
                </a:lnTo>
                <a:lnTo>
                  <a:pt x="42320" y="14020"/>
                </a:lnTo>
                <a:lnTo>
                  <a:pt x="42510" y="14170"/>
                </a:lnTo>
                <a:lnTo>
                  <a:pt x="42590" y="14220"/>
                </a:lnTo>
                <a:lnTo>
                  <a:pt x="42680" y="14290"/>
                </a:lnTo>
                <a:lnTo>
                  <a:pt x="42690" y="14290"/>
                </a:lnTo>
                <a:lnTo>
                  <a:pt x="42690" y="14300"/>
                </a:lnTo>
                <a:lnTo>
                  <a:pt x="42700" y="14310"/>
                </a:lnTo>
                <a:lnTo>
                  <a:pt x="42720" y="14320"/>
                </a:lnTo>
                <a:lnTo>
                  <a:pt x="42910" y="14590"/>
                </a:lnTo>
                <a:lnTo>
                  <a:pt x="42930" y="14620"/>
                </a:lnTo>
                <a:lnTo>
                  <a:pt x="43000" y="14730"/>
                </a:lnTo>
                <a:lnTo>
                  <a:pt x="44350" y="15560"/>
                </a:lnTo>
                <a:lnTo>
                  <a:pt x="46410" y="16900"/>
                </a:lnTo>
                <a:lnTo>
                  <a:pt x="46530" y="16980"/>
                </a:lnTo>
                <a:lnTo>
                  <a:pt x="46720" y="17100"/>
                </a:lnTo>
                <a:lnTo>
                  <a:pt x="46750" y="17120"/>
                </a:lnTo>
                <a:lnTo>
                  <a:pt x="46780" y="17140"/>
                </a:lnTo>
                <a:lnTo>
                  <a:pt x="47660" y="17710"/>
                </a:lnTo>
                <a:lnTo>
                  <a:pt x="50320" y="19440"/>
                </a:lnTo>
                <a:lnTo>
                  <a:pt x="50730" y="19710"/>
                </a:lnTo>
                <a:lnTo>
                  <a:pt x="50750" y="19720"/>
                </a:lnTo>
                <a:lnTo>
                  <a:pt x="50810" y="19760"/>
                </a:lnTo>
                <a:lnTo>
                  <a:pt x="50940" y="19870"/>
                </a:lnTo>
                <a:lnTo>
                  <a:pt x="50940" y="19880"/>
                </a:lnTo>
                <a:lnTo>
                  <a:pt x="50970" y="19900"/>
                </a:lnTo>
                <a:lnTo>
                  <a:pt x="51060" y="19980"/>
                </a:lnTo>
                <a:lnTo>
                  <a:pt x="51130" y="20030"/>
                </a:lnTo>
                <a:lnTo>
                  <a:pt x="51180" y="20150"/>
                </a:lnTo>
                <a:lnTo>
                  <a:pt x="51330" y="20450"/>
                </a:lnTo>
                <a:lnTo>
                  <a:pt x="51910" y="20810"/>
                </a:lnTo>
                <a:lnTo>
                  <a:pt x="51960" y="20810"/>
                </a:lnTo>
                <a:lnTo>
                  <a:pt x="52020" y="20810"/>
                </a:lnTo>
                <a:lnTo>
                  <a:pt x="53350" y="20830"/>
                </a:lnTo>
                <a:lnTo>
                  <a:pt x="53500" y="20830"/>
                </a:lnTo>
                <a:lnTo>
                  <a:pt x="53510" y="20810"/>
                </a:lnTo>
                <a:lnTo>
                  <a:pt x="53500" y="20780"/>
                </a:lnTo>
                <a:lnTo>
                  <a:pt x="53510" y="20780"/>
                </a:lnTo>
                <a:lnTo>
                  <a:pt x="53510" y="20810"/>
                </a:lnTo>
                <a:lnTo>
                  <a:pt x="53510" y="20830"/>
                </a:lnTo>
                <a:lnTo>
                  <a:pt x="53720" y="20840"/>
                </a:lnTo>
                <a:lnTo>
                  <a:pt x="53740" y="20840"/>
                </a:lnTo>
                <a:lnTo>
                  <a:pt x="53810" y="20840"/>
                </a:lnTo>
                <a:lnTo>
                  <a:pt x="54750" y="20920"/>
                </a:lnTo>
                <a:lnTo>
                  <a:pt x="54850" y="20920"/>
                </a:lnTo>
                <a:lnTo>
                  <a:pt x="55450" y="20680"/>
                </a:lnTo>
                <a:lnTo>
                  <a:pt x="55470" y="20680"/>
                </a:lnTo>
                <a:lnTo>
                  <a:pt x="55850" y="20770"/>
                </a:lnTo>
                <a:lnTo>
                  <a:pt x="55910" y="20780"/>
                </a:lnTo>
                <a:lnTo>
                  <a:pt x="56040" y="20810"/>
                </a:lnTo>
                <a:lnTo>
                  <a:pt x="56160" y="20840"/>
                </a:lnTo>
                <a:lnTo>
                  <a:pt x="56170" y="20840"/>
                </a:lnTo>
                <a:lnTo>
                  <a:pt x="56420" y="20900"/>
                </a:lnTo>
                <a:lnTo>
                  <a:pt x="57390" y="21210"/>
                </a:lnTo>
                <a:lnTo>
                  <a:pt x="57550" y="21260"/>
                </a:lnTo>
                <a:lnTo>
                  <a:pt x="57630" y="21290"/>
                </a:lnTo>
                <a:lnTo>
                  <a:pt x="57680" y="21300"/>
                </a:lnTo>
                <a:lnTo>
                  <a:pt x="57800" y="21340"/>
                </a:lnTo>
                <a:lnTo>
                  <a:pt x="58110" y="21430"/>
                </a:lnTo>
                <a:lnTo>
                  <a:pt x="58850" y="21640"/>
                </a:lnTo>
                <a:lnTo>
                  <a:pt x="58990" y="21680"/>
                </a:lnTo>
                <a:lnTo>
                  <a:pt x="59010" y="21690"/>
                </a:lnTo>
                <a:lnTo>
                  <a:pt x="59040" y="21690"/>
                </a:lnTo>
                <a:lnTo>
                  <a:pt x="59210" y="21680"/>
                </a:lnTo>
                <a:lnTo>
                  <a:pt x="59430" y="21650"/>
                </a:lnTo>
                <a:lnTo>
                  <a:pt x="59460" y="21650"/>
                </a:lnTo>
                <a:lnTo>
                  <a:pt x="59470" y="21650"/>
                </a:lnTo>
                <a:lnTo>
                  <a:pt x="59790" y="21610"/>
                </a:lnTo>
                <a:lnTo>
                  <a:pt x="59840" y="21610"/>
                </a:lnTo>
                <a:lnTo>
                  <a:pt x="59860" y="21600"/>
                </a:lnTo>
                <a:lnTo>
                  <a:pt x="59880" y="21660"/>
                </a:lnTo>
                <a:lnTo>
                  <a:pt x="59890" y="21670"/>
                </a:lnTo>
                <a:lnTo>
                  <a:pt x="59910" y="21670"/>
                </a:lnTo>
                <a:lnTo>
                  <a:pt x="59930" y="21660"/>
                </a:lnTo>
                <a:lnTo>
                  <a:pt x="59950" y="21700"/>
                </a:lnTo>
                <a:lnTo>
                  <a:pt x="59970" y="21710"/>
                </a:lnTo>
                <a:lnTo>
                  <a:pt x="59990" y="21720"/>
                </a:lnTo>
                <a:lnTo>
                  <a:pt x="60000" y="21710"/>
                </a:lnTo>
                <a:lnTo>
                  <a:pt x="60010" y="21710"/>
                </a:lnTo>
                <a:lnTo>
                  <a:pt x="60010" y="21610"/>
                </a:lnTo>
                <a:lnTo>
                  <a:pt x="60010" y="21600"/>
                </a:lnTo>
                <a:lnTo>
                  <a:pt x="60110" y="21600"/>
                </a:lnTo>
                <a:lnTo>
                  <a:pt x="60130" y="21570"/>
                </a:lnTo>
                <a:lnTo>
                  <a:pt x="60160" y="21570"/>
                </a:lnTo>
                <a:lnTo>
                  <a:pt x="60170" y="21570"/>
                </a:lnTo>
                <a:lnTo>
                  <a:pt x="60230" y="21560"/>
                </a:lnTo>
                <a:lnTo>
                  <a:pt x="60240" y="21560"/>
                </a:lnTo>
                <a:lnTo>
                  <a:pt x="60520" y="21520"/>
                </a:lnTo>
                <a:lnTo>
                  <a:pt x="60580" y="21510"/>
                </a:lnTo>
                <a:lnTo>
                  <a:pt x="60640" y="21540"/>
                </a:lnTo>
                <a:lnTo>
                  <a:pt x="60650" y="21540"/>
                </a:lnTo>
                <a:lnTo>
                  <a:pt x="60750" y="21590"/>
                </a:lnTo>
                <a:lnTo>
                  <a:pt x="60750" y="21600"/>
                </a:lnTo>
                <a:lnTo>
                  <a:pt x="60850" y="21650"/>
                </a:lnTo>
                <a:lnTo>
                  <a:pt x="60990" y="21720"/>
                </a:lnTo>
                <a:lnTo>
                  <a:pt x="61530" y="21980"/>
                </a:lnTo>
                <a:lnTo>
                  <a:pt x="61580" y="22010"/>
                </a:lnTo>
                <a:lnTo>
                  <a:pt x="61590" y="22010"/>
                </a:lnTo>
                <a:lnTo>
                  <a:pt x="62060" y="22080"/>
                </a:lnTo>
                <a:lnTo>
                  <a:pt x="62200" y="22070"/>
                </a:lnTo>
                <a:lnTo>
                  <a:pt x="62230" y="22060"/>
                </a:lnTo>
                <a:lnTo>
                  <a:pt x="62480" y="22040"/>
                </a:lnTo>
                <a:lnTo>
                  <a:pt x="62490" y="22030"/>
                </a:lnTo>
                <a:lnTo>
                  <a:pt x="62500" y="22020"/>
                </a:lnTo>
                <a:lnTo>
                  <a:pt x="62580" y="21960"/>
                </a:lnTo>
                <a:lnTo>
                  <a:pt x="62740" y="21850"/>
                </a:lnTo>
                <a:lnTo>
                  <a:pt x="62740" y="21880"/>
                </a:lnTo>
                <a:lnTo>
                  <a:pt x="62740" y="21900"/>
                </a:lnTo>
                <a:lnTo>
                  <a:pt x="62740" y="21910"/>
                </a:lnTo>
                <a:lnTo>
                  <a:pt x="62740" y="21920"/>
                </a:lnTo>
                <a:lnTo>
                  <a:pt x="62730" y="21930"/>
                </a:lnTo>
                <a:lnTo>
                  <a:pt x="62730" y="21950"/>
                </a:lnTo>
                <a:lnTo>
                  <a:pt x="62720" y="21970"/>
                </a:lnTo>
                <a:lnTo>
                  <a:pt x="62720" y="21980"/>
                </a:lnTo>
                <a:lnTo>
                  <a:pt x="62710" y="21990"/>
                </a:lnTo>
                <a:lnTo>
                  <a:pt x="62700" y="21990"/>
                </a:lnTo>
                <a:lnTo>
                  <a:pt x="62700" y="22000"/>
                </a:lnTo>
                <a:lnTo>
                  <a:pt x="62700" y="22020"/>
                </a:lnTo>
                <a:lnTo>
                  <a:pt x="62700" y="22030"/>
                </a:lnTo>
                <a:lnTo>
                  <a:pt x="62690" y="22030"/>
                </a:lnTo>
                <a:lnTo>
                  <a:pt x="62690" y="22040"/>
                </a:lnTo>
                <a:lnTo>
                  <a:pt x="62690" y="22050"/>
                </a:lnTo>
                <a:lnTo>
                  <a:pt x="62680" y="22060"/>
                </a:lnTo>
                <a:lnTo>
                  <a:pt x="62670" y="22080"/>
                </a:lnTo>
                <a:lnTo>
                  <a:pt x="62640" y="22110"/>
                </a:lnTo>
                <a:lnTo>
                  <a:pt x="62630" y="22120"/>
                </a:lnTo>
                <a:lnTo>
                  <a:pt x="62620" y="22130"/>
                </a:lnTo>
                <a:lnTo>
                  <a:pt x="62610" y="22140"/>
                </a:lnTo>
                <a:lnTo>
                  <a:pt x="62610" y="22150"/>
                </a:lnTo>
                <a:lnTo>
                  <a:pt x="62600" y="22160"/>
                </a:lnTo>
                <a:lnTo>
                  <a:pt x="62590" y="22170"/>
                </a:lnTo>
                <a:lnTo>
                  <a:pt x="62580" y="22180"/>
                </a:lnTo>
                <a:lnTo>
                  <a:pt x="62570" y="22190"/>
                </a:lnTo>
                <a:lnTo>
                  <a:pt x="62560" y="22200"/>
                </a:lnTo>
                <a:lnTo>
                  <a:pt x="62560" y="22210"/>
                </a:lnTo>
                <a:lnTo>
                  <a:pt x="62550" y="22220"/>
                </a:lnTo>
                <a:lnTo>
                  <a:pt x="62540" y="22230"/>
                </a:lnTo>
                <a:lnTo>
                  <a:pt x="62540" y="22250"/>
                </a:lnTo>
                <a:lnTo>
                  <a:pt x="62530" y="22270"/>
                </a:lnTo>
                <a:lnTo>
                  <a:pt x="62530" y="22280"/>
                </a:lnTo>
                <a:lnTo>
                  <a:pt x="62530" y="22290"/>
                </a:lnTo>
                <a:lnTo>
                  <a:pt x="62520" y="22300"/>
                </a:lnTo>
                <a:lnTo>
                  <a:pt x="62520" y="22310"/>
                </a:lnTo>
                <a:lnTo>
                  <a:pt x="62510" y="22320"/>
                </a:lnTo>
                <a:lnTo>
                  <a:pt x="62510" y="22330"/>
                </a:lnTo>
                <a:lnTo>
                  <a:pt x="62510" y="22340"/>
                </a:lnTo>
                <a:lnTo>
                  <a:pt x="62510" y="22360"/>
                </a:lnTo>
                <a:lnTo>
                  <a:pt x="62510" y="22370"/>
                </a:lnTo>
                <a:lnTo>
                  <a:pt x="62510" y="22380"/>
                </a:lnTo>
                <a:lnTo>
                  <a:pt x="62510" y="22390"/>
                </a:lnTo>
                <a:lnTo>
                  <a:pt x="62510" y="22400"/>
                </a:lnTo>
                <a:lnTo>
                  <a:pt x="62520" y="22410"/>
                </a:lnTo>
                <a:lnTo>
                  <a:pt x="62520" y="22420"/>
                </a:lnTo>
                <a:lnTo>
                  <a:pt x="62520" y="22430"/>
                </a:lnTo>
                <a:lnTo>
                  <a:pt x="62520" y="22440"/>
                </a:lnTo>
                <a:lnTo>
                  <a:pt x="62520" y="22450"/>
                </a:lnTo>
                <a:lnTo>
                  <a:pt x="62520" y="22460"/>
                </a:lnTo>
                <a:lnTo>
                  <a:pt x="62520" y="22470"/>
                </a:lnTo>
                <a:lnTo>
                  <a:pt x="62530" y="22480"/>
                </a:lnTo>
                <a:lnTo>
                  <a:pt x="62540" y="22500"/>
                </a:lnTo>
                <a:lnTo>
                  <a:pt x="62550" y="22520"/>
                </a:lnTo>
                <a:lnTo>
                  <a:pt x="62560" y="22530"/>
                </a:lnTo>
                <a:lnTo>
                  <a:pt x="62560" y="22540"/>
                </a:lnTo>
                <a:lnTo>
                  <a:pt x="62570" y="22560"/>
                </a:lnTo>
                <a:lnTo>
                  <a:pt x="62590" y="22580"/>
                </a:lnTo>
                <a:lnTo>
                  <a:pt x="62600" y="22590"/>
                </a:lnTo>
                <a:lnTo>
                  <a:pt x="62610" y="22600"/>
                </a:lnTo>
                <a:lnTo>
                  <a:pt x="62610" y="22610"/>
                </a:lnTo>
                <a:lnTo>
                  <a:pt x="62620" y="22630"/>
                </a:lnTo>
                <a:lnTo>
                  <a:pt x="62630" y="22640"/>
                </a:lnTo>
                <a:lnTo>
                  <a:pt x="62630" y="22650"/>
                </a:lnTo>
                <a:lnTo>
                  <a:pt x="62630" y="22660"/>
                </a:lnTo>
                <a:lnTo>
                  <a:pt x="62640" y="22670"/>
                </a:lnTo>
                <a:lnTo>
                  <a:pt x="62640" y="22680"/>
                </a:lnTo>
                <a:lnTo>
                  <a:pt x="62640" y="22700"/>
                </a:lnTo>
                <a:lnTo>
                  <a:pt x="62640" y="22720"/>
                </a:lnTo>
                <a:lnTo>
                  <a:pt x="62640" y="22740"/>
                </a:lnTo>
                <a:lnTo>
                  <a:pt x="62650" y="22750"/>
                </a:lnTo>
                <a:lnTo>
                  <a:pt x="62650" y="22770"/>
                </a:lnTo>
                <a:lnTo>
                  <a:pt x="62650" y="22780"/>
                </a:lnTo>
                <a:lnTo>
                  <a:pt x="62650" y="22800"/>
                </a:lnTo>
                <a:lnTo>
                  <a:pt x="62660" y="22830"/>
                </a:lnTo>
                <a:lnTo>
                  <a:pt x="62660" y="22870"/>
                </a:lnTo>
                <a:lnTo>
                  <a:pt x="62670" y="22910"/>
                </a:lnTo>
                <a:lnTo>
                  <a:pt x="62670" y="22950"/>
                </a:lnTo>
                <a:lnTo>
                  <a:pt x="62680" y="23000"/>
                </a:lnTo>
                <a:lnTo>
                  <a:pt x="62690" y="23030"/>
                </a:lnTo>
                <a:lnTo>
                  <a:pt x="62690" y="23090"/>
                </a:lnTo>
                <a:lnTo>
                  <a:pt x="62700" y="23130"/>
                </a:lnTo>
                <a:lnTo>
                  <a:pt x="62710" y="23190"/>
                </a:lnTo>
                <a:lnTo>
                  <a:pt x="62710" y="23240"/>
                </a:lnTo>
                <a:lnTo>
                  <a:pt x="62720" y="23320"/>
                </a:lnTo>
                <a:lnTo>
                  <a:pt x="62730" y="23370"/>
                </a:lnTo>
                <a:lnTo>
                  <a:pt x="62740" y="23420"/>
                </a:lnTo>
                <a:lnTo>
                  <a:pt x="62750" y="23490"/>
                </a:lnTo>
                <a:lnTo>
                  <a:pt x="62750" y="23520"/>
                </a:lnTo>
                <a:lnTo>
                  <a:pt x="62750" y="23570"/>
                </a:lnTo>
                <a:lnTo>
                  <a:pt x="62760" y="23590"/>
                </a:lnTo>
                <a:lnTo>
                  <a:pt x="62760" y="23600"/>
                </a:lnTo>
                <a:lnTo>
                  <a:pt x="62760" y="23630"/>
                </a:lnTo>
                <a:lnTo>
                  <a:pt x="62770" y="23670"/>
                </a:lnTo>
                <a:lnTo>
                  <a:pt x="62770" y="23710"/>
                </a:lnTo>
                <a:lnTo>
                  <a:pt x="62770" y="23720"/>
                </a:lnTo>
                <a:lnTo>
                  <a:pt x="62780" y="23740"/>
                </a:lnTo>
                <a:lnTo>
                  <a:pt x="62790" y="23740"/>
                </a:lnTo>
                <a:lnTo>
                  <a:pt x="62800" y="23750"/>
                </a:lnTo>
                <a:lnTo>
                  <a:pt x="62810" y="23760"/>
                </a:lnTo>
                <a:lnTo>
                  <a:pt x="62820" y="23770"/>
                </a:lnTo>
                <a:lnTo>
                  <a:pt x="62830" y="23770"/>
                </a:lnTo>
                <a:lnTo>
                  <a:pt x="62840" y="23780"/>
                </a:lnTo>
                <a:lnTo>
                  <a:pt x="62850" y="23800"/>
                </a:lnTo>
                <a:lnTo>
                  <a:pt x="62860" y="23800"/>
                </a:lnTo>
                <a:lnTo>
                  <a:pt x="62860" y="23820"/>
                </a:lnTo>
                <a:lnTo>
                  <a:pt x="62860" y="23830"/>
                </a:lnTo>
                <a:lnTo>
                  <a:pt x="62870" y="23840"/>
                </a:lnTo>
                <a:lnTo>
                  <a:pt x="62870" y="23860"/>
                </a:lnTo>
                <a:lnTo>
                  <a:pt x="62870" y="23890"/>
                </a:lnTo>
                <a:lnTo>
                  <a:pt x="62880" y="23900"/>
                </a:lnTo>
                <a:lnTo>
                  <a:pt x="62880" y="23910"/>
                </a:lnTo>
                <a:lnTo>
                  <a:pt x="62880" y="23950"/>
                </a:lnTo>
                <a:lnTo>
                  <a:pt x="62880" y="23960"/>
                </a:lnTo>
                <a:lnTo>
                  <a:pt x="62890" y="23970"/>
                </a:lnTo>
                <a:lnTo>
                  <a:pt x="62890" y="24020"/>
                </a:lnTo>
                <a:lnTo>
                  <a:pt x="62890" y="24050"/>
                </a:lnTo>
                <a:lnTo>
                  <a:pt x="62890" y="24060"/>
                </a:lnTo>
                <a:lnTo>
                  <a:pt x="62900" y="24070"/>
                </a:lnTo>
                <a:lnTo>
                  <a:pt x="62900" y="24090"/>
                </a:lnTo>
                <a:lnTo>
                  <a:pt x="62900" y="24100"/>
                </a:lnTo>
                <a:lnTo>
                  <a:pt x="62900" y="24110"/>
                </a:lnTo>
                <a:lnTo>
                  <a:pt x="62900" y="24180"/>
                </a:lnTo>
                <a:lnTo>
                  <a:pt x="62900" y="24240"/>
                </a:lnTo>
                <a:lnTo>
                  <a:pt x="62910" y="24470"/>
                </a:lnTo>
                <a:lnTo>
                  <a:pt x="62910" y="24660"/>
                </a:lnTo>
                <a:lnTo>
                  <a:pt x="62910" y="24760"/>
                </a:lnTo>
                <a:lnTo>
                  <a:pt x="62910" y="24800"/>
                </a:lnTo>
                <a:lnTo>
                  <a:pt x="62910" y="24890"/>
                </a:lnTo>
                <a:lnTo>
                  <a:pt x="62920" y="25090"/>
                </a:lnTo>
                <a:lnTo>
                  <a:pt x="62930" y="25290"/>
                </a:lnTo>
                <a:lnTo>
                  <a:pt x="62930" y="25440"/>
                </a:lnTo>
                <a:lnTo>
                  <a:pt x="62930" y="25540"/>
                </a:lnTo>
                <a:lnTo>
                  <a:pt x="62930" y="25690"/>
                </a:lnTo>
                <a:lnTo>
                  <a:pt x="62920" y="25690"/>
                </a:lnTo>
                <a:lnTo>
                  <a:pt x="62900" y="25710"/>
                </a:lnTo>
                <a:lnTo>
                  <a:pt x="62890" y="25720"/>
                </a:lnTo>
                <a:lnTo>
                  <a:pt x="62880" y="25730"/>
                </a:lnTo>
                <a:lnTo>
                  <a:pt x="62850" y="25750"/>
                </a:lnTo>
                <a:lnTo>
                  <a:pt x="62820" y="25770"/>
                </a:lnTo>
                <a:lnTo>
                  <a:pt x="62800" y="25780"/>
                </a:lnTo>
                <a:lnTo>
                  <a:pt x="62770" y="25810"/>
                </a:lnTo>
                <a:lnTo>
                  <a:pt x="62750" y="25820"/>
                </a:lnTo>
                <a:lnTo>
                  <a:pt x="62740" y="25830"/>
                </a:lnTo>
                <a:lnTo>
                  <a:pt x="62730" y="25840"/>
                </a:lnTo>
                <a:lnTo>
                  <a:pt x="62710" y="25850"/>
                </a:lnTo>
                <a:lnTo>
                  <a:pt x="62690" y="25860"/>
                </a:lnTo>
                <a:lnTo>
                  <a:pt x="62680" y="25870"/>
                </a:lnTo>
                <a:lnTo>
                  <a:pt x="62670" y="25870"/>
                </a:lnTo>
                <a:lnTo>
                  <a:pt x="62640" y="25890"/>
                </a:lnTo>
                <a:lnTo>
                  <a:pt x="62620" y="25900"/>
                </a:lnTo>
                <a:lnTo>
                  <a:pt x="62610" y="25900"/>
                </a:lnTo>
                <a:lnTo>
                  <a:pt x="62580" y="25920"/>
                </a:lnTo>
                <a:lnTo>
                  <a:pt x="62550" y="25930"/>
                </a:lnTo>
                <a:lnTo>
                  <a:pt x="62510" y="25950"/>
                </a:lnTo>
                <a:lnTo>
                  <a:pt x="62430" y="25990"/>
                </a:lnTo>
                <a:lnTo>
                  <a:pt x="62420" y="25990"/>
                </a:lnTo>
                <a:lnTo>
                  <a:pt x="62400" y="26020"/>
                </a:lnTo>
                <a:lnTo>
                  <a:pt x="62380" y="26040"/>
                </a:lnTo>
                <a:lnTo>
                  <a:pt x="62350" y="26080"/>
                </a:lnTo>
                <a:lnTo>
                  <a:pt x="62320" y="26110"/>
                </a:lnTo>
                <a:lnTo>
                  <a:pt x="62290" y="26130"/>
                </a:lnTo>
                <a:lnTo>
                  <a:pt x="62220" y="26200"/>
                </a:lnTo>
                <a:lnTo>
                  <a:pt x="62200" y="26220"/>
                </a:lnTo>
                <a:lnTo>
                  <a:pt x="62190" y="26230"/>
                </a:lnTo>
                <a:lnTo>
                  <a:pt x="62130" y="26290"/>
                </a:lnTo>
                <a:lnTo>
                  <a:pt x="62110" y="26330"/>
                </a:lnTo>
                <a:lnTo>
                  <a:pt x="62090" y="26340"/>
                </a:lnTo>
                <a:lnTo>
                  <a:pt x="62090" y="26350"/>
                </a:lnTo>
                <a:lnTo>
                  <a:pt x="62070" y="26370"/>
                </a:lnTo>
                <a:lnTo>
                  <a:pt x="62070" y="26390"/>
                </a:lnTo>
                <a:lnTo>
                  <a:pt x="62070" y="26420"/>
                </a:lnTo>
                <a:lnTo>
                  <a:pt x="62070" y="26430"/>
                </a:lnTo>
                <a:lnTo>
                  <a:pt x="62060" y="26440"/>
                </a:lnTo>
                <a:lnTo>
                  <a:pt x="62050" y="26440"/>
                </a:lnTo>
                <a:lnTo>
                  <a:pt x="62040" y="26450"/>
                </a:lnTo>
                <a:lnTo>
                  <a:pt x="62030" y="26460"/>
                </a:lnTo>
                <a:lnTo>
                  <a:pt x="62020" y="26460"/>
                </a:lnTo>
                <a:lnTo>
                  <a:pt x="62010" y="26460"/>
                </a:lnTo>
                <a:lnTo>
                  <a:pt x="62000" y="26450"/>
                </a:lnTo>
                <a:lnTo>
                  <a:pt x="61990" y="26460"/>
                </a:lnTo>
                <a:lnTo>
                  <a:pt x="61960" y="26460"/>
                </a:lnTo>
                <a:lnTo>
                  <a:pt x="61930" y="26470"/>
                </a:lnTo>
                <a:lnTo>
                  <a:pt x="61920" y="26480"/>
                </a:lnTo>
                <a:lnTo>
                  <a:pt x="61890" y="26490"/>
                </a:lnTo>
                <a:lnTo>
                  <a:pt x="61880" y="26500"/>
                </a:lnTo>
                <a:lnTo>
                  <a:pt x="61860" y="26500"/>
                </a:lnTo>
                <a:lnTo>
                  <a:pt x="61850" y="26510"/>
                </a:lnTo>
                <a:lnTo>
                  <a:pt x="61840" y="26510"/>
                </a:lnTo>
                <a:lnTo>
                  <a:pt x="61820" y="26510"/>
                </a:lnTo>
                <a:lnTo>
                  <a:pt x="61800" y="26510"/>
                </a:lnTo>
                <a:lnTo>
                  <a:pt x="61790" y="26520"/>
                </a:lnTo>
                <a:lnTo>
                  <a:pt x="61780" y="26520"/>
                </a:lnTo>
                <a:lnTo>
                  <a:pt x="61770" y="26530"/>
                </a:lnTo>
                <a:lnTo>
                  <a:pt x="61760" y="26530"/>
                </a:lnTo>
                <a:lnTo>
                  <a:pt x="61740" y="26550"/>
                </a:lnTo>
                <a:lnTo>
                  <a:pt x="61740" y="26560"/>
                </a:lnTo>
                <a:lnTo>
                  <a:pt x="61730" y="26560"/>
                </a:lnTo>
                <a:lnTo>
                  <a:pt x="61720" y="26570"/>
                </a:lnTo>
                <a:lnTo>
                  <a:pt x="61710" y="26580"/>
                </a:lnTo>
                <a:lnTo>
                  <a:pt x="61690" y="26580"/>
                </a:lnTo>
                <a:lnTo>
                  <a:pt x="61670" y="26600"/>
                </a:lnTo>
                <a:lnTo>
                  <a:pt x="61660" y="26600"/>
                </a:lnTo>
                <a:lnTo>
                  <a:pt x="61640" y="26610"/>
                </a:lnTo>
                <a:lnTo>
                  <a:pt x="61630" y="26620"/>
                </a:lnTo>
                <a:lnTo>
                  <a:pt x="61620" y="26630"/>
                </a:lnTo>
                <a:lnTo>
                  <a:pt x="61610" y="26650"/>
                </a:lnTo>
                <a:lnTo>
                  <a:pt x="61600" y="26670"/>
                </a:lnTo>
                <a:lnTo>
                  <a:pt x="61590" y="26680"/>
                </a:lnTo>
                <a:lnTo>
                  <a:pt x="61570" y="26720"/>
                </a:lnTo>
                <a:lnTo>
                  <a:pt x="61550" y="26720"/>
                </a:lnTo>
                <a:lnTo>
                  <a:pt x="61480" y="26720"/>
                </a:lnTo>
                <a:lnTo>
                  <a:pt x="61390" y="26720"/>
                </a:lnTo>
                <a:lnTo>
                  <a:pt x="61330" y="26730"/>
                </a:lnTo>
                <a:lnTo>
                  <a:pt x="61220" y="26730"/>
                </a:lnTo>
                <a:lnTo>
                  <a:pt x="61190" y="26740"/>
                </a:lnTo>
                <a:lnTo>
                  <a:pt x="61170" y="26740"/>
                </a:lnTo>
                <a:lnTo>
                  <a:pt x="61160" y="26750"/>
                </a:lnTo>
                <a:lnTo>
                  <a:pt x="61150" y="26760"/>
                </a:lnTo>
                <a:lnTo>
                  <a:pt x="61140" y="26770"/>
                </a:lnTo>
                <a:lnTo>
                  <a:pt x="61130" y="26780"/>
                </a:lnTo>
                <a:lnTo>
                  <a:pt x="61120" y="26790"/>
                </a:lnTo>
                <a:lnTo>
                  <a:pt x="61120" y="26800"/>
                </a:lnTo>
                <a:lnTo>
                  <a:pt x="61110" y="26820"/>
                </a:lnTo>
                <a:lnTo>
                  <a:pt x="61100" y="26830"/>
                </a:lnTo>
                <a:lnTo>
                  <a:pt x="61100" y="26840"/>
                </a:lnTo>
                <a:lnTo>
                  <a:pt x="61090" y="26850"/>
                </a:lnTo>
                <a:lnTo>
                  <a:pt x="61080" y="26860"/>
                </a:lnTo>
                <a:lnTo>
                  <a:pt x="61080" y="26870"/>
                </a:lnTo>
                <a:lnTo>
                  <a:pt x="61070" y="26870"/>
                </a:lnTo>
                <a:lnTo>
                  <a:pt x="61060" y="26880"/>
                </a:lnTo>
                <a:lnTo>
                  <a:pt x="61050" y="26890"/>
                </a:lnTo>
                <a:lnTo>
                  <a:pt x="61040" y="26890"/>
                </a:lnTo>
                <a:lnTo>
                  <a:pt x="61030" y="26900"/>
                </a:lnTo>
                <a:lnTo>
                  <a:pt x="61020" y="26900"/>
                </a:lnTo>
                <a:lnTo>
                  <a:pt x="61010" y="26900"/>
                </a:lnTo>
                <a:lnTo>
                  <a:pt x="61000" y="26900"/>
                </a:lnTo>
                <a:lnTo>
                  <a:pt x="60990" y="26900"/>
                </a:lnTo>
                <a:lnTo>
                  <a:pt x="60980" y="26910"/>
                </a:lnTo>
                <a:lnTo>
                  <a:pt x="60970" y="26910"/>
                </a:lnTo>
                <a:lnTo>
                  <a:pt x="60950" y="26930"/>
                </a:lnTo>
                <a:lnTo>
                  <a:pt x="60950" y="26940"/>
                </a:lnTo>
                <a:lnTo>
                  <a:pt x="60940" y="26940"/>
                </a:lnTo>
                <a:lnTo>
                  <a:pt x="60940" y="26950"/>
                </a:lnTo>
                <a:lnTo>
                  <a:pt x="60930" y="26960"/>
                </a:lnTo>
                <a:lnTo>
                  <a:pt x="60930" y="26970"/>
                </a:lnTo>
                <a:lnTo>
                  <a:pt x="60930" y="26980"/>
                </a:lnTo>
                <a:lnTo>
                  <a:pt x="60930" y="26990"/>
                </a:lnTo>
                <a:lnTo>
                  <a:pt x="60920" y="27010"/>
                </a:lnTo>
                <a:lnTo>
                  <a:pt x="60910" y="27030"/>
                </a:lnTo>
                <a:lnTo>
                  <a:pt x="60900" y="27050"/>
                </a:lnTo>
                <a:lnTo>
                  <a:pt x="60890" y="27060"/>
                </a:lnTo>
                <a:lnTo>
                  <a:pt x="60890" y="27070"/>
                </a:lnTo>
                <a:lnTo>
                  <a:pt x="60890" y="27080"/>
                </a:lnTo>
                <a:lnTo>
                  <a:pt x="60880" y="27090"/>
                </a:lnTo>
                <a:lnTo>
                  <a:pt x="60880" y="27110"/>
                </a:lnTo>
                <a:lnTo>
                  <a:pt x="60870" y="27120"/>
                </a:lnTo>
                <a:lnTo>
                  <a:pt x="60870" y="27140"/>
                </a:lnTo>
                <a:lnTo>
                  <a:pt x="60870" y="27170"/>
                </a:lnTo>
                <a:lnTo>
                  <a:pt x="60870" y="27180"/>
                </a:lnTo>
                <a:lnTo>
                  <a:pt x="60860" y="27190"/>
                </a:lnTo>
                <a:lnTo>
                  <a:pt x="60860" y="27210"/>
                </a:lnTo>
                <a:lnTo>
                  <a:pt x="60850" y="27240"/>
                </a:lnTo>
                <a:lnTo>
                  <a:pt x="60850" y="27250"/>
                </a:lnTo>
                <a:lnTo>
                  <a:pt x="60850" y="27270"/>
                </a:lnTo>
                <a:lnTo>
                  <a:pt x="60840" y="27290"/>
                </a:lnTo>
                <a:lnTo>
                  <a:pt x="60840" y="27300"/>
                </a:lnTo>
                <a:lnTo>
                  <a:pt x="60840" y="27310"/>
                </a:lnTo>
                <a:lnTo>
                  <a:pt x="60840" y="27340"/>
                </a:lnTo>
                <a:lnTo>
                  <a:pt x="60840" y="27370"/>
                </a:lnTo>
                <a:lnTo>
                  <a:pt x="60820" y="27370"/>
                </a:lnTo>
                <a:lnTo>
                  <a:pt x="60790" y="27370"/>
                </a:lnTo>
                <a:lnTo>
                  <a:pt x="60780" y="27370"/>
                </a:lnTo>
                <a:lnTo>
                  <a:pt x="60770" y="27370"/>
                </a:lnTo>
                <a:lnTo>
                  <a:pt x="60760" y="27370"/>
                </a:lnTo>
                <a:lnTo>
                  <a:pt x="60740" y="27380"/>
                </a:lnTo>
                <a:lnTo>
                  <a:pt x="60730" y="27380"/>
                </a:lnTo>
                <a:lnTo>
                  <a:pt x="60720" y="27380"/>
                </a:lnTo>
                <a:lnTo>
                  <a:pt x="60680" y="27380"/>
                </a:lnTo>
                <a:lnTo>
                  <a:pt x="60640" y="27380"/>
                </a:lnTo>
                <a:lnTo>
                  <a:pt x="60620" y="27380"/>
                </a:lnTo>
                <a:lnTo>
                  <a:pt x="60560" y="27380"/>
                </a:lnTo>
                <a:lnTo>
                  <a:pt x="60530" y="27380"/>
                </a:lnTo>
                <a:lnTo>
                  <a:pt x="60470" y="27380"/>
                </a:lnTo>
                <a:lnTo>
                  <a:pt x="60430" y="27380"/>
                </a:lnTo>
                <a:lnTo>
                  <a:pt x="60420" y="27430"/>
                </a:lnTo>
                <a:lnTo>
                  <a:pt x="60430" y="27490"/>
                </a:lnTo>
                <a:lnTo>
                  <a:pt x="60430" y="27540"/>
                </a:lnTo>
                <a:lnTo>
                  <a:pt x="60430" y="27660"/>
                </a:lnTo>
                <a:lnTo>
                  <a:pt x="60440" y="27750"/>
                </a:lnTo>
                <a:lnTo>
                  <a:pt x="60440" y="27840"/>
                </a:lnTo>
                <a:lnTo>
                  <a:pt x="60450" y="27950"/>
                </a:lnTo>
                <a:lnTo>
                  <a:pt x="60450" y="27990"/>
                </a:lnTo>
                <a:lnTo>
                  <a:pt x="60450" y="28030"/>
                </a:lnTo>
                <a:lnTo>
                  <a:pt x="60450" y="28040"/>
                </a:lnTo>
                <a:lnTo>
                  <a:pt x="60450" y="28050"/>
                </a:lnTo>
                <a:lnTo>
                  <a:pt x="60450" y="28080"/>
                </a:lnTo>
                <a:lnTo>
                  <a:pt x="60450" y="28090"/>
                </a:lnTo>
                <a:lnTo>
                  <a:pt x="60450" y="28110"/>
                </a:lnTo>
                <a:lnTo>
                  <a:pt x="60440" y="28160"/>
                </a:lnTo>
                <a:lnTo>
                  <a:pt x="60430" y="28230"/>
                </a:lnTo>
                <a:lnTo>
                  <a:pt x="60430" y="28280"/>
                </a:lnTo>
                <a:lnTo>
                  <a:pt x="60420" y="28340"/>
                </a:lnTo>
                <a:lnTo>
                  <a:pt x="60420" y="28380"/>
                </a:lnTo>
                <a:lnTo>
                  <a:pt x="60410" y="28430"/>
                </a:lnTo>
                <a:lnTo>
                  <a:pt x="60410" y="28450"/>
                </a:lnTo>
                <a:lnTo>
                  <a:pt x="60400" y="28510"/>
                </a:lnTo>
                <a:lnTo>
                  <a:pt x="60390" y="28590"/>
                </a:lnTo>
                <a:lnTo>
                  <a:pt x="60380" y="28650"/>
                </a:lnTo>
                <a:lnTo>
                  <a:pt x="60380" y="28670"/>
                </a:lnTo>
                <a:lnTo>
                  <a:pt x="60380" y="28680"/>
                </a:lnTo>
                <a:lnTo>
                  <a:pt x="60380" y="28690"/>
                </a:lnTo>
                <a:lnTo>
                  <a:pt x="60380" y="28710"/>
                </a:lnTo>
                <a:lnTo>
                  <a:pt x="60370" y="28710"/>
                </a:lnTo>
                <a:lnTo>
                  <a:pt x="60360" y="28720"/>
                </a:lnTo>
                <a:lnTo>
                  <a:pt x="60340" y="28740"/>
                </a:lnTo>
                <a:lnTo>
                  <a:pt x="60330" y="28750"/>
                </a:lnTo>
                <a:lnTo>
                  <a:pt x="60320" y="28750"/>
                </a:lnTo>
                <a:lnTo>
                  <a:pt x="60310" y="28770"/>
                </a:lnTo>
                <a:lnTo>
                  <a:pt x="60300" y="28780"/>
                </a:lnTo>
                <a:lnTo>
                  <a:pt x="60290" y="28800"/>
                </a:lnTo>
                <a:lnTo>
                  <a:pt x="60290" y="28810"/>
                </a:lnTo>
                <a:lnTo>
                  <a:pt x="60290" y="28820"/>
                </a:lnTo>
                <a:lnTo>
                  <a:pt x="60280" y="28830"/>
                </a:lnTo>
                <a:lnTo>
                  <a:pt x="60280" y="28840"/>
                </a:lnTo>
                <a:lnTo>
                  <a:pt x="60270" y="28860"/>
                </a:lnTo>
                <a:lnTo>
                  <a:pt x="60270" y="28870"/>
                </a:lnTo>
                <a:lnTo>
                  <a:pt x="60270" y="28880"/>
                </a:lnTo>
                <a:lnTo>
                  <a:pt x="60270" y="28900"/>
                </a:lnTo>
                <a:lnTo>
                  <a:pt x="60270" y="28920"/>
                </a:lnTo>
                <a:lnTo>
                  <a:pt x="60270" y="28950"/>
                </a:lnTo>
                <a:lnTo>
                  <a:pt x="60270" y="28970"/>
                </a:lnTo>
                <a:lnTo>
                  <a:pt x="60260" y="28980"/>
                </a:lnTo>
                <a:lnTo>
                  <a:pt x="60260" y="28990"/>
                </a:lnTo>
                <a:lnTo>
                  <a:pt x="60260" y="29000"/>
                </a:lnTo>
                <a:lnTo>
                  <a:pt x="60250" y="29010"/>
                </a:lnTo>
                <a:lnTo>
                  <a:pt x="60240" y="29020"/>
                </a:lnTo>
                <a:lnTo>
                  <a:pt x="60240" y="29030"/>
                </a:lnTo>
                <a:lnTo>
                  <a:pt x="60230" y="29040"/>
                </a:lnTo>
                <a:lnTo>
                  <a:pt x="60210" y="29050"/>
                </a:lnTo>
                <a:lnTo>
                  <a:pt x="60180" y="29070"/>
                </a:lnTo>
                <a:lnTo>
                  <a:pt x="60180" y="29080"/>
                </a:lnTo>
                <a:lnTo>
                  <a:pt x="60170" y="29080"/>
                </a:lnTo>
                <a:lnTo>
                  <a:pt x="60160" y="29100"/>
                </a:lnTo>
                <a:lnTo>
                  <a:pt x="60150" y="29110"/>
                </a:lnTo>
                <a:lnTo>
                  <a:pt x="60140" y="29130"/>
                </a:lnTo>
                <a:lnTo>
                  <a:pt x="60130" y="29160"/>
                </a:lnTo>
                <a:lnTo>
                  <a:pt x="60120" y="29190"/>
                </a:lnTo>
                <a:lnTo>
                  <a:pt x="60110" y="29230"/>
                </a:lnTo>
                <a:lnTo>
                  <a:pt x="60100" y="29240"/>
                </a:lnTo>
                <a:lnTo>
                  <a:pt x="60100" y="29250"/>
                </a:lnTo>
                <a:lnTo>
                  <a:pt x="60070" y="29310"/>
                </a:lnTo>
                <a:lnTo>
                  <a:pt x="60060" y="29340"/>
                </a:lnTo>
                <a:lnTo>
                  <a:pt x="60030" y="29400"/>
                </a:lnTo>
                <a:lnTo>
                  <a:pt x="60000" y="29490"/>
                </a:lnTo>
                <a:lnTo>
                  <a:pt x="59980" y="29540"/>
                </a:lnTo>
                <a:lnTo>
                  <a:pt x="59970" y="29550"/>
                </a:lnTo>
                <a:lnTo>
                  <a:pt x="59970" y="29560"/>
                </a:lnTo>
                <a:lnTo>
                  <a:pt x="59950" y="29600"/>
                </a:lnTo>
                <a:lnTo>
                  <a:pt x="59920" y="29680"/>
                </a:lnTo>
                <a:lnTo>
                  <a:pt x="59910" y="29690"/>
                </a:lnTo>
                <a:lnTo>
                  <a:pt x="59910" y="29710"/>
                </a:lnTo>
                <a:lnTo>
                  <a:pt x="59900" y="29720"/>
                </a:lnTo>
                <a:lnTo>
                  <a:pt x="59890" y="29740"/>
                </a:lnTo>
                <a:lnTo>
                  <a:pt x="59870" y="29780"/>
                </a:lnTo>
                <a:lnTo>
                  <a:pt x="59850" y="29840"/>
                </a:lnTo>
                <a:lnTo>
                  <a:pt x="59810" y="29900"/>
                </a:lnTo>
                <a:lnTo>
                  <a:pt x="59780" y="29940"/>
                </a:lnTo>
                <a:lnTo>
                  <a:pt x="59760" y="29980"/>
                </a:lnTo>
                <a:lnTo>
                  <a:pt x="59750" y="30010"/>
                </a:lnTo>
                <a:lnTo>
                  <a:pt x="59720" y="30050"/>
                </a:lnTo>
                <a:lnTo>
                  <a:pt x="59700" y="30080"/>
                </a:lnTo>
                <a:lnTo>
                  <a:pt x="59690" y="30110"/>
                </a:lnTo>
                <a:lnTo>
                  <a:pt x="59670" y="30140"/>
                </a:lnTo>
                <a:lnTo>
                  <a:pt x="59650" y="30170"/>
                </a:lnTo>
                <a:lnTo>
                  <a:pt x="59630" y="30200"/>
                </a:lnTo>
                <a:lnTo>
                  <a:pt x="59630" y="30210"/>
                </a:lnTo>
                <a:lnTo>
                  <a:pt x="59590" y="30220"/>
                </a:lnTo>
                <a:lnTo>
                  <a:pt x="59560" y="30230"/>
                </a:lnTo>
                <a:lnTo>
                  <a:pt x="59550" y="30240"/>
                </a:lnTo>
                <a:lnTo>
                  <a:pt x="59540" y="30240"/>
                </a:lnTo>
                <a:lnTo>
                  <a:pt x="59510" y="30250"/>
                </a:lnTo>
                <a:lnTo>
                  <a:pt x="59500" y="30250"/>
                </a:lnTo>
                <a:lnTo>
                  <a:pt x="59490" y="30250"/>
                </a:lnTo>
                <a:lnTo>
                  <a:pt x="59420" y="30270"/>
                </a:lnTo>
                <a:lnTo>
                  <a:pt x="59350" y="30290"/>
                </a:lnTo>
                <a:lnTo>
                  <a:pt x="59270" y="30310"/>
                </a:lnTo>
                <a:lnTo>
                  <a:pt x="59210" y="30320"/>
                </a:lnTo>
                <a:lnTo>
                  <a:pt x="59200" y="30330"/>
                </a:lnTo>
                <a:lnTo>
                  <a:pt x="59190" y="30330"/>
                </a:lnTo>
                <a:lnTo>
                  <a:pt x="59080" y="30360"/>
                </a:lnTo>
                <a:lnTo>
                  <a:pt x="59000" y="30380"/>
                </a:lnTo>
                <a:lnTo>
                  <a:pt x="58910" y="30400"/>
                </a:lnTo>
                <a:lnTo>
                  <a:pt x="58880" y="30410"/>
                </a:lnTo>
                <a:lnTo>
                  <a:pt x="58810" y="30430"/>
                </a:lnTo>
                <a:lnTo>
                  <a:pt x="58810" y="30440"/>
                </a:lnTo>
                <a:lnTo>
                  <a:pt x="58820" y="30440"/>
                </a:lnTo>
                <a:lnTo>
                  <a:pt x="58830" y="30470"/>
                </a:lnTo>
                <a:lnTo>
                  <a:pt x="58830" y="30480"/>
                </a:lnTo>
                <a:lnTo>
                  <a:pt x="58840" y="30490"/>
                </a:lnTo>
                <a:lnTo>
                  <a:pt x="58840" y="30510"/>
                </a:lnTo>
                <a:lnTo>
                  <a:pt x="58850" y="30550"/>
                </a:lnTo>
                <a:lnTo>
                  <a:pt x="58860" y="30590"/>
                </a:lnTo>
                <a:lnTo>
                  <a:pt x="58860" y="30630"/>
                </a:lnTo>
                <a:lnTo>
                  <a:pt x="58860" y="30680"/>
                </a:lnTo>
                <a:lnTo>
                  <a:pt x="58860" y="30700"/>
                </a:lnTo>
                <a:lnTo>
                  <a:pt x="58860" y="30710"/>
                </a:lnTo>
                <a:lnTo>
                  <a:pt x="58860" y="30720"/>
                </a:lnTo>
                <a:lnTo>
                  <a:pt x="58870" y="30750"/>
                </a:lnTo>
                <a:lnTo>
                  <a:pt x="58870" y="30760"/>
                </a:lnTo>
                <a:lnTo>
                  <a:pt x="58880" y="30770"/>
                </a:lnTo>
                <a:lnTo>
                  <a:pt x="58880" y="30790"/>
                </a:lnTo>
                <a:lnTo>
                  <a:pt x="58890" y="30800"/>
                </a:lnTo>
                <a:lnTo>
                  <a:pt x="58890" y="30810"/>
                </a:lnTo>
                <a:lnTo>
                  <a:pt x="58900" y="30820"/>
                </a:lnTo>
                <a:lnTo>
                  <a:pt x="58900" y="30830"/>
                </a:lnTo>
                <a:lnTo>
                  <a:pt x="58910" y="30840"/>
                </a:lnTo>
                <a:lnTo>
                  <a:pt x="58910" y="30860"/>
                </a:lnTo>
                <a:lnTo>
                  <a:pt x="58910" y="30870"/>
                </a:lnTo>
                <a:lnTo>
                  <a:pt x="58910" y="30880"/>
                </a:lnTo>
                <a:lnTo>
                  <a:pt x="58920" y="30900"/>
                </a:lnTo>
                <a:lnTo>
                  <a:pt x="58920" y="30910"/>
                </a:lnTo>
                <a:lnTo>
                  <a:pt x="58920" y="30920"/>
                </a:lnTo>
                <a:lnTo>
                  <a:pt x="58930" y="30940"/>
                </a:lnTo>
                <a:lnTo>
                  <a:pt x="58930" y="30950"/>
                </a:lnTo>
                <a:lnTo>
                  <a:pt x="58930" y="30980"/>
                </a:lnTo>
                <a:lnTo>
                  <a:pt x="58930" y="30990"/>
                </a:lnTo>
                <a:lnTo>
                  <a:pt x="58940" y="31010"/>
                </a:lnTo>
                <a:lnTo>
                  <a:pt x="58940" y="31020"/>
                </a:lnTo>
                <a:lnTo>
                  <a:pt x="58940" y="31030"/>
                </a:lnTo>
                <a:lnTo>
                  <a:pt x="58950" y="31040"/>
                </a:lnTo>
                <a:lnTo>
                  <a:pt x="58950" y="31050"/>
                </a:lnTo>
                <a:lnTo>
                  <a:pt x="58960" y="31070"/>
                </a:lnTo>
                <a:lnTo>
                  <a:pt x="58960" y="31080"/>
                </a:lnTo>
                <a:lnTo>
                  <a:pt x="58970" y="31100"/>
                </a:lnTo>
                <a:lnTo>
                  <a:pt x="58970" y="31120"/>
                </a:lnTo>
                <a:lnTo>
                  <a:pt x="58980" y="31120"/>
                </a:lnTo>
                <a:lnTo>
                  <a:pt x="58980" y="31130"/>
                </a:lnTo>
                <a:lnTo>
                  <a:pt x="58990" y="31150"/>
                </a:lnTo>
                <a:lnTo>
                  <a:pt x="59000" y="31180"/>
                </a:lnTo>
                <a:lnTo>
                  <a:pt x="59010" y="31210"/>
                </a:lnTo>
                <a:lnTo>
                  <a:pt x="59020" y="31240"/>
                </a:lnTo>
                <a:lnTo>
                  <a:pt x="59030" y="31260"/>
                </a:lnTo>
                <a:lnTo>
                  <a:pt x="59040" y="31270"/>
                </a:lnTo>
                <a:lnTo>
                  <a:pt x="59040" y="31280"/>
                </a:lnTo>
                <a:lnTo>
                  <a:pt x="59040" y="31290"/>
                </a:lnTo>
                <a:lnTo>
                  <a:pt x="59040" y="31310"/>
                </a:lnTo>
                <a:lnTo>
                  <a:pt x="59040" y="31320"/>
                </a:lnTo>
                <a:lnTo>
                  <a:pt x="59040" y="31330"/>
                </a:lnTo>
                <a:lnTo>
                  <a:pt x="59040" y="31350"/>
                </a:lnTo>
                <a:lnTo>
                  <a:pt x="59050" y="31370"/>
                </a:lnTo>
                <a:lnTo>
                  <a:pt x="59060" y="31380"/>
                </a:lnTo>
                <a:lnTo>
                  <a:pt x="59070" y="31400"/>
                </a:lnTo>
                <a:lnTo>
                  <a:pt x="59070" y="31410"/>
                </a:lnTo>
                <a:lnTo>
                  <a:pt x="59090" y="31430"/>
                </a:lnTo>
                <a:lnTo>
                  <a:pt x="59090" y="31440"/>
                </a:lnTo>
                <a:lnTo>
                  <a:pt x="59090" y="31450"/>
                </a:lnTo>
                <a:lnTo>
                  <a:pt x="59100" y="31460"/>
                </a:lnTo>
                <a:lnTo>
                  <a:pt x="59100" y="31470"/>
                </a:lnTo>
                <a:lnTo>
                  <a:pt x="59110" y="31480"/>
                </a:lnTo>
                <a:lnTo>
                  <a:pt x="59110" y="31500"/>
                </a:lnTo>
                <a:lnTo>
                  <a:pt x="59110" y="31510"/>
                </a:lnTo>
                <a:lnTo>
                  <a:pt x="59120" y="31520"/>
                </a:lnTo>
                <a:lnTo>
                  <a:pt x="59120" y="31530"/>
                </a:lnTo>
                <a:lnTo>
                  <a:pt x="59120" y="31540"/>
                </a:lnTo>
                <a:lnTo>
                  <a:pt x="59130" y="31540"/>
                </a:lnTo>
                <a:lnTo>
                  <a:pt x="59130" y="31560"/>
                </a:lnTo>
                <a:lnTo>
                  <a:pt x="59140" y="31570"/>
                </a:lnTo>
                <a:lnTo>
                  <a:pt x="59150" y="31580"/>
                </a:lnTo>
                <a:lnTo>
                  <a:pt x="59160" y="31590"/>
                </a:lnTo>
                <a:lnTo>
                  <a:pt x="59170" y="31610"/>
                </a:lnTo>
                <a:lnTo>
                  <a:pt x="59170" y="31620"/>
                </a:lnTo>
                <a:lnTo>
                  <a:pt x="59170" y="31650"/>
                </a:lnTo>
                <a:lnTo>
                  <a:pt x="59180" y="31660"/>
                </a:lnTo>
                <a:lnTo>
                  <a:pt x="59180" y="31670"/>
                </a:lnTo>
                <a:lnTo>
                  <a:pt x="59180" y="31690"/>
                </a:lnTo>
                <a:lnTo>
                  <a:pt x="59180" y="31710"/>
                </a:lnTo>
                <a:lnTo>
                  <a:pt x="59180" y="31720"/>
                </a:lnTo>
                <a:lnTo>
                  <a:pt x="59180" y="31740"/>
                </a:lnTo>
                <a:lnTo>
                  <a:pt x="59190" y="31760"/>
                </a:lnTo>
                <a:lnTo>
                  <a:pt x="59190" y="31770"/>
                </a:lnTo>
                <a:lnTo>
                  <a:pt x="59190" y="31780"/>
                </a:lnTo>
                <a:lnTo>
                  <a:pt x="59190" y="31800"/>
                </a:lnTo>
                <a:lnTo>
                  <a:pt x="59190" y="31810"/>
                </a:lnTo>
                <a:lnTo>
                  <a:pt x="59190" y="31820"/>
                </a:lnTo>
                <a:lnTo>
                  <a:pt x="59190" y="31830"/>
                </a:lnTo>
                <a:lnTo>
                  <a:pt x="59190" y="31840"/>
                </a:lnTo>
                <a:lnTo>
                  <a:pt x="59190" y="31860"/>
                </a:lnTo>
                <a:lnTo>
                  <a:pt x="59190" y="31870"/>
                </a:lnTo>
                <a:lnTo>
                  <a:pt x="59190" y="31880"/>
                </a:lnTo>
                <a:lnTo>
                  <a:pt x="59190" y="31890"/>
                </a:lnTo>
                <a:lnTo>
                  <a:pt x="59190" y="31900"/>
                </a:lnTo>
                <a:lnTo>
                  <a:pt x="59200" y="31920"/>
                </a:lnTo>
                <a:lnTo>
                  <a:pt x="59200" y="31930"/>
                </a:lnTo>
                <a:lnTo>
                  <a:pt x="59210" y="31940"/>
                </a:lnTo>
                <a:lnTo>
                  <a:pt x="59220" y="31950"/>
                </a:lnTo>
                <a:lnTo>
                  <a:pt x="59220" y="31960"/>
                </a:lnTo>
                <a:lnTo>
                  <a:pt x="59230" y="31970"/>
                </a:lnTo>
                <a:lnTo>
                  <a:pt x="59230" y="31980"/>
                </a:lnTo>
                <a:lnTo>
                  <a:pt x="59230" y="31990"/>
                </a:lnTo>
                <a:lnTo>
                  <a:pt x="59230" y="32000"/>
                </a:lnTo>
                <a:lnTo>
                  <a:pt x="59230" y="32010"/>
                </a:lnTo>
                <a:lnTo>
                  <a:pt x="59230" y="32030"/>
                </a:lnTo>
                <a:lnTo>
                  <a:pt x="59230" y="32040"/>
                </a:lnTo>
                <a:lnTo>
                  <a:pt x="59230" y="32050"/>
                </a:lnTo>
                <a:lnTo>
                  <a:pt x="59220" y="32080"/>
                </a:lnTo>
                <a:lnTo>
                  <a:pt x="59220" y="32090"/>
                </a:lnTo>
                <a:lnTo>
                  <a:pt x="59220" y="32100"/>
                </a:lnTo>
                <a:lnTo>
                  <a:pt x="59220" y="32110"/>
                </a:lnTo>
                <a:lnTo>
                  <a:pt x="59210" y="32120"/>
                </a:lnTo>
                <a:lnTo>
                  <a:pt x="59210" y="32130"/>
                </a:lnTo>
                <a:lnTo>
                  <a:pt x="59210" y="32140"/>
                </a:lnTo>
                <a:lnTo>
                  <a:pt x="59200" y="32150"/>
                </a:lnTo>
                <a:lnTo>
                  <a:pt x="59200" y="32180"/>
                </a:lnTo>
                <a:lnTo>
                  <a:pt x="59200" y="32190"/>
                </a:lnTo>
                <a:lnTo>
                  <a:pt x="59200" y="32200"/>
                </a:lnTo>
                <a:lnTo>
                  <a:pt x="59200" y="32210"/>
                </a:lnTo>
                <a:lnTo>
                  <a:pt x="59200" y="32220"/>
                </a:lnTo>
                <a:lnTo>
                  <a:pt x="59200" y="32240"/>
                </a:lnTo>
                <a:lnTo>
                  <a:pt x="59210" y="32270"/>
                </a:lnTo>
                <a:lnTo>
                  <a:pt x="59210" y="32290"/>
                </a:lnTo>
                <a:lnTo>
                  <a:pt x="59210" y="32300"/>
                </a:lnTo>
                <a:lnTo>
                  <a:pt x="59210" y="32330"/>
                </a:lnTo>
                <a:lnTo>
                  <a:pt x="59210" y="32340"/>
                </a:lnTo>
                <a:lnTo>
                  <a:pt x="59220" y="32370"/>
                </a:lnTo>
                <a:lnTo>
                  <a:pt x="59220" y="32390"/>
                </a:lnTo>
                <a:lnTo>
                  <a:pt x="59230" y="32400"/>
                </a:lnTo>
                <a:lnTo>
                  <a:pt x="59230" y="32410"/>
                </a:lnTo>
                <a:lnTo>
                  <a:pt x="59230" y="32430"/>
                </a:lnTo>
                <a:lnTo>
                  <a:pt x="59230" y="32440"/>
                </a:lnTo>
                <a:lnTo>
                  <a:pt x="59240" y="32450"/>
                </a:lnTo>
                <a:lnTo>
                  <a:pt x="59240" y="32460"/>
                </a:lnTo>
                <a:lnTo>
                  <a:pt x="59240" y="32470"/>
                </a:lnTo>
                <a:lnTo>
                  <a:pt x="59240" y="32490"/>
                </a:lnTo>
                <a:lnTo>
                  <a:pt x="59240" y="32500"/>
                </a:lnTo>
                <a:lnTo>
                  <a:pt x="59230" y="32530"/>
                </a:lnTo>
                <a:lnTo>
                  <a:pt x="59220" y="32560"/>
                </a:lnTo>
                <a:lnTo>
                  <a:pt x="59210" y="32590"/>
                </a:lnTo>
                <a:lnTo>
                  <a:pt x="59190" y="32630"/>
                </a:lnTo>
                <a:lnTo>
                  <a:pt x="59190" y="32640"/>
                </a:lnTo>
                <a:lnTo>
                  <a:pt x="59190" y="32650"/>
                </a:lnTo>
                <a:lnTo>
                  <a:pt x="59180" y="32670"/>
                </a:lnTo>
                <a:lnTo>
                  <a:pt x="59180" y="32680"/>
                </a:lnTo>
                <a:lnTo>
                  <a:pt x="59180" y="32690"/>
                </a:lnTo>
                <a:lnTo>
                  <a:pt x="59180" y="32710"/>
                </a:lnTo>
                <a:lnTo>
                  <a:pt x="59170" y="32720"/>
                </a:lnTo>
                <a:lnTo>
                  <a:pt x="59170" y="32730"/>
                </a:lnTo>
                <a:lnTo>
                  <a:pt x="59160" y="32740"/>
                </a:lnTo>
                <a:lnTo>
                  <a:pt x="59160" y="32750"/>
                </a:lnTo>
                <a:lnTo>
                  <a:pt x="59150" y="32760"/>
                </a:lnTo>
                <a:lnTo>
                  <a:pt x="59150" y="32770"/>
                </a:lnTo>
                <a:lnTo>
                  <a:pt x="59150" y="32790"/>
                </a:lnTo>
                <a:lnTo>
                  <a:pt x="59160" y="32800"/>
                </a:lnTo>
                <a:lnTo>
                  <a:pt x="59160" y="32820"/>
                </a:lnTo>
                <a:lnTo>
                  <a:pt x="59160" y="32830"/>
                </a:lnTo>
                <a:lnTo>
                  <a:pt x="59170" y="32850"/>
                </a:lnTo>
                <a:lnTo>
                  <a:pt x="59170" y="32860"/>
                </a:lnTo>
                <a:lnTo>
                  <a:pt x="59180" y="32870"/>
                </a:lnTo>
                <a:lnTo>
                  <a:pt x="59180" y="32890"/>
                </a:lnTo>
                <a:lnTo>
                  <a:pt x="59180" y="32950"/>
                </a:lnTo>
                <a:lnTo>
                  <a:pt x="59180" y="32970"/>
                </a:lnTo>
                <a:lnTo>
                  <a:pt x="59180" y="32980"/>
                </a:lnTo>
                <a:lnTo>
                  <a:pt x="59180" y="33000"/>
                </a:lnTo>
                <a:lnTo>
                  <a:pt x="59190" y="33020"/>
                </a:lnTo>
                <a:lnTo>
                  <a:pt x="59200" y="33040"/>
                </a:lnTo>
                <a:lnTo>
                  <a:pt x="59210" y="33070"/>
                </a:lnTo>
                <a:lnTo>
                  <a:pt x="59210" y="33080"/>
                </a:lnTo>
                <a:lnTo>
                  <a:pt x="59210" y="33090"/>
                </a:lnTo>
                <a:lnTo>
                  <a:pt x="59220" y="33110"/>
                </a:lnTo>
                <a:lnTo>
                  <a:pt x="59220" y="33120"/>
                </a:lnTo>
                <a:lnTo>
                  <a:pt x="59220" y="33130"/>
                </a:lnTo>
                <a:lnTo>
                  <a:pt x="59230" y="33140"/>
                </a:lnTo>
                <a:lnTo>
                  <a:pt x="59230" y="33150"/>
                </a:lnTo>
                <a:lnTo>
                  <a:pt x="59230" y="33160"/>
                </a:lnTo>
                <a:lnTo>
                  <a:pt x="59230" y="33180"/>
                </a:lnTo>
                <a:lnTo>
                  <a:pt x="59230" y="33200"/>
                </a:lnTo>
                <a:lnTo>
                  <a:pt x="59240" y="33210"/>
                </a:lnTo>
                <a:lnTo>
                  <a:pt x="59240" y="33220"/>
                </a:lnTo>
                <a:lnTo>
                  <a:pt x="59240" y="33240"/>
                </a:lnTo>
                <a:lnTo>
                  <a:pt x="59240" y="33270"/>
                </a:lnTo>
                <a:lnTo>
                  <a:pt x="59240" y="33280"/>
                </a:lnTo>
                <a:lnTo>
                  <a:pt x="59250" y="33300"/>
                </a:lnTo>
                <a:lnTo>
                  <a:pt x="59250" y="33310"/>
                </a:lnTo>
                <a:lnTo>
                  <a:pt x="59250" y="33320"/>
                </a:lnTo>
                <a:lnTo>
                  <a:pt x="59250" y="33350"/>
                </a:lnTo>
                <a:lnTo>
                  <a:pt x="59250" y="33360"/>
                </a:lnTo>
                <a:lnTo>
                  <a:pt x="59260" y="33370"/>
                </a:lnTo>
                <a:lnTo>
                  <a:pt x="59260" y="33390"/>
                </a:lnTo>
                <a:lnTo>
                  <a:pt x="59260" y="33400"/>
                </a:lnTo>
                <a:lnTo>
                  <a:pt x="59260" y="33420"/>
                </a:lnTo>
                <a:lnTo>
                  <a:pt x="59260" y="33450"/>
                </a:lnTo>
                <a:lnTo>
                  <a:pt x="59260" y="33500"/>
                </a:lnTo>
                <a:lnTo>
                  <a:pt x="59260" y="33510"/>
                </a:lnTo>
                <a:lnTo>
                  <a:pt x="59250" y="33520"/>
                </a:lnTo>
                <a:lnTo>
                  <a:pt x="59250" y="33550"/>
                </a:lnTo>
                <a:lnTo>
                  <a:pt x="59250" y="33560"/>
                </a:lnTo>
                <a:lnTo>
                  <a:pt x="59250" y="33570"/>
                </a:lnTo>
                <a:lnTo>
                  <a:pt x="59250" y="33590"/>
                </a:lnTo>
                <a:lnTo>
                  <a:pt x="59250" y="33600"/>
                </a:lnTo>
                <a:lnTo>
                  <a:pt x="59260" y="33620"/>
                </a:lnTo>
                <a:lnTo>
                  <a:pt x="59260" y="33650"/>
                </a:lnTo>
                <a:lnTo>
                  <a:pt x="59260" y="33660"/>
                </a:lnTo>
                <a:lnTo>
                  <a:pt x="59260" y="33670"/>
                </a:lnTo>
                <a:lnTo>
                  <a:pt x="59260" y="33700"/>
                </a:lnTo>
                <a:lnTo>
                  <a:pt x="59260" y="33740"/>
                </a:lnTo>
                <a:lnTo>
                  <a:pt x="59250" y="33780"/>
                </a:lnTo>
                <a:lnTo>
                  <a:pt x="59250" y="33810"/>
                </a:lnTo>
                <a:lnTo>
                  <a:pt x="59250" y="33820"/>
                </a:lnTo>
                <a:lnTo>
                  <a:pt x="59250" y="33840"/>
                </a:lnTo>
                <a:lnTo>
                  <a:pt x="59250" y="33860"/>
                </a:lnTo>
                <a:lnTo>
                  <a:pt x="59250" y="33870"/>
                </a:lnTo>
                <a:lnTo>
                  <a:pt x="59250" y="33890"/>
                </a:lnTo>
                <a:lnTo>
                  <a:pt x="59260" y="33920"/>
                </a:lnTo>
                <a:lnTo>
                  <a:pt x="59270" y="33950"/>
                </a:lnTo>
                <a:lnTo>
                  <a:pt x="59280" y="33980"/>
                </a:lnTo>
                <a:lnTo>
                  <a:pt x="59290" y="34000"/>
                </a:lnTo>
                <a:lnTo>
                  <a:pt x="59310" y="34040"/>
                </a:lnTo>
                <a:lnTo>
                  <a:pt x="59320" y="34070"/>
                </a:lnTo>
                <a:lnTo>
                  <a:pt x="59320" y="34080"/>
                </a:lnTo>
                <a:lnTo>
                  <a:pt x="59320" y="34090"/>
                </a:lnTo>
                <a:lnTo>
                  <a:pt x="59330" y="34120"/>
                </a:lnTo>
                <a:lnTo>
                  <a:pt x="59340" y="34140"/>
                </a:lnTo>
                <a:lnTo>
                  <a:pt x="59340" y="34150"/>
                </a:lnTo>
                <a:lnTo>
                  <a:pt x="59350" y="34160"/>
                </a:lnTo>
                <a:lnTo>
                  <a:pt x="59350" y="34180"/>
                </a:lnTo>
                <a:lnTo>
                  <a:pt x="59360" y="34200"/>
                </a:lnTo>
                <a:lnTo>
                  <a:pt x="59370" y="34210"/>
                </a:lnTo>
                <a:lnTo>
                  <a:pt x="59370" y="34220"/>
                </a:lnTo>
                <a:lnTo>
                  <a:pt x="59380" y="34240"/>
                </a:lnTo>
                <a:lnTo>
                  <a:pt x="59380" y="34250"/>
                </a:lnTo>
                <a:lnTo>
                  <a:pt x="59380" y="34270"/>
                </a:lnTo>
                <a:lnTo>
                  <a:pt x="59390" y="34280"/>
                </a:lnTo>
                <a:lnTo>
                  <a:pt x="59390" y="34290"/>
                </a:lnTo>
                <a:lnTo>
                  <a:pt x="59390" y="34300"/>
                </a:lnTo>
                <a:lnTo>
                  <a:pt x="59390" y="34310"/>
                </a:lnTo>
                <a:lnTo>
                  <a:pt x="59400" y="34320"/>
                </a:lnTo>
                <a:lnTo>
                  <a:pt x="59410" y="34340"/>
                </a:lnTo>
                <a:lnTo>
                  <a:pt x="59410" y="34350"/>
                </a:lnTo>
                <a:lnTo>
                  <a:pt x="59420" y="34370"/>
                </a:lnTo>
                <a:lnTo>
                  <a:pt x="59420" y="34380"/>
                </a:lnTo>
                <a:lnTo>
                  <a:pt x="59450" y="34410"/>
                </a:lnTo>
                <a:lnTo>
                  <a:pt x="59470" y="34430"/>
                </a:lnTo>
                <a:lnTo>
                  <a:pt x="59470" y="34440"/>
                </a:lnTo>
                <a:lnTo>
                  <a:pt x="59390" y="34490"/>
                </a:lnTo>
                <a:lnTo>
                  <a:pt x="59110" y="34650"/>
                </a:lnTo>
                <a:lnTo>
                  <a:pt x="58960" y="34740"/>
                </a:lnTo>
                <a:lnTo>
                  <a:pt x="58860" y="34800"/>
                </a:lnTo>
                <a:lnTo>
                  <a:pt x="58730" y="34880"/>
                </a:lnTo>
                <a:lnTo>
                  <a:pt x="58580" y="34960"/>
                </a:lnTo>
                <a:lnTo>
                  <a:pt x="58340" y="35100"/>
                </a:lnTo>
                <a:lnTo>
                  <a:pt x="58210" y="35190"/>
                </a:lnTo>
                <a:lnTo>
                  <a:pt x="58080" y="35270"/>
                </a:lnTo>
                <a:lnTo>
                  <a:pt x="58020" y="35310"/>
                </a:lnTo>
                <a:lnTo>
                  <a:pt x="58000" y="35330"/>
                </a:lnTo>
                <a:lnTo>
                  <a:pt x="57990" y="35340"/>
                </a:lnTo>
                <a:lnTo>
                  <a:pt x="57980" y="35340"/>
                </a:lnTo>
                <a:lnTo>
                  <a:pt x="57920" y="35380"/>
                </a:lnTo>
                <a:lnTo>
                  <a:pt x="57870" y="35400"/>
                </a:lnTo>
                <a:lnTo>
                  <a:pt x="57810" y="35440"/>
                </a:lnTo>
                <a:lnTo>
                  <a:pt x="57750" y="35470"/>
                </a:lnTo>
                <a:lnTo>
                  <a:pt x="57690" y="35510"/>
                </a:lnTo>
                <a:lnTo>
                  <a:pt x="57630" y="35540"/>
                </a:lnTo>
                <a:lnTo>
                  <a:pt x="57560" y="35580"/>
                </a:lnTo>
                <a:lnTo>
                  <a:pt x="57490" y="35620"/>
                </a:lnTo>
                <a:lnTo>
                  <a:pt x="57430" y="35660"/>
                </a:lnTo>
                <a:lnTo>
                  <a:pt x="57380" y="35680"/>
                </a:lnTo>
                <a:lnTo>
                  <a:pt x="57360" y="35700"/>
                </a:lnTo>
                <a:lnTo>
                  <a:pt x="57290" y="35740"/>
                </a:lnTo>
                <a:lnTo>
                  <a:pt x="57250" y="35760"/>
                </a:lnTo>
                <a:lnTo>
                  <a:pt x="57230" y="35770"/>
                </a:lnTo>
                <a:lnTo>
                  <a:pt x="57160" y="35810"/>
                </a:lnTo>
                <a:lnTo>
                  <a:pt x="57140" y="35820"/>
                </a:lnTo>
                <a:lnTo>
                  <a:pt x="57100" y="35850"/>
                </a:lnTo>
                <a:lnTo>
                  <a:pt x="57040" y="35880"/>
                </a:lnTo>
                <a:lnTo>
                  <a:pt x="57010" y="35900"/>
                </a:lnTo>
                <a:lnTo>
                  <a:pt x="56980" y="35920"/>
                </a:lnTo>
                <a:lnTo>
                  <a:pt x="56940" y="35940"/>
                </a:lnTo>
                <a:lnTo>
                  <a:pt x="56910" y="35950"/>
                </a:lnTo>
                <a:lnTo>
                  <a:pt x="56840" y="36000"/>
                </a:lnTo>
                <a:lnTo>
                  <a:pt x="56780" y="36030"/>
                </a:lnTo>
                <a:lnTo>
                  <a:pt x="56750" y="36050"/>
                </a:lnTo>
                <a:lnTo>
                  <a:pt x="56710" y="36070"/>
                </a:lnTo>
                <a:lnTo>
                  <a:pt x="56670" y="36090"/>
                </a:lnTo>
                <a:lnTo>
                  <a:pt x="56650" y="36110"/>
                </a:lnTo>
                <a:lnTo>
                  <a:pt x="56620" y="36120"/>
                </a:lnTo>
                <a:lnTo>
                  <a:pt x="56590" y="36140"/>
                </a:lnTo>
                <a:lnTo>
                  <a:pt x="56520" y="36180"/>
                </a:lnTo>
                <a:lnTo>
                  <a:pt x="56500" y="36190"/>
                </a:lnTo>
                <a:lnTo>
                  <a:pt x="56480" y="36200"/>
                </a:lnTo>
                <a:lnTo>
                  <a:pt x="56460" y="36210"/>
                </a:lnTo>
                <a:lnTo>
                  <a:pt x="56390" y="36250"/>
                </a:lnTo>
                <a:lnTo>
                  <a:pt x="56330" y="36290"/>
                </a:lnTo>
                <a:lnTo>
                  <a:pt x="56280" y="36320"/>
                </a:lnTo>
                <a:lnTo>
                  <a:pt x="56210" y="36360"/>
                </a:lnTo>
                <a:lnTo>
                  <a:pt x="56180" y="36380"/>
                </a:lnTo>
                <a:lnTo>
                  <a:pt x="56170" y="36380"/>
                </a:lnTo>
                <a:lnTo>
                  <a:pt x="56120" y="36410"/>
                </a:lnTo>
                <a:lnTo>
                  <a:pt x="56080" y="36440"/>
                </a:lnTo>
                <a:lnTo>
                  <a:pt x="56060" y="36450"/>
                </a:lnTo>
                <a:lnTo>
                  <a:pt x="56020" y="36470"/>
                </a:lnTo>
                <a:lnTo>
                  <a:pt x="55980" y="36490"/>
                </a:lnTo>
                <a:lnTo>
                  <a:pt x="55920" y="36530"/>
                </a:lnTo>
                <a:lnTo>
                  <a:pt x="55870" y="36550"/>
                </a:lnTo>
                <a:lnTo>
                  <a:pt x="55860" y="36560"/>
                </a:lnTo>
                <a:lnTo>
                  <a:pt x="55790" y="36600"/>
                </a:lnTo>
                <a:lnTo>
                  <a:pt x="55750" y="36620"/>
                </a:lnTo>
                <a:lnTo>
                  <a:pt x="55730" y="36630"/>
                </a:lnTo>
                <a:lnTo>
                  <a:pt x="55670" y="36670"/>
                </a:lnTo>
                <a:lnTo>
                  <a:pt x="55610" y="36710"/>
                </a:lnTo>
                <a:lnTo>
                  <a:pt x="55570" y="36730"/>
                </a:lnTo>
                <a:lnTo>
                  <a:pt x="55560" y="36730"/>
                </a:lnTo>
                <a:lnTo>
                  <a:pt x="55510" y="36760"/>
                </a:lnTo>
                <a:lnTo>
                  <a:pt x="55480" y="36780"/>
                </a:lnTo>
                <a:lnTo>
                  <a:pt x="55440" y="36800"/>
                </a:lnTo>
                <a:lnTo>
                  <a:pt x="55390" y="36830"/>
                </a:lnTo>
                <a:lnTo>
                  <a:pt x="55370" y="36840"/>
                </a:lnTo>
                <a:lnTo>
                  <a:pt x="55320" y="36870"/>
                </a:lnTo>
                <a:lnTo>
                  <a:pt x="55310" y="36880"/>
                </a:lnTo>
                <a:lnTo>
                  <a:pt x="55280" y="36900"/>
                </a:lnTo>
                <a:lnTo>
                  <a:pt x="55250" y="36910"/>
                </a:lnTo>
                <a:lnTo>
                  <a:pt x="55230" y="36930"/>
                </a:lnTo>
                <a:lnTo>
                  <a:pt x="55170" y="36960"/>
                </a:lnTo>
                <a:lnTo>
                  <a:pt x="55140" y="36980"/>
                </a:lnTo>
                <a:lnTo>
                  <a:pt x="55090" y="37010"/>
                </a:lnTo>
                <a:lnTo>
                  <a:pt x="55060" y="37020"/>
                </a:lnTo>
                <a:lnTo>
                  <a:pt x="55010" y="37050"/>
                </a:lnTo>
                <a:lnTo>
                  <a:pt x="54980" y="37070"/>
                </a:lnTo>
                <a:lnTo>
                  <a:pt x="54940" y="37090"/>
                </a:lnTo>
                <a:lnTo>
                  <a:pt x="54930" y="37100"/>
                </a:lnTo>
                <a:lnTo>
                  <a:pt x="54920" y="37110"/>
                </a:lnTo>
                <a:lnTo>
                  <a:pt x="54890" y="37120"/>
                </a:lnTo>
                <a:lnTo>
                  <a:pt x="54880" y="37130"/>
                </a:lnTo>
                <a:lnTo>
                  <a:pt x="54870" y="37140"/>
                </a:lnTo>
                <a:lnTo>
                  <a:pt x="54840" y="37150"/>
                </a:lnTo>
                <a:lnTo>
                  <a:pt x="54810" y="37170"/>
                </a:lnTo>
                <a:lnTo>
                  <a:pt x="54790" y="37180"/>
                </a:lnTo>
                <a:lnTo>
                  <a:pt x="54770" y="37190"/>
                </a:lnTo>
                <a:lnTo>
                  <a:pt x="54750" y="37210"/>
                </a:lnTo>
                <a:lnTo>
                  <a:pt x="54690" y="37240"/>
                </a:lnTo>
                <a:lnTo>
                  <a:pt x="54670" y="37250"/>
                </a:lnTo>
                <a:lnTo>
                  <a:pt x="54630" y="37270"/>
                </a:lnTo>
                <a:lnTo>
                  <a:pt x="54610" y="37280"/>
                </a:lnTo>
                <a:lnTo>
                  <a:pt x="54590" y="37300"/>
                </a:lnTo>
                <a:lnTo>
                  <a:pt x="54540" y="37320"/>
                </a:lnTo>
                <a:lnTo>
                  <a:pt x="54510" y="37340"/>
                </a:lnTo>
                <a:lnTo>
                  <a:pt x="54460" y="37370"/>
                </a:lnTo>
                <a:lnTo>
                  <a:pt x="54400" y="37410"/>
                </a:lnTo>
                <a:lnTo>
                  <a:pt x="54370" y="37420"/>
                </a:lnTo>
                <a:lnTo>
                  <a:pt x="54340" y="37440"/>
                </a:lnTo>
                <a:lnTo>
                  <a:pt x="54310" y="37460"/>
                </a:lnTo>
                <a:lnTo>
                  <a:pt x="54290" y="37470"/>
                </a:lnTo>
                <a:lnTo>
                  <a:pt x="54280" y="37480"/>
                </a:lnTo>
                <a:lnTo>
                  <a:pt x="54270" y="37500"/>
                </a:lnTo>
                <a:lnTo>
                  <a:pt x="54270" y="37530"/>
                </a:lnTo>
                <a:lnTo>
                  <a:pt x="54260" y="37540"/>
                </a:lnTo>
                <a:lnTo>
                  <a:pt x="54260" y="37550"/>
                </a:lnTo>
                <a:lnTo>
                  <a:pt x="54250" y="37580"/>
                </a:lnTo>
                <a:lnTo>
                  <a:pt x="54240" y="37640"/>
                </a:lnTo>
                <a:lnTo>
                  <a:pt x="54230" y="37670"/>
                </a:lnTo>
                <a:lnTo>
                  <a:pt x="54230" y="37690"/>
                </a:lnTo>
                <a:lnTo>
                  <a:pt x="54220" y="37740"/>
                </a:lnTo>
                <a:lnTo>
                  <a:pt x="54210" y="37790"/>
                </a:lnTo>
                <a:lnTo>
                  <a:pt x="54200" y="37800"/>
                </a:lnTo>
                <a:lnTo>
                  <a:pt x="54200" y="37810"/>
                </a:lnTo>
                <a:lnTo>
                  <a:pt x="54190" y="37850"/>
                </a:lnTo>
                <a:lnTo>
                  <a:pt x="54190" y="37870"/>
                </a:lnTo>
                <a:lnTo>
                  <a:pt x="54180" y="37900"/>
                </a:lnTo>
                <a:lnTo>
                  <a:pt x="54170" y="37920"/>
                </a:lnTo>
                <a:lnTo>
                  <a:pt x="54170" y="37960"/>
                </a:lnTo>
                <a:lnTo>
                  <a:pt x="54160" y="37960"/>
                </a:lnTo>
                <a:lnTo>
                  <a:pt x="54160" y="37970"/>
                </a:lnTo>
                <a:lnTo>
                  <a:pt x="54150" y="38010"/>
                </a:lnTo>
                <a:lnTo>
                  <a:pt x="54150" y="38030"/>
                </a:lnTo>
                <a:lnTo>
                  <a:pt x="54140" y="38050"/>
                </a:lnTo>
                <a:lnTo>
                  <a:pt x="54140" y="38080"/>
                </a:lnTo>
                <a:lnTo>
                  <a:pt x="54130" y="38100"/>
                </a:lnTo>
                <a:lnTo>
                  <a:pt x="54130" y="38120"/>
                </a:lnTo>
                <a:lnTo>
                  <a:pt x="54120" y="38150"/>
                </a:lnTo>
                <a:lnTo>
                  <a:pt x="54120" y="38170"/>
                </a:lnTo>
                <a:lnTo>
                  <a:pt x="54110" y="38200"/>
                </a:lnTo>
                <a:lnTo>
                  <a:pt x="54100" y="38220"/>
                </a:lnTo>
                <a:lnTo>
                  <a:pt x="54100" y="38260"/>
                </a:lnTo>
                <a:lnTo>
                  <a:pt x="54090" y="38270"/>
                </a:lnTo>
                <a:lnTo>
                  <a:pt x="54090" y="38280"/>
                </a:lnTo>
                <a:lnTo>
                  <a:pt x="54090" y="38290"/>
                </a:lnTo>
                <a:lnTo>
                  <a:pt x="54090" y="38300"/>
                </a:lnTo>
                <a:lnTo>
                  <a:pt x="54080" y="38310"/>
                </a:lnTo>
                <a:lnTo>
                  <a:pt x="54080" y="38330"/>
                </a:lnTo>
                <a:lnTo>
                  <a:pt x="54080" y="38340"/>
                </a:lnTo>
                <a:lnTo>
                  <a:pt x="54070" y="38360"/>
                </a:lnTo>
                <a:lnTo>
                  <a:pt x="54070" y="38380"/>
                </a:lnTo>
                <a:lnTo>
                  <a:pt x="54060" y="38390"/>
                </a:lnTo>
                <a:lnTo>
                  <a:pt x="54060" y="38410"/>
                </a:lnTo>
                <a:lnTo>
                  <a:pt x="54060" y="38430"/>
                </a:lnTo>
                <a:lnTo>
                  <a:pt x="54050" y="38450"/>
                </a:lnTo>
                <a:lnTo>
                  <a:pt x="54050" y="38470"/>
                </a:lnTo>
                <a:lnTo>
                  <a:pt x="54040" y="38480"/>
                </a:lnTo>
                <a:lnTo>
                  <a:pt x="54040" y="38520"/>
                </a:lnTo>
                <a:lnTo>
                  <a:pt x="54030" y="38530"/>
                </a:lnTo>
                <a:lnTo>
                  <a:pt x="54030" y="38540"/>
                </a:lnTo>
                <a:lnTo>
                  <a:pt x="54020" y="38570"/>
                </a:lnTo>
                <a:lnTo>
                  <a:pt x="54010" y="38630"/>
                </a:lnTo>
                <a:lnTo>
                  <a:pt x="54000" y="38660"/>
                </a:lnTo>
                <a:lnTo>
                  <a:pt x="54000" y="38680"/>
                </a:lnTo>
                <a:lnTo>
                  <a:pt x="53990" y="38700"/>
                </a:lnTo>
                <a:lnTo>
                  <a:pt x="53990" y="38720"/>
                </a:lnTo>
                <a:lnTo>
                  <a:pt x="53980" y="38770"/>
                </a:lnTo>
                <a:lnTo>
                  <a:pt x="53970" y="38820"/>
                </a:lnTo>
                <a:lnTo>
                  <a:pt x="53960" y="38840"/>
                </a:lnTo>
                <a:lnTo>
                  <a:pt x="53960" y="38860"/>
                </a:lnTo>
                <a:lnTo>
                  <a:pt x="53950" y="38870"/>
                </a:lnTo>
                <a:lnTo>
                  <a:pt x="53950" y="38890"/>
                </a:lnTo>
                <a:lnTo>
                  <a:pt x="53940" y="38910"/>
                </a:lnTo>
                <a:lnTo>
                  <a:pt x="53940" y="38930"/>
                </a:lnTo>
                <a:lnTo>
                  <a:pt x="53940" y="38940"/>
                </a:lnTo>
                <a:lnTo>
                  <a:pt x="53930" y="38960"/>
                </a:lnTo>
                <a:lnTo>
                  <a:pt x="53930" y="38980"/>
                </a:lnTo>
                <a:lnTo>
                  <a:pt x="53920" y="39000"/>
                </a:lnTo>
                <a:lnTo>
                  <a:pt x="53920" y="39010"/>
                </a:lnTo>
                <a:lnTo>
                  <a:pt x="53920" y="39020"/>
                </a:lnTo>
                <a:lnTo>
                  <a:pt x="53910" y="39050"/>
                </a:lnTo>
                <a:lnTo>
                  <a:pt x="53910" y="39070"/>
                </a:lnTo>
                <a:lnTo>
                  <a:pt x="53910" y="39080"/>
                </a:lnTo>
                <a:lnTo>
                  <a:pt x="53900" y="39090"/>
                </a:lnTo>
                <a:lnTo>
                  <a:pt x="53900" y="39110"/>
                </a:lnTo>
                <a:lnTo>
                  <a:pt x="53900" y="39120"/>
                </a:lnTo>
                <a:lnTo>
                  <a:pt x="53890" y="39130"/>
                </a:lnTo>
                <a:lnTo>
                  <a:pt x="53880" y="39140"/>
                </a:lnTo>
                <a:lnTo>
                  <a:pt x="53870" y="39150"/>
                </a:lnTo>
                <a:lnTo>
                  <a:pt x="53860" y="39160"/>
                </a:lnTo>
                <a:lnTo>
                  <a:pt x="53840" y="39170"/>
                </a:lnTo>
                <a:lnTo>
                  <a:pt x="53810" y="39190"/>
                </a:lnTo>
                <a:lnTo>
                  <a:pt x="53800" y="39200"/>
                </a:lnTo>
                <a:lnTo>
                  <a:pt x="53780" y="39220"/>
                </a:lnTo>
                <a:lnTo>
                  <a:pt x="53770" y="39230"/>
                </a:lnTo>
                <a:lnTo>
                  <a:pt x="53740" y="39250"/>
                </a:lnTo>
                <a:lnTo>
                  <a:pt x="53710" y="39270"/>
                </a:lnTo>
                <a:lnTo>
                  <a:pt x="53680" y="39290"/>
                </a:lnTo>
                <a:lnTo>
                  <a:pt x="53660" y="39320"/>
                </a:lnTo>
                <a:lnTo>
                  <a:pt x="53610" y="39350"/>
                </a:lnTo>
                <a:lnTo>
                  <a:pt x="53590" y="39370"/>
                </a:lnTo>
                <a:lnTo>
                  <a:pt x="53560" y="39390"/>
                </a:lnTo>
                <a:lnTo>
                  <a:pt x="53530" y="39410"/>
                </a:lnTo>
                <a:lnTo>
                  <a:pt x="53510" y="39430"/>
                </a:lnTo>
                <a:lnTo>
                  <a:pt x="53490" y="39440"/>
                </a:lnTo>
                <a:lnTo>
                  <a:pt x="53470" y="39460"/>
                </a:lnTo>
                <a:lnTo>
                  <a:pt x="53440" y="39480"/>
                </a:lnTo>
                <a:lnTo>
                  <a:pt x="53400" y="39510"/>
                </a:lnTo>
                <a:lnTo>
                  <a:pt x="53370" y="39540"/>
                </a:lnTo>
                <a:lnTo>
                  <a:pt x="53340" y="39560"/>
                </a:lnTo>
                <a:lnTo>
                  <a:pt x="53310" y="39580"/>
                </a:lnTo>
                <a:lnTo>
                  <a:pt x="53290" y="39600"/>
                </a:lnTo>
                <a:lnTo>
                  <a:pt x="53270" y="39620"/>
                </a:lnTo>
                <a:lnTo>
                  <a:pt x="53260" y="39630"/>
                </a:lnTo>
                <a:lnTo>
                  <a:pt x="53230" y="39650"/>
                </a:lnTo>
                <a:lnTo>
                  <a:pt x="53200" y="39670"/>
                </a:lnTo>
                <a:lnTo>
                  <a:pt x="53190" y="39680"/>
                </a:lnTo>
                <a:lnTo>
                  <a:pt x="53160" y="39700"/>
                </a:lnTo>
                <a:lnTo>
                  <a:pt x="53150" y="39710"/>
                </a:lnTo>
                <a:lnTo>
                  <a:pt x="53130" y="39730"/>
                </a:lnTo>
                <a:lnTo>
                  <a:pt x="53120" y="39730"/>
                </a:lnTo>
                <a:lnTo>
                  <a:pt x="53120" y="39740"/>
                </a:lnTo>
                <a:lnTo>
                  <a:pt x="53100" y="39750"/>
                </a:lnTo>
                <a:lnTo>
                  <a:pt x="53070" y="39770"/>
                </a:lnTo>
                <a:lnTo>
                  <a:pt x="52990" y="39830"/>
                </a:lnTo>
                <a:lnTo>
                  <a:pt x="52980" y="39840"/>
                </a:lnTo>
                <a:lnTo>
                  <a:pt x="52970" y="39850"/>
                </a:lnTo>
                <a:lnTo>
                  <a:pt x="52950" y="39870"/>
                </a:lnTo>
                <a:lnTo>
                  <a:pt x="52930" y="39890"/>
                </a:lnTo>
                <a:lnTo>
                  <a:pt x="52910" y="39900"/>
                </a:lnTo>
                <a:lnTo>
                  <a:pt x="52870" y="39930"/>
                </a:lnTo>
                <a:lnTo>
                  <a:pt x="52850" y="39950"/>
                </a:lnTo>
                <a:lnTo>
                  <a:pt x="52830" y="39960"/>
                </a:lnTo>
                <a:lnTo>
                  <a:pt x="52780" y="40000"/>
                </a:lnTo>
                <a:lnTo>
                  <a:pt x="52770" y="40010"/>
                </a:lnTo>
                <a:lnTo>
                  <a:pt x="52750" y="40030"/>
                </a:lnTo>
                <a:lnTo>
                  <a:pt x="52730" y="40040"/>
                </a:lnTo>
                <a:lnTo>
                  <a:pt x="52720" y="40050"/>
                </a:lnTo>
                <a:lnTo>
                  <a:pt x="52690" y="40080"/>
                </a:lnTo>
                <a:lnTo>
                  <a:pt x="52670" y="40090"/>
                </a:lnTo>
                <a:lnTo>
                  <a:pt x="52660" y="40100"/>
                </a:lnTo>
                <a:lnTo>
                  <a:pt x="52630" y="40120"/>
                </a:lnTo>
                <a:lnTo>
                  <a:pt x="52600" y="40150"/>
                </a:lnTo>
                <a:lnTo>
                  <a:pt x="52580" y="40170"/>
                </a:lnTo>
                <a:lnTo>
                  <a:pt x="52550" y="40190"/>
                </a:lnTo>
                <a:lnTo>
                  <a:pt x="52520" y="40210"/>
                </a:lnTo>
                <a:lnTo>
                  <a:pt x="52480" y="40250"/>
                </a:lnTo>
                <a:lnTo>
                  <a:pt x="52440" y="40280"/>
                </a:lnTo>
                <a:lnTo>
                  <a:pt x="52420" y="40300"/>
                </a:lnTo>
                <a:lnTo>
                  <a:pt x="52390" y="40320"/>
                </a:lnTo>
                <a:lnTo>
                  <a:pt x="52380" y="40330"/>
                </a:lnTo>
                <a:lnTo>
                  <a:pt x="52370" y="40340"/>
                </a:lnTo>
                <a:lnTo>
                  <a:pt x="52350" y="40350"/>
                </a:lnTo>
                <a:lnTo>
                  <a:pt x="52320" y="40370"/>
                </a:lnTo>
                <a:lnTo>
                  <a:pt x="52310" y="40380"/>
                </a:lnTo>
                <a:lnTo>
                  <a:pt x="52290" y="40400"/>
                </a:lnTo>
                <a:lnTo>
                  <a:pt x="52270" y="40420"/>
                </a:lnTo>
                <a:lnTo>
                  <a:pt x="52240" y="40440"/>
                </a:lnTo>
                <a:lnTo>
                  <a:pt x="52210" y="40470"/>
                </a:lnTo>
                <a:lnTo>
                  <a:pt x="52180" y="40490"/>
                </a:lnTo>
                <a:lnTo>
                  <a:pt x="52150" y="40510"/>
                </a:lnTo>
                <a:lnTo>
                  <a:pt x="52110" y="40550"/>
                </a:lnTo>
                <a:lnTo>
                  <a:pt x="52080" y="40570"/>
                </a:lnTo>
                <a:lnTo>
                  <a:pt x="52060" y="40580"/>
                </a:lnTo>
                <a:lnTo>
                  <a:pt x="52040" y="40600"/>
                </a:lnTo>
                <a:lnTo>
                  <a:pt x="52010" y="40630"/>
                </a:lnTo>
                <a:lnTo>
                  <a:pt x="51990" y="40640"/>
                </a:lnTo>
                <a:lnTo>
                  <a:pt x="51970" y="40650"/>
                </a:lnTo>
                <a:lnTo>
                  <a:pt x="51960" y="40660"/>
                </a:lnTo>
                <a:lnTo>
                  <a:pt x="51950" y="40670"/>
                </a:lnTo>
                <a:lnTo>
                  <a:pt x="51910" y="40700"/>
                </a:lnTo>
                <a:lnTo>
                  <a:pt x="51880" y="40730"/>
                </a:lnTo>
                <a:lnTo>
                  <a:pt x="51860" y="40750"/>
                </a:lnTo>
                <a:lnTo>
                  <a:pt x="51840" y="40760"/>
                </a:lnTo>
                <a:lnTo>
                  <a:pt x="51830" y="40770"/>
                </a:lnTo>
                <a:lnTo>
                  <a:pt x="51810" y="40780"/>
                </a:lnTo>
                <a:lnTo>
                  <a:pt x="51790" y="40800"/>
                </a:lnTo>
                <a:lnTo>
                  <a:pt x="51780" y="40810"/>
                </a:lnTo>
                <a:lnTo>
                  <a:pt x="51760" y="40830"/>
                </a:lnTo>
                <a:lnTo>
                  <a:pt x="51730" y="40850"/>
                </a:lnTo>
                <a:lnTo>
                  <a:pt x="51720" y="40860"/>
                </a:lnTo>
                <a:lnTo>
                  <a:pt x="51690" y="40880"/>
                </a:lnTo>
                <a:lnTo>
                  <a:pt x="51660" y="40910"/>
                </a:lnTo>
                <a:lnTo>
                  <a:pt x="51650" y="40920"/>
                </a:lnTo>
                <a:lnTo>
                  <a:pt x="51640" y="40920"/>
                </a:lnTo>
                <a:lnTo>
                  <a:pt x="51630" y="40930"/>
                </a:lnTo>
                <a:lnTo>
                  <a:pt x="51620" y="40940"/>
                </a:lnTo>
                <a:lnTo>
                  <a:pt x="51610" y="40950"/>
                </a:lnTo>
                <a:lnTo>
                  <a:pt x="51600" y="40960"/>
                </a:lnTo>
                <a:lnTo>
                  <a:pt x="51590" y="40960"/>
                </a:lnTo>
                <a:lnTo>
                  <a:pt x="51580" y="40970"/>
                </a:lnTo>
                <a:lnTo>
                  <a:pt x="51560" y="40980"/>
                </a:lnTo>
                <a:lnTo>
                  <a:pt x="51560" y="40990"/>
                </a:lnTo>
                <a:lnTo>
                  <a:pt x="51550" y="41000"/>
                </a:lnTo>
                <a:lnTo>
                  <a:pt x="51520" y="41020"/>
                </a:lnTo>
                <a:lnTo>
                  <a:pt x="51500" y="41040"/>
                </a:lnTo>
                <a:lnTo>
                  <a:pt x="51480" y="41050"/>
                </a:lnTo>
                <a:lnTo>
                  <a:pt x="51460" y="41070"/>
                </a:lnTo>
                <a:lnTo>
                  <a:pt x="51440" y="41090"/>
                </a:lnTo>
                <a:lnTo>
                  <a:pt x="51410" y="41110"/>
                </a:lnTo>
                <a:lnTo>
                  <a:pt x="51390" y="41120"/>
                </a:lnTo>
                <a:lnTo>
                  <a:pt x="51380" y="41130"/>
                </a:lnTo>
                <a:lnTo>
                  <a:pt x="51370" y="41140"/>
                </a:lnTo>
                <a:lnTo>
                  <a:pt x="51360" y="41150"/>
                </a:lnTo>
                <a:lnTo>
                  <a:pt x="51350" y="41150"/>
                </a:lnTo>
                <a:lnTo>
                  <a:pt x="51340" y="41170"/>
                </a:lnTo>
                <a:lnTo>
                  <a:pt x="51330" y="41170"/>
                </a:lnTo>
                <a:lnTo>
                  <a:pt x="51330" y="41180"/>
                </a:lnTo>
                <a:lnTo>
                  <a:pt x="51310" y="41190"/>
                </a:lnTo>
                <a:lnTo>
                  <a:pt x="51300" y="41200"/>
                </a:lnTo>
                <a:lnTo>
                  <a:pt x="51280" y="41210"/>
                </a:lnTo>
                <a:lnTo>
                  <a:pt x="51270" y="41220"/>
                </a:lnTo>
                <a:lnTo>
                  <a:pt x="51230" y="41260"/>
                </a:lnTo>
                <a:lnTo>
                  <a:pt x="51200" y="41280"/>
                </a:lnTo>
                <a:lnTo>
                  <a:pt x="51180" y="41290"/>
                </a:lnTo>
                <a:lnTo>
                  <a:pt x="51170" y="41300"/>
                </a:lnTo>
                <a:lnTo>
                  <a:pt x="51140" y="41320"/>
                </a:lnTo>
                <a:lnTo>
                  <a:pt x="51120" y="41340"/>
                </a:lnTo>
                <a:lnTo>
                  <a:pt x="51110" y="41350"/>
                </a:lnTo>
                <a:lnTo>
                  <a:pt x="51100" y="41360"/>
                </a:lnTo>
                <a:lnTo>
                  <a:pt x="51080" y="41370"/>
                </a:lnTo>
                <a:lnTo>
                  <a:pt x="51080" y="41380"/>
                </a:lnTo>
                <a:lnTo>
                  <a:pt x="51070" y="41380"/>
                </a:lnTo>
                <a:lnTo>
                  <a:pt x="51060" y="41390"/>
                </a:lnTo>
                <a:lnTo>
                  <a:pt x="51050" y="41400"/>
                </a:lnTo>
                <a:lnTo>
                  <a:pt x="51030" y="41420"/>
                </a:lnTo>
                <a:lnTo>
                  <a:pt x="51000" y="41440"/>
                </a:lnTo>
                <a:lnTo>
                  <a:pt x="50970" y="41460"/>
                </a:lnTo>
                <a:lnTo>
                  <a:pt x="50960" y="41470"/>
                </a:lnTo>
                <a:lnTo>
                  <a:pt x="50950" y="41480"/>
                </a:lnTo>
                <a:lnTo>
                  <a:pt x="50920" y="41500"/>
                </a:lnTo>
                <a:lnTo>
                  <a:pt x="50900" y="41520"/>
                </a:lnTo>
                <a:lnTo>
                  <a:pt x="50890" y="41530"/>
                </a:lnTo>
                <a:lnTo>
                  <a:pt x="50860" y="41550"/>
                </a:lnTo>
                <a:lnTo>
                  <a:pt x="50820" y="41580"/>
                </a:lnTo>
                <a:lnTo>
                  <a:pt x="50770" y="41630"/>
                </a:lnTo>
                <a:lnTo>
                  <a:pt x="50530" y="41810"/>
                </a:lnTo>
                <a:lnTo>
                  <a:pt x="50340" y="41960"/>
                </a:lnTo>
                <a:lnTo>
                  <a:pt x="50350" y="41790"/>
                </a:lnTo>
                <a:lnTo>
                  <a:pt x="50350" y="41720"/>
                </a:lnTo>
                <a:lnTo>
                  <a:pt x="50360" y="41610"/>
                </a:lnTo>
                <a:lnTo>
                  <a:pt x="50360" y="41430"/>
                </a:lnTo>
                <a:lnTo>
                  <a:pt x="50380" y="41170"/>
                </a:lnTo>
                <a:lnTo>
                  <a:pt x="50390" y="40850"/>
                </a:lnTo>
                <a:lnTo>
                  <a:pt x="50200" y="40710"/>
                </a:lnTo>
                <a:lnTo>
                  <a:pt x="49910" y="40500"/>
                </a:lnTo>
                <a:lnTo>
                  <a:pt x="49650" y="40310"/>
                </a:lnTo>
                <a:lnTo>
                  <a:pt x="49510" y="40200"/>
                </a:lnTo>
                <a:lnTo>
                  <a:pt x="49490" y="40220"/>
                </a:lnTo>
                <a:lnTo>
                  <a:pt x="49480" y="40230"/>
                </a:lnTo>
                <a:lnTo>
                  <a:pt x="49480" y="40240"/>
                </a:lnTo>
                <a:lnTo>
                  <a:pt x="49470" y="40260"/>
                </a:lnTo>
                <a:lnTo>
                  <a:pt x="49470" y="40270"/>
                </a:lnTo>
                <a:lnTo>
                  <a:pt x="49470" y="40280"/>
                </a:lnTo>
                <a:lnTo>
                  <a:pt x="49480" y="40300"/>
                </a:lnTo>
                <a:lnTo>
                  <a:pt x="49480" y="40310"/>
                </a:lnTo>
                <a:lnTo>
                  <a:pt x="49460" y="40330"/>
                </a:lnTo>
                <a:lnTo>
                  <a:pt x="49450" y="40340"/>
                </a:lnTo>
                <a:lnTo>
                  <a:pt x="49440" y="40350"/>
                </a:lnTo>
                <a:lnTo>
                  <a:pt x="49440" y="40360"/>
                </a:lnTo>
                <a:lnTo>
                  <a:pt x="49450" y="40390"/>
                </a:lnTo>
                <a:lnTo>
                  <a:pt x="49450" y="40410"/>
                </a:lnTo>
                <a:lnTo>
                  <a:pt x="49450" y="40420"/>
                </a:lnTo>
                <a:lnTo>
                  <a:pt x="49430" y="40430"/>
                </a:lnTo>
                <a:lnTo>
                  <a:pt x="49430" y="40440"/>
                </a:lnTo>
                <a:lnTo>
                  <a:pt x="49420" y="40450"/>
                </a:lnTo>
                <a:lnTo>
                  <a:pt x="49420" y="40460"/>
                </a:lnTo>
                <a:lnTo>
                  <a:pt x="49430" y="40480"/>
                </a:lnTo>
                <a:lnTo>
                  <a:pt x="49430" y="40490"/>
                </a:lnTo>
                <a:lnTo>
                  <a:pt x="49410" y="40500"/>
                </a:lnTo>
                <a:lnTo>
                  <a:pt x="49390" y="40510"/>
                </a:lnTo>
                <a:lnTo>
                  <a:pt x="49360" y="40510"/>
                </a:lnTo>
                <a:lnTo>
                  <a:pt x="49340" y="40500"/>
                </a:lnTo>
                <a:lnTo>
                  <a:pt x="49310" y="40510"/>
                </a:lnTo>
                <a:lnTo>
                  <a:pt x="49300" y="40510"/>
                </a:lnTo>
                <a:lnTo>
                  <a:pt x="49290" y="40520"/>
                </a:lnTo>
                <a:lnTo>
                  <a:pt x="49280" y="40540"/>
                </a:lnTo>
                <a:lnTo>
                  <a:pt x="49270" y="40550"/>
                </a:lnTo>
                <a:lnTo>
                  <a:pt x="49260" y="40550"/>
                </a:lnTo>
                <a:lnTo>
                  <a:pt x="49240" y="40540"/>
                </a:lnTo>
                <a:lnTo>
                  <a:pt x="49220" y="40530"/>
                </a:lnTo>
                <a:lnTo>
                  <a:pt x="49210" y="40530"/>
                </a:lnTo>
                <a:lnTo>
                  <a:pt x="49200" y="40530"/>
                </a:lnTo>
                <a:lnTo>
                  <a:pt x="49180" y="40530"/>
                </a:lnTo>
                <a:lnTo>
                  <a:pt x="49170" y="40540"/>
                </a:lnTo>
                <a:lnTo>
                  <a:pt x="49160" y="40540"/>
                </a:lnTo>
                <a:lnTo>
                  <a:pt x="49150" y="40550"/>
                </a:lnTo>
                <a:lnTo>
                  <a:pt x="49140" y="40560"/>
                </a:lnTo>
                <a:lnTo>
                  <a:pt x="49120" y="40570"/>
                </a:lnTo>
                <a:lnTo>
                  <a:pt x="49100" y="40570"/>
                </a:lnTo>
                <a:lnTo>
                  <a:pt x="49090" y="40570"/>
                </a:lnTo>
                <a:lnTo>
                  <a:pt x="49080" y="40570"/>
                </a:lnTo>
                <a:lnTo>
                  <a:pt x="49060" y="40570"/>
                </a:lnTo>
                <a:lnTo>
                  <a:pt x="49050" y="40570"/>
                </a:lnTo>
                <a:lnTo>
                  <a:pt x="49040" y="40570"/>
                </a:lnTo>
                <a:lnTo>
                  <a:pt x="49030" y="40570"/>
                </a:lnTo>
                <a:lnTo>
                  <a:pt x="49020" y="40570"/>
                </a:lnTo>
                <a:lnTo>
                  <a:pt x="49000" y="40580"/>
                </a:lnTo>
                <a:lnTo>
                  <a:pt x="48990" y="40600"/>
                </a:lnTo>
                <a:lnTo>
                  <a:pt x="48980" y="40600"/>
                </a:lnTo>
                <a:lnTo>
                  <a:pt x="48970" y="40600"/>
                </a:lnTo>
                <a:lnTo>
                  <a:pt x="48960" y="40600"/>
                </a:lnTo>
                <a:lnTo>
                  <a:pt x="48940" y="40600"/>
                </a:lnTo>
                <a:lnTo>
                  <a:pt x="48910" y="40590"/>
                </a:lnTo>
                <a:lnTo>
                  <a:pt x="48900" y="40580"/>
                </a:lnTo>
                <a:lnTo>
                  <a:pt x="48890" y="40560"/>
                </a:lnTo>
                <a:lnTo>
                  <a:pt x="48880" y="40560"/>
                </a:lnTo>
                <a:lnTo>
                  <a:pt x="48870" y="40560"/>
                </a:lnTo>
                <a:lnTo>
                  <a:pt x="48860" y="40570"/>
                </a:lnTo>
                <a:lnTo>
                  <a:pt x="48850" y="40580"/>
                </a:lnTo>
                <a:lnTo>
                  <a:pt x="48850" y="40600"/>
                </a:lnTo>
                <a:lnTo>
                  <a:pt x="48840" y="40610"/>
                </a:lnTo>
                <a:lnTo>
                  <a:pt x="48840" y="40620"/>
                </a:lnTo>
                <a:lnTo>
                  <a:pt x="48830" y="40630"/>
                </a:lnTo>
                <a:lnTo>
                  <a:pt x="48810" y="40620"/>
                </a:lnTo>
                <a:lnTo>
                  <a:pt x="48790" y="40620"/>
                </a:lnTo>
                <a:lnTo>
                  <a:pt x="48780" y="40620"/>
                </a:lnTo>
                <a:lnTo>
                  <a:pt x="48760" y="40610"/>
                </a:lnTo>
                <a:lnTo>
                  <a:pt x="48740" y="40610"/>
                </a:lnTo>
                <a:lnTo>
                  <a:pt x="48730" y="40610"/>
                </a:lnTo>
                <a:lnTo>
                  <a:pt x="48720" y="40610"/>
                </a:lnTo>
                <a:lnTo>
                  <a:pt x="48710" y="40610"/>
                </a:lnTo>
                <a:lnTo>
                  <a:pt x="48700" y="40610"/>
                </a:lnTo>
                <a:lnTo>
                  <a:pt x="48690" y="40610"/>
                </a:lnTo>
                <a:lnTo>
                  <a:pt x="48670" y="40610"/>
                </a:lnTo>
                <a:lnTo>
                  <a:pt x="48660" y="40610"/>
                </a:lnTo>
                <a:lnTo>
                  <a:pt x="48650" y="40620"/>
                </a:lnTo>
                <a:lnTo>
                  <a:pt x="48640" y="40630"/>
                </a:lnTo>
                <a:lnTo>
                  <a:pt x="48630" y="40630"/>
                </a:lnTo>
                <a:lnTo>
                  <a:pt x="48620" y="40630"/>
                </a:lnTo>
                <a:lnTo>
                  <a:pt x="48600" y="40630"/>
                </a:lnTo>
                <a:lnTo>
                  <a:pt x="48580" y="40620"/>
                </a:lnTo>
                <a:lnTo>
                  <a:pt x="48570" y="40620"/>
                </a:lnTo>
                <a:lnTo>
                  <a:pt x="48550" y="40610"/>
                </a:lnTo>
                <a:lnTo>
                  <a:pt x="48550" y="40620"/>
                </a:lnTo>
                <a:lnTo>
                  <a:pt x="48540" y="40630"/>
                </a:lnTo>
                <a:lnTo>
                  <a:pt x="48520" y="40640"/>
                </a:lnTo>
                <a:lnTo>
                  <a:pt x="48500" y="40650"/>
                </a:lnTo>
                <a:lnTo>
                  <a:pt x="48490" y="40650"/>
                </a:lnTo>
                <a:lnTo>
                  <a:pt x="48480" y="40660"/>
                </a:lnTo>
                <a:lnTo>
                  <a:pt x="48470" y="40660"/>
                </a:lnTo>
                <a:lnTo>
                  <a:pt x="48460" y="40670"/>
                </a:lnTo>
                <a:lnTo>
                  <a:pt x="48450" y="40670"/>
                </a:lnTo>
                <a:lnTo>
                  <a:pt x="48430" y="40670"/>
                </a:lnTo>
                <a:lnTo>
                  <a:pt x="48420" y="40670"/>
                </a:lnTo>
                <a:lnTo>
                  <a:pt x="48410" y="40670"/>
                </a:lnTo>
                <a:lnTo>
                  <a:pt x="48380" y="40670"/>
                </a:lnTo>
                <a:lnTo>
                  <a:pt x="48360" y="40670"/>
                </a:lnTo>
                <a:lnTo>
                  <a:pt x="48350" y="40670"/>
                </a:lnTo>
                <a:lnTo>
                  <a:pt x="48330" y="40670"/>
                </a:lnTo>
                <a:lnTo>
                  <a:pt x="48300" y="40660"/>
                </a:lnTo>
                <a:lnTo>
                  <a:pt x="48270" y="40660"/>
                </a:lnTo>
                <a:lnTo>
                  <a:pt x="48260" y="40660"/>
                </a:lnTo>
                <a:lnTo>
                  <a:pt x="48250" y="40660"/>
                </a:lnTo>
                <a:lnTo>
                  <a:pt x="48220" y="40670"/>
                </a:lnTo>
                <a:lnTo>
                  <a:pt x="48210" y="40670"/>
                </a:lnTo>
                <a:lnTo>
                  <a:pt x="48200" y="40670"/>
                </a:lnTo>
                <a:lnTo>
                  <a:pt x="48170" y="40680"/>
                </a:lnTo>
                <a:lnTo>
                  <a:pt x="48150" y="40690"/>
                </a:lnTo>
                <a:lnTo>
                  <a:pt x="48110" y="40700"/>
                </a:lnTo>
                <a:lnTo>
                  <a:pt x="48080" y="40710"/>
                </a:lnTo>
                <a:lnTo>
                  <a:pt x="48060" y="40710"/>
                </a:lnTo>
                <a:lnTo>
                  <a:pt x="48050" y="40710"/>
                </a:lnTo>
                <a:lnTo>
                  <a:pt x="48040" y="40720"/>
                </a:lnTo>
                <a:lnTo>
                  <a:pt x="48010" y="40730"/>
                </a:lnTo>
                <a:lnTo>
                  <a:pt x="47990" y="40740"/>
                </a:lnTo>
                <a:lnTo>
                  <a:pt x="47970" y="40740"/>
                </a:lnTo>
                <a:lnTo>
                  <a:pt x="47960" y="40740"/>
                </a:lnTo>
                <a:lnTo>
                  <a:pt x="47950" y="40730"/>
                </a:lnTo>
                <a:lnTo>
                  <a:pt x="47950" y="40720"/>
                </a:lnTo>
                <a:lnTo>
                  <a:pt x="47930" y="40710"/>
                </a:lnTo>
                <a:lnTo>
                  <a:pt x="47920" y="40700"/>
                </a:lnTo>
                <a:lnTo>
                  <a:pt x="47890" y="40710"/>
                </a:lnTo>
                <a:lnTo>
                  <a:pt x="47880" y="40720"/>
                </a:lnTo>
                <a:lnTo>
                  <a:pt x="47870" y="40720"/>
                </a:lnTo>
                <a:lnTo>
                  <a:pt x="47860" y="40740"/>
                </a:lnTo>
                <a:lnTo>
                  <a:pt x="47840" y="40740"/>
                </a:lnTo>
                <a:lnTo>
                  <a:pt x="47830" y="40740"/>
                </a:lnTo>
                <a:lnTo>
                  <a:pt x="47820" y="40750"/>
                </a:lnTo>
                <a:lnTo>
                  <a:pt x="47810" y="40750"/>
                </a:lnTo>
                <a:lnTo>
                  <a:pt x="47800" y="40750"/>
                </a:lnTo>
                <a:lnTo>
                  <a:pt x="47780" y="40750"/>
                </a:lnTo>
                <a:lnTo>
                  <a:pt x="47780" y="40760"/>
                </a:lnTo>
                <a:lnTo>
                  <a:pt x="47770" y="40770"/>
                </a:lnTo>
                <a:lnTo>
                  <a:pt x="47750" y="40780"/>
                </a:lnTo>
                <a:lnTo>
                  <a:pt x="47750" y="40770"/>
                </a:lnTo>
                <a:lnTo>
                  <a:pt x="47740" y="40770"/>
                </a:lnTo>
                <a:lnTo>
                  <a:pt x="47740" y="40750"/>
                </a:lnTo>
                <a:lnTo>
                  <a:pt x="47730" y="40750"/>
                </a:lnTo>
                <a:lnTo>
                  <a:pt x="47730" y="40730"/>
                </a:lnTo>
                <a:lnTo>
                  <a:pt x="47710" y="40720"/>
                </a:lnTo>
                <a:lnTo>
                  <a:pt x="47700" y="40730"/>
                </a:lnTo>
                <a:lnTo>
                  <a:pt x="47680" y="40730"/>
                </a:lnTo>
                <a:lnTo>
                  <a:pt x="47670" y="40740"/>
                </a:lnTo>
                <a:lnTo>
                  <a:pt x="47650" y="40750"/>
                </a:lnTo>
                <a:lnTo>
                  <a:pt x="47640" y="40760"/>
                </a:lnTo>
                <a:lnTo>
                  <a:pt x="47640" y="40770"/>
                </a:lnTo>
                <a:lnTo>
                  <a:pt x="47610" y="40790"/>
                </a:lnTo>
                <a:lnTo>
                  <a:pt x="47590" y="40810"/>
                </a:lnTo>
                <a:lnTo>
                  <a:pt x="47570" y="40820"/>
                </a:lnTo>
                <a:lnTo>
                  <a:pt x="47560" y="40830"/>
                </a:lnTo>
                <a:lnTo>
                  <a:pt x="47550" y="40830"/>
                </a:lnTo>
                <a:lnTo>
                  <a:pt x="47530" y="40840"/>
                </a:lnTo>
                <a:lnTo>
                  <a:pt x="47510" y="40870"/>
                </a:lnTo>
                <a:lnTo>
                  <a:pt x="47500" y="40870"/>
                </a:lnTo>
                <a:lnTo>
                  <a:pt x="47500" y="40880"/>
                </a:lnTo>
                <a:lnTo>
                  <a:pt x="47470" y="40880"/>
                </a:lnTo>
                <a:lnTo>
                  <a:pt x="47460" y="40880"/>
                </a:lnTo>
                <a:lnTo>
                  <a:pt x="47440" y="40880"/>
                </a:lnTo>
                <a:lnTo>
                  <a:pt x="47430" y="40890"/>
                </a:lnTo>
                <a:lnTo>
                  <a:pt x="47430" y="40900"/>
                </a:lnTo>
                <a:lnTo>
                  <a:pt x="47430" y="40920"/>
                </a:lnTo>
                <a:lnTo>
                  <a:pt x="47430" y="40930"/>
                </a:lnTo>
                <a:lnTo>
                  <a:pt x="47430" y="40940"/>
                </a:lnTo>
                <a:lnTo>
                  <a:pt x="47400" y="40930"/>
                </a:lnTo>
                <a:lnTo>
                  <a:pt x="47380" y="40940"/>
                </a:lnTo>
                <a:lnTo>
                  <a:pt x="47370" y="40940"/>
                </a:lnTo>
                <a:lnTo>
                  <a:pt x="47360" y="40950"/>
                </a:lnTo>
                <a:lnTo>
                  <a:pt x="47350" y="40950"/>
                </a:lnTo>
                <a:lnTo>
                  <a:pt x="47330" y="40960"/>
                </a:lnTo>
                <a:lnTo>
                  <a:pt x="47310" y="40960"/>
                </a:lnTo>
                <a:lnTo>
                  <a:pt x="47300" y="40950"/>
                </a:lnTo>
                <a:lnTo>
                  <a:pt x="47280" y="40940"/>
                </a:lnTo>
                <a:lnTo>
                  <a:pt x="47270" y="40930"/>
                </a:lnTo>
                <a:lnTo>
                  <a:pt x="47260" y="40920"/>
                </a:lnTo>
                <a:lnTo>
                  <a:pt x="47260" y="40910"/>
                </a:lnTo>
                <a:lnTo>
                  <a:pt x="47250" y="40890"/>
                </a:lnTo>
                <a:lnTo>
                  <a:pt x="47250" y="40880"/>
                </a:lnTo>
                <a:lnTo>
                  <a:pt x="47240" y="40870"/>
                </a:lnTo>
                <a:lnTo>
                  <a:pt x="47240" y="40860"/>
                </a:lnTo>
                <a:lnTo>
                  <a:pt x="47240" y="40850"/>
                </a:lnTo>
                <a:lnTo>
                  <a:pt x="47230" y="40840"/>
                </a:lnTo>
                <a:lnTo>
                  <a:pt x="47230" y="40830"/>
                </a:lnTo>
                <a:lnTo>
                  <a:pt x="47220" y="40820"/>
                </a:lnTo>
                <a:lnTo>
                  <a:pt x="47200" y="40820"/>
                </a:lnTo>
                <a:lnTo>
                  <a:pt x="47200" y="40840"/>
                </a:lnTo>
                <a:lnTo>
                  <a:pt x="47200" y="40860"/>
                </a:lnTo>
                <a:lnTo>
                  <a:pt x="47200" y="40870"/>
                </a:lnTo>
                <a:lnTo>
                  <a:pt x="47200" y="40880"/>
                </a:lnTo>
                <a:lnTo>
                  <a:pt x="47180" y="40890"/>
                </a:lnTo>
                <a:lnTo>
                  <a:pt x="47160" y="40900"/>
                </a:lnTo>
                <a:lnTo>
                  <a:pt x="47150" y="40910"/>
                </a:lnTo>
                <a:lnTo>
                  <a:pt x="47150" y="40920"/>
                </a:lnTo>
                <a:lnTo>
                  <a:pt x="47130" y="40940"/>
                </a:lnTo>
                <a:lnTo>
                  <a:pt x="47130" y="40950"/>
                </a:lnTo>
                <a:lnTo>
                  <a:pt x="47130" y="40970"/>
                </a:lnTo>
                <a:lnTo>
                  <a:pt x="47120" y="40980"/>
                </a:lnTo>
                <a:lnTo>
                  <a:pt x="47120" y="41000"/>
                </a:lnTo>
                <a:lnTo>
                  <a:pt x="47120" y="41020"/>
                </a:lnTo>
                <a:lnTo>
                  <a:pt x="47110" y="41020"/>
                </a:lnTo>
                <a:lnTo>
                  <a:pt x="47100" y="41030"/>
                </a:lnTo>
                <a:lnTo>
                  <a:pt x="47070" y="41040"/>
                </a:lnTo>
                <a:lnTo>
                  <a:pt x="47060" y="41050"/>
                </a:lnTo>
                <a:lnTo>
                  <a:pt x="47050" y="41060"/>
                </a:lnTo>
                <a:lnTo>
                  <a:pt x="47050" y="41050"/>
                </a:lnTo>
                <a:lnTo>
                  <a:pt x="47050" y="41030"/>
                </a:lnTo>
                <a:lnTo>
                  <a:pt x="47060" y="41010"/>
                </a:lnTo>
                <a:lnTo>
                  <a:pt x="47070" y="41010"/>
                </a:lnTo>
                <a:lnTo>
                  <a:pt x="47070" y="41000"/>
                </a:lnTo>
                <a:lnTo>
                  <a:pt x="47060" y="40980"/>
                </a:lnTo>
                <a:lnTo>
                  <a:pt x="47060" y="40970"/>
                </a:lnTo>
                <a:lnTo>
                  <a:pt x="47050" y="40960"/>
                </a:lnTo>
                <a:lnTo>
                  <a:pt x="47050" y="40950"/>
                </a:lnTo>
                <a:lnTo>
                  <a:pt x="47030" y="40930"/>
                </a:lnTo>
                <a:lnTo>
                  <a:pt x="47020" y="40910"/>
                </a:lnTo>
                <a:lnTo>
                  <a:pt x="47010" y="40910"/>
                </a:lnTo>
                <a:lnTo>
                  <a:pt x="46990" y="40910"/>
                </a:lnTo>
                <a:lnTo>
                  <a:pt x="46980" y="40890"/>
                </a:lnTo>
                <a:lnTo>
                  <a:pt x="46980" y="40880"/>
                </a:lnTo>
                <a:lnTo>
                  <a:pt x="46970" y="40880"/>
                </a:lnTo>
                <a:lnTo>
                  <a:pt x="46970" y="40860"/>
                </a:lnTo>
                <a:lnTo>
                  <a:pt x="46960" y="40840"/>
                </a:lnTo>
                <a:lnTo>
                  <a:pt x="46940" y="40830"/>
                </a:lnTo>
                <a:lnTo>
                  <a:pt x="46930" y="40820"/>
                </a:lnTo>
                <a:lnTo>
                  <a:pt x="46910" y="40820"/>
                </a:lnTo>
                <a:lnTo>
                  <a:pt x="46900" y="40820"/>
                </a:lnTo>
                <a:lnTo>
                  <a:pt x="46890" y="40820"/>
                </a:lnTo>
                <a:lnTo>
                  <a:pt x="46880" y="40790"/>
                </a:lnTo>
                <a:lnTo>
                  <a:pt x="46870" y="40780"/>
                </a:lnTo>
                <a:lnTo>
                  <a:pt x="46860" y="40770"/>
                </a:lnTo>
                <a:lnTo>
                  <a:pt x="46780" y="40640"/>
                </a:lnTo>
                <a:lnTo>
                  <a:pt x="46740" y="40560"/>
                </a:lnTo>
                <a:lnTo>
                  <a:pt x="46710" y="40510"/>
                </a:lnTo>
                <a:lnTo>
                  <a:pt x="46650" y="40400"/>
                </a:lnTo>
                <a:lnTo>
                  <a:pt x="46530" y="40190"/>
                </a:lnTo>
                <a:lnTo>
                  <a:pt x="46480" y="40100"/>
                </a:lnTo>
                <a:lnTo>
                  <a:pt x="46390" y="39950"/>
                </a:lnTo>
                <a:lnTo>
                  <a:pt x="46320" y="39830"/>
                </a:lnTo>
                <a:lnTo>
                  <a:pt x="46300" y="39770"/>
                </a:lnTo>
                <a:lnTo>
                  <a:pt x="46290" y="39760"/>
                </a:lnTo>
                <a:lnTo>
                  <a:pt x="46280" y="39750"/>
                </a:lnTo>
                <a:lnTo>
                  <a:pt x="46270" y="39720"/>
                </a:lnTo>
                <a:lnTo>
                  <a:pt x="46260" y="39690"/>
                </a:lnTo>
                <a:lnTo>
                  <a:pt x="46250" y="39680"/>
                </a:lnTo>
                <a:lnTo>
                  <a:pt x="46250" y="39670"/>
                </a:lnTo>
                <a:lnTo>
                  <a:pt x="46230" y="39630"/>
                </a:lnTo>
                <a:lnTo>
                  <a:pt x="46210" y="39600"/>
                </a:lnTo>
                <a:lnTo>
                  <a:pt x="46210" y="39590"/>
                </a:lnTo>
                <a:lnTo>
                  <a:pt x="46200" y="39590"/>
                </a:lnTo>
                <a:lnTo>
                  <a:pt x="46190" y="39560"/>
                </a:lnTo>
                <a:lnTo>
                  <a:pt x="46180" y="39540"/>
                </a:lnTo>
                <a:lnTo>
                  <a:pt x="46170" y="39530"/>
                </a:lnTo>
                <a:lnTo>
                  <a:pt x="46170" y="39510"/>
                </a:lnTo>
                <a:lnTo>
                  <a:pt x="46160" y="39510"/>
                </a:lnTo>
                <a:lnTo>
                  <a:pt x="46140" y="39470"/>
                </a:lnTo>
                <a:lnTo>
                  <a:pt x="46140" y="39460"/>
                </a:lnTo>
                <a:lnTo>
                  <a:pt x="46130" y="39450"/>
                </a:lnTo>
                <a:lnTo>
                  <a:pt x="46130" y="39440"/>
                </a:lnTo>
                <a:lnTo>
                  <a:pt x="46120" y="39420"/>
                </a:lnTo>
                <a:lnTo>
                  <a:pt x="46110" y="39400"/>
                </a:lnTo>
                <a:lnTo>
                  <a:pt x="46100" y="39390"/>
                </a:lnTo>
                <a:lnTo>
                  <a:pt x="46100" y="39380"/>
                </a:lnTo>
                <a:lnTo>
                  <a:pt x="46090" y="39370"/>
                </a:lnTo>
                <a:lnTo>
                  <a:pt x="46090" y="39360"/>
                </a:lnTo>
                <a:lnTo>
                  <a:pt x="46080" y="39360"/>
                </a:lnTo>
                <a:lnTo>
                  <a:pt x="46060" y="39330"/>
                </a:lnTo>
                <a:lnTo>
                  <a:pt x="46060" y="39320"/>
                </a:lnTo>
                <a:lnTo>
                  <a:pt x="46050" y="39300"/>
                </a:lnTo>
                <a:lnTo>
                  <a:pt x="46020" y="39260"/>
                </a:lnTo>
                <a:lnTo>
                  <a:pt x="45990" y="39220"/>
                </a:lnTo>
                <a:lnTo>
                  <a:pt x="45990" y="39210"/>
                </a:lnTo>
                <a:lnTo>
                  <a:pt x="45980" y="39200"/>
                </a:lnTo>
                <a:lnTo>
                  <a:pt x="45970" y="39180"/>
                </a:lnTo>
                <a:lnTo>
                  <a:pt x="45940" y="39140"/>
                </a:lnTo>
                <a:lnTo>
                  <a:pt x="45920" y="39110"/>
                </a:lnTo>
                <a:lnTo>
                  <a:pt x="45900" y="39090"/>
                </a:lnTo>
                <a:lnTo>
                  <a:pt x="45900" y="39080"/>
                </a:lnTo>
                <a:lnTo>
                  <a:pt x="45890" y="39070"/>
                </a:lnTo>
                <a:lnTo>
                  <a:pt x="45890" y="39060"/>
                </a:lnTo>
                <a:lnTo>
                  <a:pt x="45870" y="39040"/>
                </a:lnTo>
                <a:lnTo>
                  <a:pt x="45870" y="39030"/>
                </a:lnTo>
                <a:lnTo>
                  <a:pt x="45860" y="39020"/>
                </a:lnTo>
                <a:lnTo>
                  <a:pt x="45850" y="39010"/>
                </a:lnTo>
                <a:lnTo>
                  <a:pt x="45830" y="38980"/>
                </a:lnTo>
                <a:lnTo>
                  <a:pt x="45830" y="38970"/>
                </a:lnTo>
                <a:lnTo>
                  <a:pt x="45820" y="38970"/>
                </a:lnTo>
                <a:lnTo>
                  <a:pt x="45790" y="38910"/>
                </a:lnTo>
                <a:lnTo>
                  <a:pt x="45770" y="38880"/>
                </a:lnTo>
                <a:lnTo>
                  <a:pt x="45760" y="38870"/>
                </a:lnTo>
                <a:lnTo>
                  <a:pt x="45760" y="38860"/>
                </a:lnTo>
                <a:lnTo>
                  <a:pt x="45750" y="38860"/>
                </a:lnTo>
                <a:lnTo>
                  <a:pt x="45730" y="38820"/>
                </a:lnTo>
                <a:lnTo>
                  <a:pt x="45720" y="38810"/>
                </a:lnTo>
                <a:lnTo>
                  <a:pt x="45710" y="38790"/>
                </a:lnTo>
                <a:lnTo>
                  <a:pt x="45700" y="38770"/>
                </a:lnTo>
                <a:lnTo>
                  <a:pt x="45690" y="38770"/>
                </a:lnTo>
                <a:lnTo>
                  <a:pt x="45680" y="38750"/>
                </a:lnTo>
                <a:lnTo>
                  <a:pt x="45670" y="38720"/>
                </a:lnTo>
                <a:lnTo>
                  <a:pt x="45630" y="38670"/>
                </a:lnTo>
                <a:lnTo>
                  <a:pt x="45600" y="38610"/>
                </a:lnTo>
                <a:lnTo>
                  <a:pt x="45560" y="38560"/>
                </a:lnTo>
                <a:lnTo>
                  <a:pt x="45530" y="38520"/>
                </a:lnTo>
                <a:lnTo>
                  <a:pt x="45510" y="38480"/>
                </a:lnTo>
                <a:lnTo>
                  <a:pt x="45490" y="38460"/>
                </a:lnTo>
                <a:lnTo>
                  <a:pt x="45490" y="38450"/>
                </a:lnTo>
                <a:lnTo>
                  <a:pt x="45480" y="38440"/>
                </a:lnTo>
                <a:lnTo>
                  <a:pt x="45460" y="38390"/>
                </a:lnTo>
                <a:lnTo>
                  <a:pt x="45430" y="38350"/>
                </a:lnTo>
                <a:lnTo>
                  <a:pt x="45410" y="38320"/>
                </a:lnTo>
                <a:lnTo>
                  <a:pt x="45400" y="38310"/>
                </a:lnTo>
                <a:lnTo>
                  <a:pt x="45400" y="38300"/>
                </a:lnTo>
                <a:lnTo>
                  <a:pt x="45370" y="38260"/>
                </a:lnTo>
                <a:lnTo>
                  <a:pt x="45360" y="38250"/>
                </a:lnTo>
                <a:lnTo>
                  <a:pt x="45350" y="38230"/>
                </a:lnTo>
                <a:lnTo>
                  <a:pt x="45340" y="38210"/>
                </a:lnTo>
                <a:lnTo>
                  <a:pt x="45330" y="38200"/>
                </a:lnTo>
                <a:lnTo>
                  <a:pt x="45310" y="38160"/>
                </a:lnTo>
                <a:lnTo>
                  <a:pt x="45300" y="38150"/>
                </a:lnTo>
                <a:lnTo>
                  <a:pt x="45290" y="38140"/>
                </a:lnTo>
                <a:lnTo>
                  <a:pt x="45270" y="38110"/>
                </a:lnTo>
                <a:lnTo>
                  <a:pt x="45260" y="38080"/>
                </a:lnTo>
                <a:lnTo>
                  <a:pt x="45240" y="38050"/>
                </a:lnTo>
                <a:lnTo>
                  <a:pt x="45220" y="38020"/>
                </a:lnTo>
                <a:lnTo>
                  <a:pt x="45210" y="38010"/>
                </a:lnTo>
                <a:lnTo>
                  <a:pt x="45190" y="37970"/>
                </a:lnTo>
                <a:lnTo>
                  <a:pt x="45180" y="37960"/>
                </a:lnTo>
                <a:lnTo>
                  <a:pt x="45170" y="37940"/>
                </a:lnTo>
                <a:lnTo>
                  <a:pt x="45160" y="37930"/>
                </a:lnTo>
                <a:lnTo>
                  <a:pt x="45150" y="37920"/>
                </a:lnTo>
                <a:lnTo>
                  <a:pt x="45140" y="37900"/>
                </a:lnTo>
                <a:lnTo>
                  <a:pt x="45130" y="37890"/>
                </a:lnTo>
                <a:lnTo>
                  <a:pt x="45120" y="37860"/>
                </a:lnTo>
                <a:lnTo>
                  <a:pt x="45090" y="37820"/>
                </a:lnTo>
                <a:lnTo>
                  <a:pt x="45060" y="37780"/>
                </a:lnTo>
                <a:lnTo>
                  <a:pt x="45050" y="37770"/>
                </a:lnTo>
                <a:lnTo>
                  <a:pt x="45050" y="37760"/>
                </a:lnTo>
                <a:lnTo>
                  <a:pt x="45040" y="37760"/>
                </a:lnTo>
                <a:lnTo>
                  <a:pt x="44980" y="37730"/>
                </a:lnTo>
                <a:lnTo>
                  <a:pt x="44970" y="37720"/>
                </a:lnTo>
                <a:lnTo>
                  <a:pt x="44920" y="37700"/>
                </a:lnTo>
                <a:lnTo>
                  <a:pt x="44890" y="37690"/>
                </a:lnTo>
                <a:lnTo>
                  <a:pt x="44870" y="37680"/>
                </a:lnTo>
                <a:lnTo>
                  <a:pt x="44840" y="37670"/>
                </a:lnTo>
                <a:lnTo>
                  <a:pt x="44770" y="37640"/>
                </a:lnTo>
                <a:lnTo>
                  <a:pt x="44760" y="37640"/>
                </a:lnTo>
                <a:lnTo>
                  <a:pt x="44750" y="37630"/>
                </a:lnTo>
                <a:lnTo>
                  <a:pt x="44700" y="37610"/>
                </a:lnTo>
                <a:lnTo>
                  <a:pt x="44680" y="37610"/>
                </a:lnTo>
                <a:lnTo>
                  <a:pt x="44670" y="37600"/>
                </a:lnTo>
                <a:lnTo>
                  <a:pt x="44620" y="37580"/>
                </a:lnTo>
                <a:lnTo>
                  <a:pt x="44590" y="37580"/>
                </a:lnTo>
                <a:lnTo>
                  <a:pt x="44580" y="37570"/>
                </a:lnTo>
                <a:lnTo>
                  <a:pt x="44570" y="37570"/>
                </a:lnTo>
                <a:lnTo>
                  <a:pt x="44560" y="37550"/>
                </a:lnTo>
                <a:lnTo>
                  <a:pt x="44560" y="37530"/>
                </a:lnTo>
                <a:lnTo>
                  <a:pt x="44550" y="37510"/>
                </a:lnTo>
                <a:lnTo>
                  <a:pt x="44550" y="37480"/>
                </a:lnTo>
                <a:lnTo>
                  <a:pt x="44530" y="37430"/>
                </a:lnTo>
                <a:lnTo>
                  <a:pt x="44530" y="37420"/>
                </a:lnTo>
                <a:lnTo>
                  <a:pt x="44520" y="37380"/>
                </a:lnTo>
                <a:lnTo>
                  <a:pt x="44510" y="37330"/>
                </a:lnTo>
                <a:lnTo>
                  <a:pt x="44500" y="37290"/>
                </a:lnTo>
                <a:lnTo>
                  <a:pt x="44480" y="37240"/>
                </a:lnTo>
                <a:lnTo>
                  <a:pt x="44470" y="37190"/>
                </a:lnTo>
                <a:lnTo>
                  <a:pt x="44460" y="37150"/>
                </a:lnTo>
                <a:lnTo>
                  <a:pt x="44460" y="37140"/>
                </a:lnTo>
                <a:lnTo>
                  <a:pt x="44460" y="37130"/>
                </a:lnTo>
                <a:lnTo>
                  <a:pt x="44450" y="37100"/>
                </a:lnTo>
                <a:lnTo>
                  <a:pt x="44440" y="37070"/>
                </a:lnTo>
                <a:lnTo>
                  <a:pt x="44440" y="37060"/>
                </a:lnTo>
                <a:lnTo>
                  <a:pt x="44430" y="37040"/>
                </a:lnTo>
                <a:lnTo>
                  <a:pt x="44420" y="37010"/>
                </a:lnTo>
                <a:lnTo>
                  <a:pt x="44420" y="36990"/>
                </a:lnTo>
                <a:lnTo>
                  <a:pt x="44420" y="36980"/>
                </a:lnTo>
                <a:lnTo>
                  <a:pt x="44410" y="36960"/>
                </a:lnTo>
                <a:lnTo>
                  <a:pt x="44410" y="36930"/>
                </a:lnTo>
                <a:lnTo>
                  <a:pt x="44400" y="36900"/>
                </a:lnTo>
                <a:lnTo>
                  <a:pt x="44390" y="36890"/>
                </a:lnTo>
                <a:lnTo>
                  <a:pt x="44380" y="36840"/>
                </a:lnTo>
                <a:lnTo>
                  <a:pt x="44370" y="36810"/>
                </a:lnTo>
                <a:lnTo>
                  <a:pt x="44370" y="36790"/>
                </a:lnTo>
                <a:lnTo>
                  <a:pt x="44360" y="36770"/>
                </a:lnTo>
                <a:lnTo>
                  <a:pt x="44360" y="36760"/>
                </a:lnTo>
                <a:lnTo>
                  <a:pt x="44360" y="36750"/>
                </a:lnTo>
                <a:lnTo>
                  <a:pt x="44350" y="36720"/>
                </a:lnTo>
                <a:lnTo>
                  <a:pt x="44350" y="36710"/>
                </a:lnTo>
                <a:lnTo>
                  <a:pt x="44350" y="36700"/>
                </a:lnTo>
                <a:lnTo>
                  <a:pt x="44340" y="36680"/>
                </a:lnTo>
                <a:lnTo>
                  <a:pt x="44330" y="36660"/>
                </a:lnTo>
                <a:lnTo>
                  <a:pt x="44330" y="36630"/>
                </a:lnTo>
                <a:lnTo>
                  <a:pt x="44320" y="36590"/>
                </a:lnTo>
                <a:lnTo>
                  <a:pt x="44310" y="36580"/>
                </a:lnTo>
                <a:lnTo>
                  <a:pt x="44300" y="36530"/>
                </a:lnTo>
                <a:lnTo>
                  <a:pt x="44300" y="36520"/>
                </a:lnTo>
                <a:lnTo>
                  <a:pt x="44290" y="36500"/>
                </a:lnTo>
                <a:lnTo>
                  <a:pt x="44280" y="36500"/>
                </a:lnTo>
                <a:lnTo>
                  <a:pt x="44260" y="36500"/>
                </a:lnTo>
                <a:lnTo>
                  <a:pt x="44200" y="36500"/>
                </a:lnTo>
                <a:lnTo>
                  <a:pt x="44180" y="36500"/>
                </a:lnTo>
                <a:lnTo>
                  <a:pt x="44120" y="36490"/>
                </a:lnTo>
                <a:lnTo>
                  <a:pt x="44090" y="36490"/>
                </a:lnTo>
                <a:lnTo>
                  <a:pt x="44080" y="36490"/>
                </a:lnTo>
                <a:lnTo>
                  <a:pt x="44070" y="36490"/>
                </a:lnTo>
                <a:lnTo>
                  <a:pt x="44060" y="36490"/>
                </a:lnTo>
                <a:lnTo>
                  <a:pt x="44050" y="36490"/>
                </a:lnTo>
                <a:lnTo>
                  <a:pt x="44040" y="36490"/>
                </a:lnTo>
                <a:lnTo>
                  <a:pt x="44020" y="36490"/>
                </a:lnTo>
                <a:lnTo>
                  <a:pt x="44010" y="36490"/>
                </a:lnTo>
                <a:lnTo>
                  <a:pt x="44000" y="36490"/>
                </a:lnTo>
                <a:lnTo>
                  <a:pt x="43990" y="36490"/>
                </a:lnTo>
                <a:lnTo>
                  <a:pt x="43960" y="36490"/>
                </a:lnTo>
                <a:lnTo>
                  <a:pt x="43940" y="36490"/>
                </a:lnTo>
                <a:lnTo>
                  <a:pt x="43930" y="36480"/>
                </a:lnTo>
                <a:lnTo>
                  <a:pt x="43920" y="36470"/>
                </a:lnTo>
                <a:lnTo>
                  <a:pt x="43910" y="36460"/>
                </a:lnTo>
                <a:lnTo>
                  <a:pt x="43900" y="36450"/>
                </a:lnTo>
                <a:lnTo>
                  <a:pt x="43890" y="36440"/>
                </a:lnTo>
                <a:lnTo>
                  <a:pt x="43880" y="36420"/>
                </a:lnTo>
                <a:lnTo>
                  <a:pt x="43870" y="36410"/>
                </a:lnTo>
                <a:lnTo>
                  <a:pt x="43860" y="36390"/>
                </a:lnTo>
                <a:lnTo>
                  <a:pt x="43850" y="36370"/>
                </a:lnTo>
                <a:lnTo>
                  <a:pt x="43840" y="36360"/>
                </a:lnTo>
                <a:lnTo>
                  <a:pt x="43840" y="36350"/>
                </a:lnTo>
                <a:lnTo>
                  <a:pt x="43830" y="36340"/>
                </a:lnTo>
                <a:lnTo>
                  <a:pt x="43820" y="36330"/>
                </a:lnTo>
                <a:lnTo>
                  <a:pt x="43810" y="36320"/>
                </a:lnTo>
                <a:lnTo>
                  <a:pt x="43810" y="36310"/>
                </a:lnTo>
                <a:lnTo>
                  <a:pt x="43800" y="36310"/>
                </a:lnTo>
                <a:lnTo>
                  <a:pt x="43800" y="36300"/>
                </a:lnTo>
                <a:lnTo>
                  <a:pt x="43780" y="36290"/>
                </a:lnTo>
                <a:lnTo>
                  <a:pt x="43770" y="36290"/>
                </a:lnTo>
                <a:lnTo>
                  <a:pt x="43760" y="36280"/>
                </a:lnTo>
                <a:lnTo>
                  <a:pt x="43760" y="36270"/>
                </a:lnTo>
                <a:lnTo>
                  <a:pt x="43750" y="36270"/>
                </a:lnTo>
                <a:lnTo>
                  <a:pt x="43740" y="36260"/>
                </a:lnTo>
                <a:lnTo>
                  <a:pt x="43730" y="36260"/>
                </a:lnTo>
                <a:lnTo>
                  <a:pt x="43720" y="36250"/>
                </a:lnTo>
                <a:lnTo>
                  <a:pt x="43700" y="36240"/>
                </a:lnTo>
                <a:lnTo>
                  <a:pt x="43690" y="36230"/>
                </a:lnTo>
                <a:lnTo>
                  <a:pt x="43670" y="36220"/>
                </a:lnTo>
                <a:lnTo>
                  <a:pt x="43670" y="36210"/>
                </a:lnTo>
                <a:lnTo>
                  <a:pt x="43650" y="36200"/>
                </a:lnTo>
                <a:lnTo>
                  <a:pt x="43640" y="36200"/>
                </a:lnTo>
                <a:lnTo>
                  <a:pt x="43640" y="36190"/>
                </a:lnTo>
                <a:lnTo>
                  <a:pt x="43630" y="36190"/>
                </a:lnTo>
                <a:lnTo>
                  <a:pt x="43610" y="36170"/>
                </a:lnTo>
                <a:lnTo>
                  <a:pt x="43600" y="36170"/>
                </a:lnTo>
                <a:lnTo>
                  <a:pt x="43590" y="36160"/>
                </a:lnTo>
                <a:lnTo>
                  <a:pt x="43550" y="36130"/>
                </a:lnTo>
                <a:lnTo>
                  <a:pt x="43540" y="36130"/>
                </a:lnTo>
                <a:lnTo>
                  <a:pt x="43530" y="36120"/>
                </a:lnTo>
                <a:lnTo>
                  <a:pt x="43510" y="36110"/>
                </a:lnTo>
                <a:lnTo>
                  <a:pt x="43480" y="36090"/>
                </a:lnTo>
                <a:lnTo>
                  <a:pt x="43460" y="36070"/>
                </a:lnTo>
                <a:lnTo>
                  <a:pt x="43430" y="36050"/>
                </a:lnTo>
                <a:lnTo>
                  <a:pt x="43420" y="36040"/>
                </a:lnTo>
                <a:lnTo>
                  <a:pt x="43410" y="36040"/>
                </a:lnTo>
                <a:lnTo>
                  <a:pt x="43410" y="36030"/>
                </a:lnTo>
                <a:lnTo>
                  <a:pt x="43380" y="36010"/>
                </a:lnTo>
                <a:lnTo>
                  <a:pt x="43370" y="35990"/>
                </a:lnTo>
                <a:lnTo>
                  <a:pt x="43360" y="35980"/>
                </a:lnTo>
                <a:lnTo>
                  <a:pt x="43350" y="35950"/>
                </a:lnTo>
                <a:lnTo>
                  <a:pt x="43330" y="35930"/>
                </a:lnTo>
                <a:lnTo>
                  <a:pt x="43310" y="35900"/>
                </a:lnTo>
                <a:lnTo>
                  <a:pt x="43310" y="35890"/>
                </a:lnTo>
                <a:lnTo>
                  <a:pt x="43300" y="35880"/>
                </a:lnTo>
                <a:lnTo>
                  <a:pt x="43300" y="35870"/>
                </a:lnTo>
                <a:lnTo>
                  <a:pt x="43300" y="35860"/>
                </a:lnTo>
                <a:lnTo>
                  <a:pt x="43300" y="35850"/>
                </a:lnTo>
                <a:lnTo>
                  <a:pt x="43290" y="35840"/>
                </a:lnTo>
                <a:lnTo>
                  <a:pt x="43290" y="35830"/>
                </a:lnTo>
                <a:lnTo>
                  <a:pt x="43290" y="35820"/>
                </a:lnTo>
                <a:lnTo>
                  <a:pt x="43290" y="35810"/>
                </a:lnTo>
                <a:lnTo>
                  <a:pt x="43290" y="35790"/>
                </a:lnTo>
                <a:lnTo>
                  <a:pt x="43290" y="35740"/>
                </a:lnTo>
                <a:lnTo>
                  <a:pt x="43290" y="35710"/>
                </a:lnTo>
                <a:lnTo>
                  <a:pt x="43280" y="35660"/>
                </a:lnTo>
                <a:lnTo>
                  <a:pt x="43280" y="35650"/>
                </a:lnTo>
                <a:lnTo>
                  <a:pt x="43270" y="35650"/>
                </a:lnTo>
                <a:lnTo>
                  <a:pt x="43260" y="35660"/>
                </a:lnTo>
                <a:lnTo>
                  <a:pt x="43240" y="35660"/>
                </a:lnTo>
                <a:lnTo>
                  <a:pt x="43230" y="35650"/>
                </a:lnTo>
                <a:lnTo>
                  <a:pt x="43220" y="35650"/>
                </a:lnTo>
                <a:lnTo>
                  <a:pt x="43210" y="35650"/>
                </a:lnTo>
                <a:lnTo>
                  <a:pt x="43190" y="35650"/>
                </a:lnTo>
                <a:lnTo>
                  <a:pt x="43180" y="35650"/>
                </a:lnTo>
                <a:lnTo>
                  <a:pt x="43160" y="35650"/>
                </a:lnTo>
                <a:lnTo>
                  <a:pt x="43130" y="35650"/>
                </a:lnTo>
                <a:lnTo>
                  <a:pt x="43120" y="35650"/>
                </a:lnTo>
                <a:lnTo>
                  <a:pt x="43090" y="35640"/>
                </a:lnTo>
                <a:lnTo>
                  <a:pt x="43040" y="35640"/>
                </a:lnTo>
                <a:lnTo>
                  <a:pt x="43020" y="35640"/>
                </a:lnTo>
                <a:lnTo>
                  <a:pt x="43000" y="35640"/>
                </a:lnTo>
                <a:lnTo>
                  <a:pt x="42990" y="35640"/>
                </a:lnTo>
                <a:lnTo>
                  <a:pt x="42970" y="35630"/>
                </a:lnTo>
                <a:lnTo>
                  <a:pt x="42930" y="35630"/>
                </a:lnTo>
                <a:lnTo>
                  <a:pt x="42920" y="35620"/>
                </a:lnTo>
                <a:lnTo>
                  <a:pt x="42910" y="35620"/>
                </a:lnTo>
                <a:lnTo>
                  <a:pt x="42900" y="35610"/>
                </a:lnTo>
                <a:lnTo>
                  <a:pt x="42880" y="35610"/>
                </a:lnTo>
                <a:lnTo>
                  <a:pt x="42870" y="35600"/>
                </a:lnTo>
                <a:lnTo>
                  <a:pt x="42850" y="35600"/>
                </a:lnTo>
                <a:lnTo>
                  <a:pt x="42800" y="35590"/>
                </a:lnTo>
                <a:lnTo>
                  <a:pt x="42770" y="35590"/>
                </a:lnTo>
                <a:lnTo>
                  <a:pt x="42740" y="35580"/>
                </a:lnTo>
                <a:lnTo>
                  <a:pt x="42700" y="35570"/>
                </a:lnTo>
                <a:lnTo>
                  <a:pt x="42680" y="35560"/>
                </a:lnTo>
                <a:lnTo>
                  <a:pt x="42660" y="35560"/>
                </a:lnTo>
                <a:lnTo>
                  <a:pt x="42640" y="35550"/>
                </a:lnTo>
                <a:lnTo>
                  <a:pt x="42610" y="35530"/>
                </a:lnTo>
                <a:lnTo>
                  <a:pt x="42580" y="35520"/>
                </a:lnTo>
                <a:lnTo>
                  <a:pt x="42570" y="35510"/>
                </a:lnTo>
                <a:lnTo>
                  <a:pt x="42550" y="35500"/>
                </a:lnTo>
                <a:lnTo>
                  <a:pt x="42540" y="35500"/>
                </a:lnTo>
                <a:lnTo>
                  <a:pt x="42520" y="35490"/>
                </a:lnTo>
                <a:lnTo>
                  <a:pt x="42500" y="35490"/>
                </a:lnTo>
                <a:lnTo>
                  <a:pt x="42470" y="35490"/>
                </a:lnTo>
                <a:lnTo>
                  <a:pt x="42430" y="35490"/>
                </a:lnTo>
                <a:lnTo>
                  <a:pt x="42390" y="35490"/>
                </a:lnTo>
                <a:lnTo>
                  <a:pt x="42350" y="35480"/>
                </a:lnTo>
                <a:lnTo>
                  <a:pt x="42310" y="35480"/>
                </a:lnTo>
                <a:lnTo>
                  <a:pt x="42250" y="35480"/>
                </a:lnTo>
                <a:lnTo>
                  <a:pt x="42200" y="35480"/>
                </a:lnTo>
                <a:lnTo>
                  <a:pt x="42160" y="35480"/>
                </a:lnTo>
                <a:lnTo>
                  <a:pt x="42130" y="35480"/>
                </a:lnTo>
                <a:lnTo>
                  <a:pt x="42120" y="35480"/>
                </a:lnTo>
                <a:lnTo>
                  <a:pt x="42110" y="35480"/>
                </a:lnTo>
                <a:lnTo>
                  <a:pt x="42080" y="35480"/>
                </a:lnTo>
                <a:lnTo>
                  <a:pt x="42050" y="35480"/>
                </a:lnTo>
                <a:lnTo>
                  <a:pt x="42000" y="35470"/>
                </a:lnTo>
                <a:lnTo>
                  <a:pt x="41970" y="35470"/>
                </a:lnTo>
                <a:lnTo>
                  <a:pt x="41940" y="35470"/>
                </a:lnTo>
                <a:lnTo>
                  <a:pt x="41930" y="35470"/>
                </a:lnTo>
                <a:lnTo>
                  <a:pt x="41920" y="35470"/>
                </a:lnTo>
                <a:lnTo>
                  <a:pt x="41910" y="35460"/>
                </a:lnTo>
                <a:lnTo>
                  <a:pt x="41900" y="35460"/>
                </a:lnTo>
                <a:lnTo>
                  <a:pt x="41900" y="35450"/>
                </a:lnTo>
                <a:lnTo>
                  <a:pt x="41870" y="35410"/>
                </a:lnTo>
                <a:lnTo>
                  <a:pt x="41850" y="35400"/>
                </a:lnTo>
                <a:lnTo>
                  <a:pt x="41850" y="35390"/>
                </a:lnTo>
                <a:lnTo>
                  <a:pt x="41840" y="35380"/>
                </a:lnTo>
                <a:lnTo>
                  <a:pt x="41830" y="35360"/>
                </a:lnTo>
                <a:lnTo>
                  <a:pt x="41810" y="35340"/>
                </a:lnTo>
                <a:lnTo>
                  <a:pt x="41800" y="35330"/>
                </a:lnTo>
                <a:lnTo>
                  <a:pt x="41620" y="35250"/>
                </a:lnTo>
                <a:lnTo>
                  <a:pt x="41560" y="35220"/>
                </a:lnTo>
                <a:lnTo>
                  <a:pt x="41500" y="35180"/>
                </a:lnTo>
                <a:lnTo>
                  <a:pt x="41480" y="35170"/>
                </a:lnTo>
                <a:lnTo>
                  <a:pt x="41450" y="35150"/>
                </a:lnTo>
                <a:lnTo>
                  <a:pt x="41440" y="35140"/>
                </a:lnTo>
                <a:lnTo>
                  <a:pt x="41430" y="35130"/>
                </a:lnTo>
                <a:lnTo>
                  <a:pt x="41420" y="35130"/>
                </a:lnTo>
                <a:lnTo>
                  <a:pt x="41390" y="35100"/>
                </a:lnTo>
                <a:lnTo>
                  <a:pt x="41370" y="35090"/>
                </a:lnTo>
                <a:lnTo>
                  <a:pt x="41350" y="35090"/>
                </a:lnTo>
                <a:lnTo>
                  <a:pt x="41340" y="35090"/>
                </a:lnTo>
                <a:lnTo>
                  <a:pt x="41290" y="35090"/>
                </a:lnTo>
                <a:lnTo>
                  <a:pt x="41280" y="35100"/>
                </a:lnTo>
                <a:lnTo>
                  <a:pt x="41260" y="35100"/>
                </a:lnTo>
                <a:lnTo>
                  <a:pt x="41240" y="35120"/>
                </a:lnTo>
                <a:lnTo>
                  <a:pt x="41230" y="35120"/>
                </a:lnTo>
                <a:lnTo>
                  <a:pt x="41230" y="35130"/>
                </a:lnTo>
                <a:lnTo>
                  <a:pt x="41190" y="35150"/>
                </a:lnTo>
                <a:lnTo>
                  <a:pt x="41180" y="35160"/>
                </a:lnTo>
                <a:lnTo>
                  <a:pt x="41170" y="35160"/>
                </a:lnTo>
                <a:lnTo>
                  <a:pt x="41150" y="35170"/>
                </a:lnTo>
                <a:lnTo>
                  <a:pt x="41120" y="35170"/>
                </a:lnTo>
                <a:lnTo>
                  <a:pt x="41090" y="35170"/>
                </a:lnTo>
                <a:lnTo>
                  <a:pt x="41080" y="35160"/>
                </a:lnTo>
                <a:lnTo>
                  <a:pt x="41070" y="35160"/>
                </a:lnTo>
                <a:lnTo>
                  <a:pt x="41080" y="35130"/>
                </a:lnTo>
                <a:lnTo>
                  <a:pt x="41080" y="35110"/>
                </a:lnTo>
                <a:lnTo>
                  <a:pt x="41080" y="35100"/>
                </a:lnTo>
                <a:lnTo>
                  <a:pt x="41080" y="35090"/>
                </a:lnTo>
                <a:lnTo>
                  <a:pt x="41090" y="35050"/>
                </a:lnTo>
                <a:lnTo>
                  <a:pt x="41100" y="35020"/>
                </a:lnTo>
                <a:lnTo>
                  <a:pt x="41100" y="34980"/>
                </a:lnTo>
                <a:lnTo>
                  <a:pt x="41100" y="34970"/>
                </a:lnTo>
                <a:lnTo>
                  <a:pt x="41100" y="34960"/>
                </a:lnTo>
                <a:lnTo>
                  <a:pt x="41110" y="34930"/>
                </a:lnTo>
                <a:lnTo>
                  <a:pt x="41110" y="34890"/>
                </a:lnTo>
                <a:lnTo>
                  <a:pt x="41100" y="34850"/>
                </a:lnTo>
                <a:lnTo>
                  <a:pt x="41120" y="34810"/>
                </a:lnTo>
                <a:lnTo>
                  <a:pt x="41120" y="34790"/>
                </a:lnTo>
                <a:lnTo>
                  <a:pt x="41120" y="34760"/>
                </a:lnTo>
                <a:lnTo>
                  <a:pt x="41120" y="34750"/>
                </a:lnTo>
                <a:lnTo>
                  <a:pt x="41120" y="34740"/>
                </a:lnTo>
                <a:lnTo>
                  <a:pt x="41110" y="34700"/>
                </a:lnTo>
                <a:lnTo>
                  <a:pt x="41110" y="34650"/>
                </a:lnTo>
                <a:lnTo>
                  <a:pt x="41100" y="34620"/>
                </a:lnTo>
                <a:lnTo>
                  <a:pt x="41100" y="34570"/>
                </a:lnTo>
                <a:lnTo>
                  <a:pt x="41100" y="34520"/>
                </a:lnTo>
                <a:lnTo>
                  <a:pt x="41100" y="34510"/>
                </a:lnTo>
                <a:lnTo>
                  <a:pt x="41100" y="34470"/>
                </a:lnTo>
                <a:lnTo>
                  <a:pt x="41100" y="34420"/>
                </a:lnTo>
                <a:lnTo>
                  <a:pt x="41090" y="34420"/>
                </a:lnTo>
                <a:lnTo>
                  <a:pt x="41080" y="34420"/>
                </a:lnTo>
                <a:lnTo>
                  <a:pt x="41060" y="34410"/>
                </a:lnTo>
                <a:lnTo>
                  <a:pt x="41050" y="34410"/>
                </a:lnTo>
                <a:lnTo>
                  <a:pt x="41030" y="34390"/>
                </a:lnTo>
                <a:lnTo>
                  <a:pt x="41030" y="34360"/>
                </a:lnTo>
                <a:lnTo>
                  <a:pt x="41040" y="34310"/>
                </a:lnTo>
                <a:lnTo>
                  <a:pt x="41050" y="34190"/>
                </a:lnTo>
                <a:lnTo>
                  <a:pt x="40950" y="33940"/>
                </a:lnTo>
                <a:lnTo>
                  <a:pt x="40940" y="33920"/>
                </a:lnTo>
                <a:lnTo>
                  <a:pt x="40930" y="33860"/>
                </a:lnTo>
                <a:lnTo>
                  <a:pt x="40930" y="33850"/>
                </a:lnTo>
                <a:lnTo>
                  <a:pt x="40900" y="33680"/>
                </a:lnTo>
                <a:lnTo>
                  <a:pt x="40880" y="33600"/>
                </a:lnTo>
                <a:lnTo>
                  <a:pt x="40860" y="33570"/>
                </a:lnTo>
                <a:lnTo>
                  <a:pt x="40770" y="33390"/>
                </a:lnTo>
                <a:lnTo>
                  <a:pt x="40610" y="33040"/>
                </a:lnTo>
                <a:lnTo>
                  <a:pt x="40500" y="32940"/>
                </a:lnTo>
                <a:lnTo>
                  <a:pt x="40430" y="32860"/>
                </a:lnTo>
                <a:lnTo>
                  <a:pt x="40430" y="32850"/>
                </a:lnTo>
                <a:lnTo>
                  <a:pt x="40360" y="32660"/>
                </a:lnTo>
                <a:lnTo>
                  <a:pt x="40340" y="32600"/>
                </a:lnTo>
                <a:lnTo>
                  <a:pt x="40250" y="32360"/>
                </a:lnTo>
                <a:lnTo>
                  <a:pt x="40170" y="32120"/>
                </a:lnTo>
                <a:lnTo>
                  <a:pt x="40070" y="31850"/>
                </a:lnTo>
                <a:lnTo>
                  <a:pt x="40030" y="31720"/>
                </a:lnTo>
                <a:lnTo>
                  <a:pt x="39990" y="31630"/>
                </a:lnTo>
                <a:lnTo>
                  <a:pt x="39930" y="31450"/>
                </a:lnTo>
                <a:lnTo>
                  <a:pt x="39900" y="31380"/>
                </a:lnTo>
                <a:lnTo>
                  <a:pt x="39870" y="31280"/>
                </a:lnTo>
                <a:lnTo>
                  <a:pt x="39820" y="31150"/>
                </a:lnTo>
                <a:lnTo>
                  <a:pt x="39800" y="31100"/>
                </a:lnTo>
                <a:lnTo>
                  <a:pt x="39760" y="30990"/>
                </a:lnTo>
                <a:lnTo>
                  <a:pt x="39730" y="30920"/>
                </a:lnTo>
                <a:lnTo>
                  <a:pt x="39720" y="30890"/>
                </a:lnTo>
                <a:lnTo>
                  <a:pt x="39660" y="30700"/>
                </a:lnTo>
                <a:lnTo>
                  <a:pt x="39640" y="30690"/>
                </a:lnTo>
                <a:lnTo>
                  <a:pt x="39610" y="30690"/>
                </a:lnTo>
                <a:lnTo>
                  <a:pt x="39590" y="30690"/>
                </a:lnTo>
                <a:lnTo>
                  <a:pt x="39580" y="30700"/>
                </a:lnTo>
                <a:lnTo>
                  <a:pt x="39570" y="30710"/>
                </a:lnTo>
                <a:lnTo>
                  <a:pt x="39540" y="30700"/>
                </a:lnTo>
                <a:lnTo>
                  <a:pt x="39520" y="30700"/>
                </a:lnTo>
                <a:lnTo>
                  <a:pt x="39500" y="30700"/>
                </a:lnTo>
                <a:lnTo>
                  <a:pt x="39490" y="30700"/>
                </a:lnTo>
                <a:lnTo>
                  <a:pt x="39480" y="30700"/>
                </a:lnTo>
                <a:lnTo>
                  <a:pt x="39470" y="30710"/>
                </a:lnTo>
                <a:lnTo>
                  <a:pt x="39460" y="30710"/>
                </a:lnTo>
                <a:lnTo>
                  <a:pt x="39450" y="30710"/>
                </a:lnTo>
                <a:lnTo>
                  <a:pt x="39430" y="30720"/>
                </a:lnTo>
                <a:lnTo>
                  <a:pt x="39420" y="30720"/>
                </a:lnTo>
                <a:lnTo>
                  <a:pt x="39410" y="30720"/>
                </a:lnTo>
                <a:lnTo>
                  <a:pt x="39390" y="30720"/>
                </a:lnTo>
                <a:lnTo>
                  <a:pt x="39360" y="30730"/>
                </a:lnTo>
                <a:lnTo>
                  <a:pt x="39330" y="30730"/>
                </a:lnTo>
                <a:lnTo>
                  <a:pt x="39320" y="30740"/>
                </a:lnTo>
                <a:lnTo>
                  <a:pt x="39310" y="30740"/>
                </a:lnTo>
                <a:lnTo>
                  <a:pt x="39300" y="30750"/>
                </a:lnTo>
                <a:lnTo>
                  <a:pt x="39290" y="30750"/>
                </a:lnTo>
                <a:lnTo>
                  <a:pt x="39270" y="30750"/>
                </a:lnTo>
                <a:lnTo>
                  <a:pt x="39250" y="30760"/>
                </a:lnTo>
                <a:lnTo>
                  <a:pt x="39240" y="30750"/>
                </a:lnTo>
                <a:lnTo>
                  <a:pt x="39230" y="30750"/>
                </a:lnTo>
                <a:lnTo>
                  <a:pt x="39210" y="30760"/>
                </a:lnTo>
                <a:lnTo>
                  <a:pt x="39200" y="30760"/>
                </a:lnTo>
                <a:lnTo>
                  <a:pt x="39200" y="30750"/>
                </a:lnTo>
                <a:lnTo>
                  <a:pt x="39200" y="30740"/>
                </a:lnTo>
                <a:lnTo>
                  <a:pt x="39190" y="30730"/>
                </a:lnTo>
                <a:lnTo>
                  <a:pt x="39180" y="30720"/>
                </a:lnTo>
                <a:lnTo>
                  <a:pt x="39170" y="30720"/>
                </a:lnTo>
                <a:lnTo>
                  <a:pt x="39140" y="30720"/>
                </a:lnTo>
                <a:lnTo>
                  <a:pt x="39130" y="30720"/>
                </a:lnTo>
                <a:lnTo>
                  <a:pt x="39130" y="30740"/>
                </a:lnTo>
                <a:lnTo>
                  <a:pt x="39140" y="30750"/>
                </a:lnTo>
                <a:lnTo>
                  <a:pt x="39140" y="30760"/>
                </a:lnTo>
                <a:lnTo>
                  <a:pt x="39140" y="30770"/>
                </a:lnTo>
                <a:lnTo>
                  <a:pt x="39140" y="30780"/>
                </a:lnTo>
                <a:lnTo>
                  <a:pt x="39140" y="30790"/>
                </a:lnTo>
                <a:lnTo>
                  <a:pt x="39140" y="30810"/>
                </a:lnTo>
                <a:lnTo>
                  <a:pt x="39140" y="30820"/>
                </a:lnTo>
                <a:lnTo>
                  <a:pt x="39150" y="30830"/>
                </a:lnTo>
                <a:lnTo>
                  <a:pt x="39150" y="30850"/>
                </a:lnTo>
                <a:lnTo>
                  <a:pt x="39150" y="30880"/>
                </a:lnTo>
                <a:lnTo>
                  <a:pt x="39150" y="30890"/>
                </a:lnTo>
                <a:lnTo>
                  <a:pt x="39150" y="30900"/>
                </a:lnTo>
                <a:lnTo>
                  <a:pt x="39150" y="30930"/>
                </a:lnTo>
                <a:lnTo>
                  <a:pt x="39140" y="30950"/>
                </a:lnTo>
                <a:lnTo>
                  <a:pt x="39150" y="30980"/>
                </a:lnTo>
                <a:lnTo>
                  <a:pt x="39150" y="30990"/>
                </a:lnTo>
                <a:lnTo>
                  <a:pt x="39160" y="31000"/>
                </a:lnTo>
                <a:lnTo>
                  <a:pt x="39160" y="31010"/>
                </a:lnTo>
                <a:lnTo>
                  <a:pt x="39160" y="31020"/>
                </a:lnTo>
                <a:lnTo>
                  <a:pt x="39160" y="31030"/>
                </a:lnTo>
                <a:lnTo>
                  <a:pt x="39150" y="31060"/>
                </a:lnTo>
                <a:lnTo>
                  <a:pt x="39140" y="31080"/>
                </a:lnTo>
                <a:lnTo>
                  <a:pt x="39140" y="31090"/>
                </a:lnTo>
                <a:lnTo>
                  <a:pt x="39130" y="31090"/>
                </a:lnTo>
                <a:lnTo>
                  <a:pt x="39130" y="31100"/>
                </a:lnTo>
                <a:lnTo>
                  <a:pt x="39120" y="31110"/>
                </a:lnTo>
                <a:lnTo>
                  <a:pt x="39120" y="31120"/>
                </a:lnTo>
                <a:lnTo>
                  <a:pt x="39110" y="31140"/>
                </a:lnTo>
                <a:lnTo>
                  <a:pt x="39110" y="31150"/>
                </a:lnTo>
                <a:lnTo>
                  <a:pt x="39110" y="31170"/>
                </a:lnTo>
                <a:lnTo>
                  <a:pt x="39120" y="31180"/>
                </a:lnTo>
                <a:lnTo>
                  <a:pt x="39120" y="31190"/>
                </a:lnTo>
                <a:lnTo>
                  <a:pt x="39130" y="31200"/>
                </a:lnTo>
                <a:lnTo>
                  <a:pt x="39120" y="31210"/>
                </a:lnTo>
                <a:lnTo>
                  <a:pt x="39120" y="31220"/>
                </a:lnTo>
                <a:lnTo>
                  <a:pt x="39120" y="31240"/>
                </a:lnTo>
                <a:lnTo>
                  <a:pt x="39110" y="31250"/>
                </a:lnTo>
                <a:lnTo>
                  <a:pt x="39090" y="31240"/>
                </a:lnTo>
                <a:lnTo>
                  <a:pt x="39080" y="31230"/>
                </a:lnTo>
                <a:lnTo>
                  <a:pt x="39070" y="31230"/>
                </a:lnTo>
                <a:lnTo>
                  <a:pt x="39050" y="31220"/>
                </a:lnTo>
                <a:lnTo>
                  <a:pt x="39040" y="31210"/>
                </a:lnTo>
                <a:lnTo>
                  <a:pt x="39020" y="31200"/>
                </a:lnTo>
                <a:lnTo>
                  <a:pt x="39010" y="31200"/>
                </a:lnTo>
                <a:lnTo>
                  <a:pt x="39000" y="31210"/>
                </a:lnTo>
                <a:lnTo>
                  <a:pt x="38990" y="31220"/>
                </a:lnTo>
                <a:lnTo>
                  <a:pt x="38980" y="31230"/>
                </a:lnTo>
                <a:lnTo>
                  <a:pt x="38960" y="31250"/>
                </a:lnTo>
                <a:lnTo>
                  <a:pt x="38950" y="31250"/>
                </a:lnTo>
                <a:lnTo>
                  <a:pt x="38940" y="31260"/>
                </a:lnTo>
                <a:lnTo>
                  <a:pt x="38930" y="31270"/>
                </a:lnTo>
                <a:lnTo>
                  <a:pt x="38930" y="31280"/>
                </a:lnTo>
                <a:lnTo>
                  <a:pt x="38920" y="31280"/>
                </a:lnTo>
                <a:lnTo>
                  <a:pt x="38910" y="31290"/>
                </a:lnTo>
                <a:lnTo>
                  <a:pt x="38900" y="31300"/>
                </a:lnTo>
                <a:lnTo>
                  <a:pt x="38890" y="31310"/>
                </a:lnTo>
                <a:lnTo>
                  <a:pt x="38870" y="31330"/>
                </a:lnTo>
                <a:lnTo>
                  <a:pt x="38860" y="31340"/>
                </a:lnTo>
                <a:lnTo>
                  <a:pt x="38860" y="31350"/>
                </a:lnTo>
                <a:lnTo>
                  <a:pt x="38850" y="31370"/>
                </a:lnTo>
                <a:lnTo>
                  <a:pt x="38840" y="31390"/>
                </a:lnTo>
                <a:lnTo>
                  <a:pt x="38830" y="31410"/>
                </a:lnTo>
                <a:lnTo>
                  <a:pt x="38810" y="31420"/>
                </a:lnTo>
                <a:lnTo>
                  <a:pt x="38810" y="31430"/>
                </a:lnTo>
                <a:lnTo>
                  <a:pt x="38800" y="31440"/>
                </a:lnTo>
                <a:lnTo>
                  <a:pt x="38790" y="31460"/>
                </a:lnTo>
                <a:lnTo>
                  <a:pt x="38780" y="31470"/>
                </a:lnTo>
                <a:lnTo>
                  <a:pt x="38780" y="31480"/>
                </a:lnTo>
                <a:lnTo>
                  <a:pt x="38770" y="31490"/>
                </a:lnTo>
                <a:lnTo>
                  <a:pt x="38760" y="31520"/>
                </a:lnTo>
                <a:lnTo>
                  <a:pt x="38750" y="31550"/>
                </a:lnTo>
                <a:lnTo>
                  <a:pt x="38730" y="31560"/>
                </a:lnTo>
                <a:lnTo>
                  <a:pt x="38720" y="31560"/>
                </a:lnTo>
                <a:lnTo>
                  <a:pt x="38700" y="31560"/>
                </a:lnTo>
                <a:lnTo>
                  <a:pt x="38690" y="31570"/>
                </a:lnTo>
                <a:lnTo>
                  <a:pt x="38680" y="31580"/>
                </a:lnTo>
                <a:lnTo>
                  <a:pt x="38670" y="31590"/>
                </a:lnTo>
                <a:lnTo>
                  <a:pt x="38660" y="31610"/>
                </a:lnTo>
                <a:lnTo>
                  <a:pt x="38650" y="31610"/>
                </a:lnTo>
                <a:lnTo>
                  <a:pt x="38650" y="31590"/>
                </a:lnTo>
                <a:lnTo>
                  <a:pt x="38640" y="31590"/>
                </a:lnTo>
                <a:lnTo>
                  <a:pt x="38630" y="31580"/>
                </a:lnTo>
                <a:lnTo>
                  <a:pt x="38630" y="31570"/>
                </a:lnTo>
                <a:lnTo>
                  <a:pt x="38620" y="31580"/>
                </a:lnTo>
                <a:lnTo>
                  <a:pt x="38620" y="31600"/>
                </a:lnTo>
                <a:lnTo>
                  <a:pt x="38620" y="31620"/>
                </a:lnTo>
                <a:lnTo>
                  <a:pt x="38630" y="31650"/>
                </a:lnTo>
                <a:lnTo>
                  <a:pt x="38620" y="31680"/>
                </a:lnTo>
                <a:lnTo>
                  <a:pt x="38620" y="31700"/>
                </a:lnTo>
                <a:lnTo>
                  <a:pt x="38610" y="31730"/>
                </a:lnTo>
                <a:lnTo>
                  <a:pt x="38610" y="31740"/>
                </a:lnTo>
                <a:lnTo>
                  <a:pt x="38600" y="31750"/>
                </a:lnTo>
                <a:lnTo>
                  <a:pt x="38600" y="31770"/>
                </a:lnTo>
                <a:lnTo>
                  <a:pt x="38590" y="31790"/>
                </a:lnTo>
                <a:lnTo>
                  <a:pt x="38580" y="31800"/>
                </a:lnTo>
                <a:lnTo>
                  <a:pt x="38570" y="31810"/>
                </a:lnTo>
                <a:lnTo>
                  <a:pt x="38570" y="31800"/>
                </a:lnTo>
                <a:lnTo>
                  <a:pt x="38580" y="31780"/>
                </a:lnTo>
                <a:lnTo>
                  <a:pt x="38580" y="31760"/>
                </a:lnTo>
                <a:lnTo>
                  <a:pt x="38580" y="31750"/>
                </a:lnTo>
                <a:lnTo>
                  <a:pt x="38580" y="31720"/>
                </a:lnTo>
                <a:lnTo>
                  <a:pt x="38580" y="31690"/>
                </a:lnTo>
                <a:lnTo>
                  <a:pt x="38580" y="31670"/>
                </a:lnTo>
                <a:lnTo>
                  <a:pt x="38570" y="31670"/>
                </a:lnTo>
                <a:lnTo>
                  <a:pt x="38560" y="31690"/>
                </a:lnTo>
                <a:lnTo>
                  <a:pt x="38540" y="31690"/>
                </a:lnTo>
                <a:lnTo>
                  <a:pt x="38530" y="31680"/>
                </a:lnTo>
                <a:lnTo>
                  <a:pt x="38530" y="31660"/>
                </a:lnTo>
                <a:lnTo>
                  <a:pt x="38520" y="31650"/>
                </a:lnTo>
                <a:lnTo>
                  <a:pt x="38510" y="31640"/>
                </a:lnTo>
                <a:lnTo>
                  <a:pt x="38510" y="31620"/>
                </a:lnTo>
                <a:lnTo>
                  <a:pt x="38500" y="31620"/>
                </a:lnTo>
                <a:lnTo>
                  <a:pt x="38480" y="31610"/>
                </a:lnTo>
                <a:lnTo>
                  <a:pt x="38470" y="31600"/>
                </a:lnTo>
                <a:lnTo>
                  <a:pt x="38450" y="31600"/>
                </a:lnTo>
                <a:lnTo>
                  <a:pt x="38440" y="31600"/>
                </a:lnTo>
                <a:lnTo>
                  <a:pt x="38420" y="31610"/>
                </a:lnTo>
                <a:lnTo>
                  <a:pt x="38420" y="31620"/>
                </a:lnTo>
                <a:lnTo>
                  <a:pt x="38420" y="31640"/>
                </a:lnTo>
                <a:lnTo>
                  <a:pt x="38420" y="31660"/>
                </a:lnTo>
                <a:lnTo>
                  <a:pt x="38420" y="31680"/>
                </a:lnTo>
                <a:lnTo>
                  <a:pt x="38420" y="31690"/>
                </a:lnTo>
                <a:lnTo>
                  <a:pt x="38420" y="31700"/>
                </a:lnTo>
                <a:lnTo>
                  <a:pt x="38410" y="31710"/>
                </a:lnTo>
                <a:lnTo>
                  <a:pt x="38410" y="31730"/>
                </a:lnTo>
                <a:lnTo>
                  <a:pt x="38400" y="31740"/>
                </a:lnTo>
                <a:lnTo>
                  <a:pt x="38390" y="31750"/>
                </a:lnTo>
                <a:lnTo>
                  <a:pt x="38380" y="31750"/>
                </a:lnTo>
                <a:lnTo>
                  <a:pt x="38370" y="31760"/>
                </a:lnTo>
                <a:lnTo>
                  <a:pt x="38350" y="31760"/>
                </a:lnTo>
                <a:lnTo>
                  <a:pt x="38340" y="31760"/>
                </a:lnTo>
                <a:lnTo>
                  <a:pt x="38330" y="31770"/>
                </a:lnTo>
                <a:lnTo>
                  <a:pt x="38310" y="31770"/>
                </a:lnTo>
                <a:lnTo>
                  <a:pt x="38290" y="31770"/>
                </a:lnTo>
                <a:lnTo>
                  <a:pt x="38280" y="31750"/>
                </a:lnTo>
                <a:lnTo>
                  <a:pt x="38280" y="31740"/>
                </a:lnTo>
                <a:lnTo>
                  <a:pt x="38270" y="31730"/>
                </a:lnTo>
                <a:lnTo>
                  <a:pt x="38270" y="31710"/>
                </a:lnTo>
                <a:lnTo>
                  <a:pt x="38260" y="31700"/>
                </a:lnTo>
                <a:lnTo>
                  <a:pt x="38250" y="31690"/>
                </a:lnTo>
                <a:lnTo>
                  <a:pt x="38250" y="31680"/>
                </a:lnTo>
                <a:lnTo>
                  <a:pt x="38240" y="31670"/>
                </a:lnTo>
                <a:lnTo>
                  <a:pt x="38230" y="31660"/>
                </a:lnTo>
                <a:lnTo>
                  <a:pt x="38220" y="31660"/>
                </a:lnTo>
                <a:lnTo>
                  <a:pt x="38210" y="31650"/>
                </a:lnTo>
                <a:lnTo>
                  <a:pt x="38200" y="31640"/>
                </a:lnTo>
                <a:lnTo>
                  <a:pt x="38190" y="31630"/>
                </a:lnTo>
                <a:lnTo>
                  <a:pt x="38180" y="31630"/>
                </a:lnTo>
                <a:lnTo>
                  <a:pt x="38170" y="31620"/>
                </a:lnTo>
                <a:lnTo>
                  <a:pt x="38170" y="31610"/>
                </a:lnTo>
                <a:lnTo>
                  <a:pt x="38160" y="31610"/>
                </a:lnTo>
                <a:lnTo>
                  <a:pt x="38150" y="31610"/>
                </a:lnTo>
                <a:lnTo>
                  <a:pt x="38150" y="31620"/>
                </a:lnTo>
                <a:lnTo>
                  <a:pt x="38140" y="31630"/>
                </a:lnTo>
                <a:lnTo>
                  <a:pt x="38140" y="31640"/>
                </a:lnTo>
                <a:lnTo>
                  <a:pt x="38130" y="31650"/>
                </a:lnTo>
                <a:lnTo>
                  <a:pt x="38120" y="31660"/>
                </a:lnTo>
                <a:lnTo>
                  <a:pt x="38110" y="31660"/>
                </a:lnTo>
                <a:lnTo>
                  <a:pt x="38100" y="31670"/>
                </a:lnTo>
                <a:lnTo>
                  <a:pt x="38090" y="31670"/>
                </a:lnTo>
                <a:lnTo>
                  <a:pt x="38080" y="31670"/>
                </a:lnTo>
                <a:lnTo>
                  <a:pt x="38070" y="31670"/>
                </a:lnTo>
                <a:lnTo>
                  <a:pt x="38060" y="31670"/>
                </a:lnTo>
                <a:lnTo>
                  <a:pt x="38050" y="31670"/>
                </a:lnTo>
                <a:lnTo>
                  <a:pt x="38040" y="31670"/>
                </a:lnTo>
                <a:lnTo>
                  <a:pt x="38030" y="31670"/>
                </a:lnTo>
                <a:lnTo>
                  <a:pt x="38020" y="31680"/>
                </a:lnTo>
                <a:lnTo>
                  <a:pt x="38020" y="31690"/>
                </a:lnTo>
                <a:lnTo>
                  <a:pt x="38010" y="31690"/>
                </a:lnTo>
                <a:lnTo>
                  <a:pt x="38000" y="31690"/>
                </a:lnTo>
                <a:lnTo>
                  <a:pt x="37990" y="31690"/>
                </a:lnTo>
                <a:lnTo>
                  <a:pt x="37980" y="31690"/>
                </a:lnTo>
                <a:lnTo>
                  <a:pt x="37970" y="31690"/>
                </a:lnTo>
                <a:lnTo>
                  <a:pt x="37960" y="31680"/>
                </a:lnTo>
                <a:lnTo>
                  <a:pt x="37950" y="31680"/>
                </a:lnTo>
                <a:lnTo>
                  <a:pt x="37940" y="31690"/>
                </a:lnTo>
                <a:lnTo>
                  <a:pt x="37930" y="31700"/>
                </a:lnTo>
                <a:lnTo>
                  <a:pt x="37930" y="31710"/>
                </a:lnTo>
                <a:lnTo>
                  <a:pt x="37930" y="31720"/>
                </a:lnTo>
                <a:lnTo>
                  <a:pt x="37930" y="31730"/>
                </a:lnTo>
                <a:lnTo>
                  <a:pt x="37920" y="31740"/>
                </a:lnTo>
                <a:lnTo>
                  <a:pt x="37910" y="31740"/>
                </a:lnTo>
                <a:lnTo>
                  <a:pt x="37900" y="31740"/>
                </a:lnTo>
                <a:lnTo>
                  <a:pt x="37890" y="31750"/>
                </a:lnTo>
                <a:lnTo>
                  <a:pt x="37880" y="31760"/>
                </a:lnTo>
                <a:lnTo>
                  <a:pt x="37870" y="31760"/>
                </a:lnTo>
                <a:lnTo>
                  <a:pt x="37860" y="31760"/>
                </a:lnTo>
                <a:lnTo>
                  <a:pt x="37850" y="31760"/>
                </a:lnTo>
                <a:lnTo>
                  <a:pt x="37840" y="31760"/>
                </a:lnTo>
                <a:lnTo>
                  <a:pt x="37830" y="31750"/>
                </a:lnTo>
                <a:lnTo>
                  <a:pt x="37820" y="31750"/>
                </a:lnTo>
                <a:lnTo>
                  <a:pt x="37810" y="31750"/>
                </a:lnTo>
                <a:lnTo>
                  <a:pt x="37800" y="31740"/>
                </a:lnTo>
                <a:lnTo>
                  <a:pt x="37790" y="31730"/>
                </a:lnTo>
                <a:lnTo>
                  <a:pt x="37780" y="31720"/>
                </a:lnTo>
                <a:lnTo>
                  <a:pt x="37770" y="31710"/>
                </a:lnTo>
                <a:lnTo>
                  <a:pt x="37760" y="31700"/>
                </a:lnTo>
                <a:lnTo>
                  <a:pt x="37750" y="31700"/>
                </a:lnTo>
                <a:lnTo>
                  <a:pt x="37740" y="31700"/>
                </a:lnTo>
                <a:lnTo>
                  <a:pt x="37730" y="31700"/>
                </a:lnTo>
                <a:lnTo>
                  <a:pt x="37720" y="31700"/>
                </a:lnTo>
                <a:lnTo>
                  <a:pt x="37720" y="31690"/>
                </a:lnTo>
                <a:lnTo>
                  <a:pt x="37710" y="31690"/>
                </a:lnTo>
                <a:lnTo>
                  <a:pt x="37700" y="31680"/>
                </a:lnTo>
                <a:lnTo>
                  <a:pt x="37690" y="31680"/>
                </a:lnTo>
                <a:lnTo>
                  <a:pt x="37690" y="31670"/>
                </a:lnTo>
                <a:lnTo>
                  <a:pt x="37680" y="31660"/>
                </a:lnTo>
                <a:lnTo>
                  <a:pt x="37680" y="31650"/>
                </a:lnTo>
                <a:lnTo>
                  <a:pt x="37670" y="31640"/>
                </a:lnTo>
                <a:lnTo>
                  <a:pt x="37670" y="31630"/>
                </a:lnTo>
                <a:lnTo>
                  <a:pt x="37670" y="31620"/>
                </a:lnTo>
                <a:lnTo>
                  <a:pt x="37670" y="31610"/>
                </a:lnTo>
                <a:lnTo>
                  <a:pt x="37660" y="31600"/>
                </a:lnTo>
                <a:lnTo>
                  <a:pt x="37660" y="31590"/>
                </a:lnTo>
                <a:lnTo>
                  <a:pt x="37660" y="31580"/>
                </a:lnTo>
                <a:lnTo>
                  <a:pt x="37660" y="31570"/>
                </a:lnTo>
                <a:lnTo>
                  <a:pt x="37650" y="31560"/>
                </a:lnTo>
                <a:lnTo>
                  <a:pt x="37650" y="31550"/>
                </a:lnTo>
                <a:lnTo>
                  <a:pt x="37640" y="31540"/>
                </a:lnTo>
                <a:lnTo>
                  <a:pt x="37640" y="31530"/>
                </a:lnTo>
                <a:lnTo>
                  <a:pt x="37630" y="31520"/>
                </a:lnTo>
                <a:lnTo>
                  <a:pt x="37630" y="31500"/>
                </a:lnTo>
                <a:lnTo>
                  <a:pt x="37630" y="31490"/>
                </a:lnTo>
                <a:lnTo>
                  <a:pt x="37630" y="31480"/>
                </a:lnTo>
                <a:lnTo>
                  <a:pt x="37620" y="31470"/>
                </a:lnTo>
                <a:lnTo>
                  <a:pt x="37620" y="31460"/>
                </a:lnTo>
                <a:lnTo>
                  <a:pt x="37620" y="31450"/>
                </a:lnTo>
                <a:lnTo>
                  <a:pt x="37620" y="31440"/>
                </a:lnTo>
                <a:lnTo>
                  <a:pt x="37610" y="31430"/>
                </a:lnTo>
                <a:lnTo>
                  <a:pt x="37600" y="31420"/>
                </a:lnTo>
                <a:lnTo>
                  <a:pt x="37600" y="31410"/>
                </a:lnTo>
                <a:lnTo>
                  <a:pt x="37600" y="31400"/>
                </a:lnTo>
                <a:lnTo>
                  <a:pt x="37590" y="31390"/>
                </a:lnTo>
                <a:lnTo>
                  <a:pt x="37580" y="31390"/>
                </a:lnTo>
                <a:lnTo>
                  <a:pt x="37580" y="31380"/>
                </a:lnTo>
                <a:lnTo>
                  <a:pt x="37580" y="31370"/>
                </a:lnTo>
                <a:lnTo>
                  <a:pt x="37570" y="31360"/>
                </a:lnTo>
                <a:lnTo>
                  <a:pt x="37560" y="31350"/>
                </a:lnTo>
                <a:lnTo>
                  <a:pt x="37560" y="31340"/>
                </a:lnTo>
                <a:lnTo>
                  <a:pt x="37550" y="31330"/>
                </a:lnTo>
                <a:lnTo>
                  <a:pt x="37550" y="31320"/>
                </a:lnTo>
                <a:lnTo>
                  <a:pt x="37550" y="31310"/>
                </a:lnTo>
                <a:lnTo>
                  <a:pt x="37550" y="31300"/>
                </a:lnTo>
                <a:lnTo>
                  <a:pt x="37550" y="31290"/>
                </a:lnTo>
                <a:lnTo>
                  <a:pt x="37550" y="31280"/>
                </a:lnTo>
                <a:lnTo>
                  <a:pt x="37550" y="31270"/>
                </a:lnTo>
                <a:lnTo>
                  <a:pt x="37550" y="31260"/>
                </a:lnTo>
                <a:lnTo>
                  <a:pt x="37550" y="31240"/>
                </a:lnTo>
                <a:lnTo>
                  <a:pt x="37550" y="31230"/>
                </a:lnTo>
                <a:lnTo>
                  <a:pt x="37550" y="31220"/>
                </a:lnTo>
                <a:lnTo>
                  <a:pt x="37550" y="31210"/>
                </a:lnTo>
                <a:lnTo>
                  <a:pt x="37550" y="31200"/>
                </a:lnTo>
                <a:lnTo>
                  <a:pt x="37550" y="31190"/>
                </a:lnTo>
                <a:lnTo>
                  <a:pt x="37550" y="31180"/>
                </a:lnTo>
                <a:lnTo>
                  <a:pt x="37560" y="31170"/>
                </a:lnTo>
                <a:lnTo>
                  <a:pt x="37560" y="31160"/>
                </a:lnTo>
                <a:lnTo>
                  <a:pt x="37560" y="31150"/>
                </a:lnTo>
                <a:lnTo>
                  <a:pt x="37570" y="31140"/>
                </a:lnTo>
                <a:lnTo>
                  <a:pt x="37570" y="31130"/>
                </a:lnTo>
                <a:lnTo>
                  <a:pt x="37570" y="31120"/>
                </a:lnTo>
                <a:lnTo>
                  <a:pt x="37580" y="31120"/>
                </a:lnTo>
                <a:lnTo>
                  <a:pt x="37580" y="31110"/>
                </a:lnTo>
                <a:lnTo>
                  <a:pt x="37590" y="31100"/>
                </a:lnTo>
                <a:lnTo>
                  <a:pt x="37590" y="31090"/>
                </a:lnTo>
                <a:lnTo>
                  <a:pt x="37590" y="31080"/>
                </a:lnTo>
                <a:lnTo>
                  <a:pt x="37590" y="31070"/>
                </a:lnTo>
                <a:lnTo>
                  <a:pt x="37590" y="31060"/>
                </a:lnTo>
                <a:lnTo>
                  <a:pt x="37590" y="31050"/>
                </a:lnTo>
                <a:lnTo>
                  <a:pt x="37590" y="31040"/>
                </a:lnTo>
                <a:lnTo>
                  <a:pt x="37590" y="31030"/>
                </a:lnTo>
                <a:lnTo>
                  <a:pt x="37590" y="31020"/>
                </a:lnTo>
                <a:lnTo>
                  <a:pt x="37580" y="31010"/>
                </a:lnTo>
                <a:lnTo>
                  <a:pt x="37580" y="31000"/>
                </a:lnTo>
                <a:lnTo>
                  <a:pt x="37580" y="30990"/>
                </a:lnTo>
                <a:lnTo>
                  <a:pt x="37580" y="30980"/>
                </a:lnTo>
                <a:lnTo>
                  <a:pt x="37580" y="30970"/>
                </a:lnTo>
                <a:lnTo>
                  <a:pt x="37570" y="30960"/>
                </a:lnTo>
                <a:lnTo>
                  <a:pt x="37580" y="30950"/>
                </a:lnTo>
                <a:lnTo>
                  <a:pt x="37580" y="30940"/>
                </a:lnTo>
                <a:lnTo>
                  <a:pt x="37580" y="30930"/>
                </a:lnTo>
                <a:lnTo>
                  <a:pt x="37580" y="30920"/>
                </a:lnTo>
                <a:lnTo>
                  <a:pt x="37580" y="30910"/>
                </a:lnTo>
                <a:lnTo>
                  <a:pt x="37580" y="30900"/>
                </a:lnTo>
                <a:lnTo>
                  <a:pt x="37580" y="30890"/>
                </a:lnTo>
                <a:lnTo>
                  <a:pt x="37580" y="30880"/>
                </a:lnTo>
                <a:lnTo>
                  <a:pt x="37590" y="30880"/>
                </a:lnTo>
                <a:lnTo>
                  <a:pt x="37590" y="30870"/>
                </a:lnTo>
                <a:lnTo>
                  <a:pt x="37600" y="30860"/>
                </a:lnTo>
                <a:lnTo>
                  <a:pt x="37600" y="30850"/>
                </a:lnTo>
                <a:lnTo>
                  <a:pt x="37610" y="30840"/>
                </a:lnTo>
                <a:lnTo>
                  <a:pt x="37610" y="30830"/>
                </a:lnTo>
                <a:lnTo>
                  <a:pt x="37610" y="30820"/>
                </a:lnTo>
                <a:lnTo>
                  <a:pt x="37610" y="30810"/>
                </a:lnTo>
                <a:lnTo>
                  <a:pt x="37610" y="30800"/>
                </a:lnTo>
                <a:lnTo>
                  <a:pt x="37600" y="30800"/>
                </a:lnTo>
                <a:lnTo>
                  <a:pt x="37600" y="30790"/>
                </a:lnTo>
                <a:lnTo>
                  <a:pt x="37600" y="30780"/>
                </a:lnTo>
                <a:lnTo>
                  <a:pt x="37600" y="30770"/>
                </a:lnTo>
                <a:lnTo>
                  <a:pt x="37600" y="30760"/>
                </a:lnTo>
                <a:lnTo>
                  <a:pt x="37600" y="30750"/>
                </a:lnTo>
                <a:lnTo>
                  <a:pt x="37600" y="30740"/>
                </a:lnTo>
                <a:lnTo>
                  <a:pt x="37600" y="30730"/>
                </a:lnTo>
                <a:lnTo>
                  <a:pt x="37600" y="30720"/>
                </a:lnTo>
                <a:lnTo>
                  <a:pt x="37600" y="30710"/>
                </a:lnTo>
                <a:lnTo>
                  <a:pt x="37600" y="30700"/>
                </a:lnTo>
                <a:lnTo>
                  <a:pt x="37600" y="30690"/>
                </a:lnTo>
                <a:lnTo>
                  <a:pt x="37600" y="30680"/>
                </a:lnTo>
                <a:lnTo>
                  <a:pt x="37600" y="30670"/>
                </a:lnTo>
                <a:lnTo>
                  <a:pt x="37600" y="30660"/>
                </a:lnTo>
                <a:lnTo>
                  <a:pt x="37600" y="30650"/>
                </a:lnTo>
                <a:lnTo>
                  <a:pt x="37600" y="30640"/>
                </a:lnTo>
                <a:lnTo>
                  <a:pt x="37600" y="30630"/>
                </a:lnTo>
                <a:lnTo>
                  <a:pt x="37600" y="30620"/>
                </a:lnTo>
                <a:lnTo>
                  <a:pt x="37590" y="30620"/>
                </a:lnTo>
                <a:lnTo>
                  <a:pt x="37580" y="30610"/>
                </a:lnTo>
                <a:lnTo>
                  <a:pt x="37570" y="30610"/>
                </a:lnTo>
                <a:lnTo>
                  <a:pt x="37560" y="30600"/>
                </a:lnTo>
                <a:lnTo>
                  <a:pt x="37550" y="30590"/>
                </a:lnTo>
                <a:lnTo>
                  <a:pt x="37550" y="30580"/>
                </a:lnTo>
                <a:lnTo>
                  <a:pt x="37550" y="30570"/>
                </a:lnTo>
                <a:lnTo>
                  <a:pt x="37550" y="30560"/>
                </a:lnTo>
                <a:lnTo>
                  <a:pt x="37550" y="30540"/>
                </a:lnTo>
                <a:lnTo>
                  <a:pt x="37550" y="30530"/>
                </a:lnTo>
                <a:lnTo>
                  <a:pt x="37540" y="30520"/>
                </a:lnTo>
                <a:lnTo>
                  <a:pt x="37540" y="30510"/>
                </a:lnTo>
                <a:lnTo>
                  <a:pt x="37530" y="30500"/>
                </a:lnTo>
                <a:lnTo>
                  <a:pt x="37530" y="30490"/>
                </a:lnTo>
                <a:lnTo>
                  <a:pt x="37530" y="30480"/>
                </a:lnTo>
                <a:lnTo>
                  <a:pt x="37520" y="30470"/>
                </a:lnTo>
                <a:lnTo>
                  <a:pt x="37520" y="30460"/>
                </a:lnTo>
                <a:lnTo>
                  <a:pt x="37510" y="30450"/>
                </a:lnTo>
                <a:lnTo>
                  <a:pt x="37510" y="30440"/>
                </a:lnTo>
                <a:lnTo>
                  <a:pt x="37510" y="30430"/>
                </a:lnTo>
                <a:lnTo>
                  <a:pt x="37500" y="30430"/>
                </a:lnTo>
                <a:lnTo>
                  <a:pt x="37500" y="30420"/>
                </a:lnTo>
                <a:lnTo>
                  <a:pt x="37500" y="30410"/>
                </a:lnTo>
                <a:lnTo>
                  <a:pt x="37500" y="30400"/>
                </a:lnTo>
                <a:lnTo>
                  <a:pt x="37500" y="30390"/>
                </a:lnTo>
                <a:lnTo>
                  <a:pt x="37490" y="30380"/>
                </a:lnTo>
                <a:lnTo>
                  <a:pt x="37490" y="30370"/>
                </a:lnTo>
                <a:lnTo>
                  <a:pt x="37480" y="30360"/>
                </a:lnTo>
                <a:lnTo>
                  <a:pt x="37480" y="30350"/>
                </a:lnTo>
                <a:lnTo>
                  <a:pt x="37480" y="30330"/>
                </a:lnTo>
                <a:lnTo>
                  <a:pt x="37480" y="30320"/>
                </a:lnTo>
                <a:lnTo>
                  <a:pt x="37470" y="30310"/>
                </a:lnTo>
                <a:lnTo>
                  <a:pt x="37470" y="30300"/>
                </a:lnTo>
                <a:lnTo>
                  <a:pt x="37470" y="30290"/>
                </a:lnTo>
                <a:lnTo>
                  <a:pt x="37460" y="30290"/>
                </a:lnTo>
                <a:lnTo>
                  <a:pt x="37460" y="30280"/>
                </a:lnTo>
                <a:lnTo>
                  <a:pt x="37450" y="30270"/>
                </a:lnTo>
                <a:lnTo>
                  <a:pt x="37440" y="30270"/>
                </a:lnTo>
                <a:lnTo>
                  <a:pt x="37430" y="30260"/>
                </a:lnTo>
                <a:lnTo>
                  <a:pt x="37430" y="30250"/>
                </a:lnTo>
                <a:lnTo>
                  <a:pt x="37420" y="30250"/>
                </a:lnTo>
                <a:lnTo>
                  <a:pt x="37410" y="30240"/>
                </a:lnTo>
                <a:lnTo>
                  <a:pt x="37400" y="30240"/>
                </a:lnTo>
                <a:lnTo>
                  <a:pt x="37390" y="30230"/>
                </a:lnTo>
                <a:lnTo>
                  <a:pt x="37380" y="30230"/>
                </a:lnTo>
                <a:lnTo>
                  <a:pt x="37380" y="30220"/>
                </a:lnTo>
                <a:lnTo>
                  <a:pt x="37370" y="30210"/>
                </a:lnTo>
                <a:lnTo>
                  <a:pt x="37360" y="30210"/>
                </a:lnTo>
                <a:lnTo>
                  <a:pt x="37350" y="30200"/>
                </a:lnTo>
                <a:lnTo>
                  <a:pt x="37340" y="30200"/>
                </a:lnTo>
                <a:lnTo>
                  <a:pt x="37340" y="30190"/>
                </a:lnTo>
                <a:lnTo>
                  <a:pt x="37330" y="30190"/>
                </a:lnTo>
                <a:lnTo>
                  <a:pt x="37310" y="30180"/>
                </a:lnTo>
                <a:lnTo>
                  <a:pt x="37310" y="30170"/>
                </a:lnTo>
                <a:lnTo>
                  <a:pt x="37290" y="30170"/>
                </a:lnTo>
                <a:lnTo>
                  <a:pt x="37280" y="30160"/>
                </a:lnTo>
                <a:lnTo>
                  <a:pt x="37270" y="30150"/>
                </a:lnTo>
                <a:lnTo>
                  <a:pt x="37270" y="30140"/>
                </a:lnTo>
                <a:lnTo>
                  <a:pt x="37260" y="30130"/>
                </a:lnTo>
                <a:lnTo>
                  <a:pt x="37250" y="30120"/>
                </a:lnTo>
                <a:lnTo>
                  <a:pt x="37250" y="30110"/>
                </a:lnTo>
                <a:lnTo>
                  <a:pt x="37240" y="30100"/>
                </a:lnTo>
                <a:lnTo>
                  <a:pt x="37230" y="30090"/>
                </a:lnTo>
                <a:lnTo>
                  <a:pt x="37230" y="30080"/>
                </a:lnTo>
                <a:lnTo>
                  <a:pt x="37220" y="30070"/>
                </a:lnTo>
                <a:lnTo>
                  <a:pt x="37210" y="30060"/>
                </a:lnTo>
                <a:lnTo>
                  <a:pt x="37200" y="30050"/>
                </a:lnTo>
                <a:lnTo>
                  <a:pt x="37200" y="30040"/>
                </a:lnTo>
                <a:lnTo>
                  <a:pt x="37190" y="30040"/>
                </a:lnTo>
                <a:lnTo>
                  <a:pt x="37190" y="30030"/>
                </a:lnTo>
                <a:lnTo>
                  <a:pt x="37180" y="30020"/>
                </a:lnTo>
                <a:lnTo>
                  <a:pt x="37170" y="30010"/>
                </a:lnTo>
                <a:lnTo>
                  <a:pt x="37170" y="30000"/>
                </a:lnTo>
                <a:lnTo>
                  <a:pt x="37160" y="30000"/>
                </a:lnTo>
                <a:lnTo>
                  <a:pt x="37160" y="29990"/>
                </a:lnTo>
                <a:lnTo>
                  <a:pt x="37150" y="29980"/>
                </a:lnTo>
                <a:lnTo>
                  <a:pt x="37140" y="29970"/>
                </a:lnTo>
                <a:lnTo>
                  <a:pt x="37130" y="29960"/>
                </a:lnTo>
                <a:lnTo>
                  <a:pt x="37130" y="29950"/>
                </a:lnTo>
                <a:lnTo>
                  <a:pt x="37120" y="29940"/>
                </a:lnTo>
                <a:lnTo>
                  <a:pt x="37110" y="29930"/>
                </a:lnTo>
                <a:lnTo>
                  <a:pt x="37100" y="29930"/>
                </a:lnTo>
                <a:lnTo>
                  <a:pt x="37100" y="29920"/>
                </a:lnTo>
                <a:lnTo>
                  <a:pt x="37100" y="29910"/>
                </a:lnTo>
                <a:lnTo>
                  <a:pt x="37090" y="29900"/>
                </a:lnTo>
                <a:lnTo>
                  <a:pt x="37090" y="29890"/>
                </a:lnTo>
                <a:lnTo>
                  <a:pt x="37090" y="29880"/>
                </a:lnTo>
                <a:lnTo>
                  <a:pt x="37090" y="29870"/>
                </a:lnTo>
                <a:lnTo>
                  <a:pt x="37090" y="29850"/>
                </a:lnTo>
                <a:lnTo>
                  <a:pt x="37080" y="29840"/>
                </a:lnTo>
                <a:lnTo>
                  <a:pt x="37070" y="29840"/>
                </a:lnTo>
                <a:lnTo>
                  <a:pt x="37060" y="29840"/>
                </a:lnTo>
                <a:lnTo>
                  <a:pt x="37050" y="29840"/>
                </a:lnTo>
                <a:lnTo>
                  <a:pt x="37040" y="29840"/>
                </a:lnTo>
                <a:lnTo>
                  <a:pt x="37030" y="29840"/>
                </a:lnTo>
                <a:lnTo>
                  <a:pt x="37020" y="29840"/>
                </a:lnTo>
                <a:lnTo>
                  <a:pt x="37010" y="29840"/>
                </a:lnTo>
                <a:lnTo>
                  <a:pt x="37000" y="29840"/>
                </a:lnTo>
                <a:lnTo>
                  <a:pt x="36990" y="29840"/>
                </a:lnTo>
                <a:lnTo>
                  <a:pt x="36980" y="29830"/>
                </a:lnTo>
                <a:lnTo>
                  <a:pt x="36970" y="29830"/>
                </a:lnTo>
                <a:lnTo>
                  <a:pt x="36960" y="29830"/>
                </a:lnTo>
                <a:lnTo>
                  <a:pt x="36950" y="29830"/>
                </a:lnTo>
                <a:lnTo>
                  <a:pt x="36940" y="29830"/>
                </a:lnTo>
                <a:lnTo>
                  <a:pt x="36930" y="29830"/>
                </a:lnTo>
                <a:lnTo>
                  <a:pt x="36920" y="29820"/>
                </a:lnTo>
                <a:lnTo>
                  <a:pt x="36910" y="29810"/>
                </a:lnTo>
                <a:lnTo>
                  <a:pt x="36900" y="29810"/>
                </a:lnTo>
                <a:lnTo>
                  <a:pt x="36890" y="29800"/>
                </a:lnTo>
                <a:lnTo>
                  <a:pt x="36890" y="29790"/>
                </a:lnTo>
                <a:lnTo>
                  <a:pt x="36880" y="29780"/>
                </a:lnTo>
                <a:lnTo>
                  <a:pt x="36870" y="29770"/>
                </a:lnTo>
                <a:lnTo>
                  <a:pt x="36870" y="29760"/>
                </a:lnTo>
                <a:lnTo>
                  <a:pt x="36870" y="29750"/>
                </a:lnTo>
                <a:lnTo>
                  <a:pt x="36860" y="29750"/>
                </a:lnTo>
                <a:lnTo>
                  <a:pt x="36860" y="29740"/>
                </a:lnTo>
                <a:lnTo>
                  <a:pt x="36850" y="29730"/>
                </a:lnTo>
                <a:lnTo>
                  <a:pt x="36840" y="29730"/>
                </a:lnTo>
                <a:lnTo>
                  <a:pt x="36840" y="29720"/>
                </a:lnTo>
                <a:lnTo>
                  <a:pt x="36830" y="29710"/>
                </a:lnTo>
                <a:lnTo>
                  <a:pt x="36820" y="29710"/>
                </a:lnTo>
                <a:lnTo>
                  <a:pt x="36820" y="29700"/>
                </a:lnTo>
                <a:lnTo>
                  <a:pt x="36810" y="29690"/>
                </a:lnTo>
                <a:lnTo>
                  <a:pt x="36810" y="29680"/>
                </a:lnTo>
                <a:lnTo>
                  <a:pt x="36810" y="29670"/>
                </a:lnTo>
                <a:lnTo>
                  <a:pt x="36810" y="29660"/>
                </a:lnTo>
                <a:lnTo>
                  <a:pt x="36800" y="29660"/>
                </a:lnTo>
                <a:lnTo>
                  <a:pt x="36800" y="29650"/>
                </a:lnTo>
                <a:lnTo>
                  <a:pt x="36790" y="29640"/>
                </a:lnTo>
                <a:lnTo>
                  <a:pt x="36780" y="29630"/>
                </a:lnTo>
                <a:lnTo>
                  <a:pt x="36770" y="29620"/>
                </a:lnTo>
                <a:lnTo>
                  <a:pt x="36770" y="29610"/>
                </a:lnTo>
                <a:lnTo>
                  <a:pt x="36770" y="29600"/>
                </a:lnTo>
                <a:lnTo>
                  <a:pt x="36770" y="29590"/>
                </a:lnTo>
                <a:lnTo>
                  <a:pt x="36770" y="29580"/>
                </a:lnTo>
                <a:lnTo>
                  <a:pt x="36770" y="29560"/>
                </a:lnTo>
                <a:lnTo>
                  <a:pt x="36770" y="29550"/>
                </a:lnTo>
                <a:lnTo>
                  <a:pt x="36770" y="29540"/>
                </a:lnTo>
                <a:lnTo>
                  <a:pt x="36770" y="29530"/>
                </a:lnTo>
                <a:lnTo>
                  <a:pt x="36760" y="29520"/>
                </a:lnTo>
                <a:lnTo>
                  <a:pt x="36760" y="29510"/>
                </a:lnTo>
                <a:lnTo>
                  <a:pt x="36750" y="29500"/>
                </a:lnTo>
                <a:lnTo>
                  <a:pt x="36750" y="29490"/>
                </a:lnTo>
                <a:lnTo>
                  <a:pt x="36750" y="29480"/>
                </a:lnTo>
                <a:lnTo>
                  <a:pt x="36740" y="29470"/>
                </a:lnTo>
                <a:lnTo>
                  <a:pt x="36740" y="29460"/>
                </a:lnTo>
                <a:lnTo>
                  <a:pt x="36740" y="29450"/>
                </a:lnTo>
                <a:lnTo>
                  <a:pt x="36740" y="29440"/>
                </a:lnTo>
                <a:lnTo>
                  <a:pt x="36740" y="29430"/>
                </a:lnTo>
                <a:lnTo>
                  <a:pt x="36740" y="29420"/>
                </a:lnTo>
                <a:lnTo>
                  <a:pt x="36740" y="29410"/>
                </a:lnTo>
                <a:lnTo>
                  <a:pt x="36740" y="29400"/>
                </a:lnTo>
                <a:lnTo>
                  <a:pt x="36740" y="29390"/>
                </a:lnTo>
                <a:lnTo>
                  <a:pt x="36750" y="29380"/>
                </a:lnTo>
                <a:lnTo>
                  <a:pt x="36750" y="29370"/>
                </a:lnTo>
                <a:lnTo>
                  <a:pt x="36750" y="29360"/>
                </a:lnTo>
                <a:lnTo>
                  <a:pt x="36750" y="29350"/>
                </a:lnTo>
                <a:lnTo>
                  <a:pt x="36750" y="29340"/>
                </a:lnTo>
                <a:lnTo>
                  <a:pt x="36750" y="29330"/>
                </a:lnTo>
                <a:lnTo>
                  <a:pt x="36750" y="29310"/>
                </a:lnTo>
                <a:lnTo>
                  <a:pt x="36750" y="29300"/>
                </a:lnTo>
                <a:lnTo>
                  <a:pt x="36750" y="29290"/>
                </a:lnTo>
                <a:lnTo>
                  <a:pt x="36750" y="29280"/>
                </a:lnTo>
                <a:lnTo>
                  <a:pt x="36750" y="29270"/>
                </a:lnTo>
                <a:lnTo>
                  <a:pt x="36750" y="29260"/>
                </a:lnTo>
                <a:lnTo>
                  <a:pt x="36740" y="29250"/>
                </a:lnTo>
                <a:lnTo>
                  <a:pt x="36740" y="29240"/>
                </a:lnTo>
                <a:lnTo>
                  <a:pt x="36730" y="29230"/>
                </a:lnTo>
                <a:lnTo>
                  <a:pt x="36730" y="29220"/>
                </a:lnTo>
                <a:lnTo>
                  <a:pt x="36730" y="29210"/>
                </a:lnTo>
                <a:lnTo>
                  <a:pt x="36740" y="29190"/>
                </a:lnTo>
                <a:lnTo>
                  <a:pt x="36740" y="29180"/>
                </a:lnTo>
                <a:lnTo>
                  <a:pt x="36750" y="29170"/>
                </a:lnTo>
                <a:lnTo>
                  <a:pt x="36750" y="29160"/>
                </a:lnTo>
                <a:lnTo>
                  <a:pt x="36750" y="29150"/>
                </a:lnTo>
                <a:lnTo>
                  <a:pt x="36760" y="29140"/>
                </a:lnTo>
                <a:lnTo>
                  <a:pt x="36760" y="29130"/>
                </a:lnTo>
                <a:lnTo>
                  <a:pt x="36760" y="29120"/>
                </a:lnTo>
                <a:lnTo>
                  <a:pt x="36770" y="29110"/>
                </a:lnTo>
                <a:lnTo>
                  <a:pt x="36770" y="29100"/>
                </a:lnTo>
                <a:lnTo>
                  <a:pt x="36780" y="29090"/>
                </a:lnTo>
                <a:lnTo>
                  <a:pt x="36790" y="29080"/>
                </a:lnTo>
                <a:lnTo>
                  <a:pt x="36790" y="29070"/>
                </a:lnTo>
                <a:lnTo>
                  <a:pt x="36800" y="29070"/>
                </a:lnTo>
                <a:lnTo>
                  <a:pt x="36810" y="29050"/>
                </a:lnTo>
                <a:lnTo>
                  <a:pt x="36820" y="29040"/>
                </a:lnTo>
                <a:lnTo>
                  <a:pt x="36830" y="29030"/>
                </a:lnTo>
                <a:lnTo>
                  <a:pt x="36830" y="29020"/>
                </a:lnTo>
                <a:lnTo>
                  <a:pt x="36840" y="29010"/>
                </a:lnTo>
                <a:lnTo>
                  <a:pt x="36850" y="29000"/>
                </a:lnTo>
                <a:lnTo>
                  <a:pt x="36850" y="28990"/>
                </a:lnTo>
                <a:lnTo>
                  <a:pt x="36850" y="28980"/>
                </a:lnTo>
                <a:lnTo>
                  <a:pt x="36850" y="28970"/>
                </a:lnTo>
                <a:lnTo>
                  <a:pt x="36840" y="28960"/>
                </a:lnTo>
                <a:lnTo>
                  <a:pt x="36830" y="28960"/>
                </a:lnTo>
                <a:lnTo>
                  <a:pt x="36820" y="28950"/>
                </a:lnTo>
                <a:lnTo>
                  <a:pt x="36810" y="28950"/>
                </a:lnTo>
                <a:lnTo>
                  <a:pt x="36800" y="28940"/>
                </a:lnTo>
                <a:lnTo>
                  <a:pt x="36790" y="28930"/>
                </a:lnTo>
                <a:lnTo>
                  <a:pt x="36780" y="28920"/>
                </a:lnTo>
                <a:lnTo>
                  <a:pt x="36770" y="28920"/>
                </a:lnTo>
                <a:lnTo>
                  <a:pt x="36760" y="28920"/>
                </a:lnTo>
                <a:lnTo>
                  <a:pt x="36760" y="28910"/>
                </a:lnTo>
                <a:lnTo>
                  <a:pt x="36750" y="28910"/>
                </a:lnTo>
                <a:lnTo>
                  <a:pt x="36740" y="28910"/>
                </a:lnTo>
                <a:lnTo>
                  <a:pt x="36730" y="28900"/>
                </a:lnTo>
                <a:lnTo>
                  <a:pt x="36720" y="28890"/>
                </a:lnTo>
                <a:lnTo>
                  <a:pt x="36710" y="28880"/>
                </a:lnTo>
                <a:lnTo>
                  <a:pt x="36700" y="28880"/>
                </a:lnTo>
                <a:lnTo>
                  <a:pt x="36700" y="28870"/>
                </a:lnTo>
                <a:lnTo>
                  <a:pt x="36700" y="28860"/>
                </a:lnTo>
                <a:lnTo>
                  <a:pt x="36690" y="28860"/>
                </a:lnTo>
                <a:lnTo>
                  <a:pt x="36690" y="28850"/>
                </a:lnTo>
                <a:lnTo>
                  <a:pt x="36680" y="28840"/>
                </a:lnTo>
                <a:lnTo>
                  <a:pt x="36680" y="28830"/>
                </a:lnTo>
                <a:lnTo>
                  <a:pt x="36670" y="28820"/>
                </a:lnTo>
                <a:lnTo>
                  <a:pt x="36670" y="28810"/>
                </a:lnTo>
                <a:lnTo>
                  <a:pt x="36670" y="28800"/>
                </a:lnTo>
                <a:lnTo>
                  <a:pt x="36660" y="28790"/>
                </a:lnTo>
                <a:lnTo>
                  <a:pt x="36660" y="28780"/>
                </a:lnTo>
                <a:lnTo>
                  <a:pt x="36660" y="28770"/>
                </a:lnTo>
                <a:lnTo>
                  <a:pt x="36650" y="28760"/>
                </a:lnTo>
                <a:lnTo>
                  <a:pt x="36650" y="28750"/>
                </a:lnTo>
                <a:lnTo>
                  <a:pt x="36640" y="28740"/>
                </a:lnTo>
                <a:lnTo>
                  <a:pt x="36640" y="28730"/>
                </a:lnTo>
                <a:lnTo>
                  <a:pt x="36630" y="28720"/>
                </a:lnTo>
                <a:lnTo>
                  <a:pt x="36620" y="28710"/>
                </a:lnTo>
                <a:lnTo>
                  <a:pt x="36620" y="28700"/>
                </a:lnTo>
                <a:lnTo>
                  <a:pt x="36620" y="28690"/>
                </a:lnTo>
                <a:lnTo>
                  <a:pt x="36620" y="28680"/>
                </a:lnTo>
                <a:lnTo>
                  <a:pt x="36620" y="28670"/>
                </a:lnTo>
                <a:lnTo>
                  <a:pt x="36620" y="28660"/>
                </a:lnTo>
                <a:lnTo>
                  <a:pt x="36620" y="28650"/>
                </a:lnTo>
                <a:lnTo>
                  <a:pt x="36620" y="28640"/>
                </a:lnTo>
                <a:lnTo>
                  <a:pt x="36620" y="28630"/>
                </a:lnTo>
                <a:lnTo>
                  <a:pt x="36630" y="28620"/>
                </a:lnTo>
                <a:lnTo>
                  <a:pt x="36620" y="28610"/>
                </a:lnTo>
                <a:lnTo>
                  <a:pt x="36620" y="28600"/>
                </a:lnTo>
                <a:lnTo>
                  <a:pt x="36620" y="28590"/>
                </a:lnTo>
                <a:lnTo>
                  <a:pt x="36610" y="28580"/>
                </a:lnTo>
                <a:lnTo>
                  <a:pt x="36610" y="28570"/>
                </a:lnTo>
                <a:lnTo>
                  <a:pt x="36610" y="28560"/>
                </a:lnTo>
                <a:lnTo>
                  <a:pt x="36610" y="28550"/>
                </a:lnTo>
                <a:lnTo>
                  <a:pt x="36610" y="28540"/>
                </a:lnTo>
                <a:lnTo>
                  <a:pt x="36610" y="28530"/>
                </a:lnTo>
                <a:lnTo>
                  <a:pt x="36610" y="28510"/>
                </a:lnTo>
                <a:lnTo>
                  <a:pt x="36610" y="28500"/>
                </a:lnTo>
                <a:lnTo>
                  <a:pt x="36600" y="28490"/>
                </a:lnTo>
                <a:lnTo>
                  <a:pt x="36600" y="28480"/>
                </a:lnTo>
                <a:lnTo>
                  <a:pt x="36600" y="28470"/>
                </a:lnTo>
                <a:lnTo>
                  <a:pt x="36600" y="28460"/>
                </a:lnTo>
                <a:lnTo>
                  <a:pt x="36590" y="28450"/>
                </a:lnTo>
                <a:lnTo>
                  <a:pt x="36590" y="28440"/>
                </a:lnTo>
                <a:lnTo>
                  <a:pt x="36580" y="28440"/>
                </a:lnTo>
                <a:lnTo>
                  <a:pt x="36570" y="28430"/>
                </a:lnTo>
                <a:lnTo>
                  <a:pt x="36560" y="28420"/>
                </a:lnTo>
                <a:lnTo>
                  <a:pt x="36560" y="28410"/>
                </a:lnTo>
                <a:lnTo>
                  <a:pt x="36550" y="28400"/>
                </a:lnTo>
                <a:lnTo>
                  <a:pt x="36540" y="28390"/>
                </a:lnTo>
                <a:lnTo>
                  <a:pt x="36540" y="28380"/>
                </a:lnTo>
                <a:lnTo>
                  <a:pt x="36540" y="28370"/>
                </a:lnTo>
                <a:lnTo>
                  <a:pt x="36540" y="28360"/>
                </a:lnTo>
                <a:lnTo>
                  <a:pt x="36530" y="28350"/>
                </a:lnTo>
                <a:lnTo>
                  <a:pt x="36520" y="28340"/>
                </a:lnTo>
                <a:lnTo>
                  <a:pt x="36510" y="28320"/>
                </a:lnTo>
                <a:lnTo>
                  <a:pt x="36500" y="28310"/>
                </a:lnTo>
                <a:lnTo>
                  <a:pt x="36490" y="28300"/>
                </a:lnTo>
                <a:lnTo>
                  <a:pt x="36490" y="28290"/>
                </a:lnTo>
                <a:lnTo>
                  <a:pt x="36480" y="28280"/>
                </a:lnTo>
                <a:lnTo>
                  <a:pt x="36480" y="28270"/>
                </a:lnTo>
                <a:lnTo>
                  <a:pt x="36470" y="28260"/>
                </a:lnTo>
                <a:lnTo>
                  <a:pt x="36470" y="28240"/>
                </a:lnTo>
                <a:lnTo>
                  <a:pt x="36460" y="28240"/>
                </a:lnTo>
                <a:lnTo>
                  <a:pt x="36460" y="28230"/>
                </a:lnTo>
                <a:lnTo>
                  <a:pt x="36450" y="28220"/>
                </a:lnTo>
                <a:lnTo>
                  <a:pt x="36440" y="28210"/>
                </a:lnTo>
                <a:lnTo>
                  <a:pt x="36430" y="28200"/>
                </a:lnTo>
                <a:lnTo>
                  <a:pt x="36430" y="28190"/>
                </a:lnTo>
                <a:lnTo>
                  <a:pt x="36420" y="28180"/>
                </a:lnTo>
                <a:lnTo>
                  <a:pt x="36420" y="28170"/>
                </a:lnTo>
                <a:lnTo>
                  <a:pt x="36410" y="28160"/>
                </a:lnTo>
                <a:lnTo>
                  <a:pt x="36410" y="28150"/>
                </a:lnTo>
                <a:lnTo>
                  <a:pt x="36400" y="28140"/>
                </a:lnTo>
                <a:lnTo>
                  <a:pt x="36400" y="28130"/>
                </a:lnTo>
                <a:lnTo>
                  <a:pt x="36390" y="28120"/>
                </a:lnTo>
                <a:lnTo>
                  <a:pt x="36390" y="28110"/>
                </a:lnTo>
                <a:lnTo>
                  <a:pt x="36380" y="28090"/>
                </a:lnTo>
                <a:lnTo>
                  <a:pt x="36370" y="28070"/>
                </a:lnTo>
                <a:lnTo>
                  <a:pt x="36370" y="28060"/>
                </a:lnTo>
                <a:lnTo>
                  <a:pt x="36360" y="28050"/>
                </a:lnTo>
                <a:lnTo>
                  <a:pt x="36360" y="28040"/>
                </a:lnTo>
                <a:lnTo>
                  <a:pt x="36360" y="28030"/>
                </a:lnTo>
                <a:lnTo>
                  <a:pt x="36350" y="28020"/>
                </a:lnTo>
                <a:lnTo>
                  <a:pt x="36350" y="28010"/>
                </a:lnTo>
                <a:lnTo>
                  <a:pt x="36340" y="28010"/>
                </a:lnTo>
                <a:lnTo>
                  <a:pt x="36340" y="28000"/>
                </a:lnTo>
                <a:lnTo>
                  <a:pt x="36330" y="27980"/>
                </a:lnTo>
                <a:lnTo>
                  <a:pt x="36330" y="27970"/>
                </a:lnTo>
                <a:lnTo>
                  <a:pt x="36320" y="27960"/>
                </a:lnTo>
                <a:lnTo>
                  <a:pt x="36320" y="27950"/>
                </a:lnTo>
                <a:lnTo>
                  <a:pt x="36310" y="27940"/>
                </a:lnTo>
                <a:lnTo>
                  <a:pt x="36310" y="27930"/>
                </a:lnTo>
                <a:lnTo>
                  <a:pt x="36310" y="27920"/>
                </a:lnTo>
                <a:lnTo>
                  <a:pt x="36310" y="27910"/>
                </a:lnTo>
                <a:lnTo>
                  <a:pt x="36310" y="27900"/>
                </a:lnTo>
                <a:lnTo>
                  <a:pt x="36310" y="27890"/>
                </a:lnTo>
                <a:lnTo>
                  <a:pt x="36310" y="27880"/>
                </a:lnTo>
                <a:lnTo>
                  <a:pt x="36310" y="27870"/>
                </a:lnTo>
                <a:lnTo>
                  <a:pt x="36300" y="27860"/>
                </a:lnTo>
                <a:lnTo>
                  <a:pt x="36290" y="27850"/>
                </a:lnTo>
                <a:lnTo>
                  <a:pt x="36290" y="27840"/>
                </a:lnTo>
                <a:lnTo>
                  <a:pt x="36280" y="27820"/>
                </a:lnTo>
                <a:lnTo>
                  <a:pt x="36280" y="27810"/>
                </a:lnTo>
                <a:lnTo>
                  <a:pt x="36270" y="27800"/>
                </a:lnTo>
                <a:lnTo>
                  <a:pt x="36270" y="27790"/>
                </a:lnTo>
                <a:lnTo>
                  <a:pt x="36260" y="27790"/>
                </a:lnTo>
                <a:lnTo>
                  <a:pt x="36250" y="27780"/>
                </a:lnTo>
                <a:lnTo>
                  <a:pt x="36250" y="27770"/>
                </a:lnTo>
                <a:lnTo>
                  <a:pt x="36240" y="27760"/>
                </a:lnTo>
                <a:lnTo>
                  <a:pt x="36230" y="27750"/>
                </a:lnTo>
                <a:lnTo>
                  <a:pt x="36230" y="27740"/>
                </a:lnTo>
                <a:lnTo>
                  <a:pt x="36220" y="27740"/>
                </a:lnTo>
                <a:lnTo>
                  <a:pt x="36210" y="27730"/>
                </a:lnTo>
                <a:lnTo>
                  <a:pt x="36200" y="27720"/>
                </a:lnTo>
                <a:lnTo>
                  <a:pt x="36200" y="27710"/>
                </a:lnTo>
                <a:lnTo>
                  <a:pt x="36190" y="27710"/>
                </a:lnTo>
                <a:lnTo>
                  <a:pt x="36180" y="27700"/>
                </a:lnTo>
                <a:lnTo>
                  <a:pt x="36180" y="27690"/>
                </a:lnTo>
                <a:lnTo>
                  <a:pt x="36170" y="27690"/>
                </a:lnTo>
                <a:lnTo>
                  <a:pt x="36160" y="27680"/>
                </a:lnTo>
                <a:lnTo>
                  <a:pt x="36150" y="27670"/>
                </a:lnTo>
                <a:lnTo>
                  <a:pt x="36140" y="27660"/>
                </a:lnTo>
                <a:lnTo>
                  <a:pt x="36130" y="27650"/>
                </a:lnTo>
                <a:lnTo>
                  <a:pt x="36120" y="27640"/>
                </a:lnTo>
                <a:lnTo>
                  <a:pt x="36120" y="27630"/>
                </a:lnTo>
                <a:lnTo>
                  <a:pt x="36120" y="27620"/>
                </a:lnTo>
                <a:lnTo>
                  <a:pt x="36110" y="27610"/>
                </a:lnTo>
                <a:lnTo>
                  <a:pt x="36100" y="27600"/>
                </a:lnTo>
                <a:lnTo>
                  <a:pt x="36100" y="27590"/>
                </a:lnTo>
                <a:lnTo>
                  <a:pt x="36090" y="27590"/>
                </a:lnTo>
                <a:lnTo>
                  <a:pt x="36080" y="27580"/>
                </a:lnTo>
                <a:lnTo>
                  <a:pt x="36070" y="27570"/>
                </a:lnTo>
                <a:lnTo>
                  <a:pt x="36060" y="27570"/>
                </a:lnTo>
                <a:lnTo>
                  <a:pt x="36050" y="27570"/>
                </a:lnTo>
                <a:lnTo>
                  <a:pt x="36040" y="27570"/>
                </a:lnTo>
                <a:lnTo>
                  <a:pt x="36030" y="27560"/>
                </a:lnTo>
                <a:lnTo>
                  <a:pt x="36020" y="27560"/>
                </a:lnTo>
                <a:lnTo>
                  <a:pt x="36010" y="27560"/>
                </a:lnTo>
                <a:lnTo>
                  <a:pt x="36000" y="27560"/>
                </a:lnTo>
                <a:lnTo>
                  <a:pt x="35990" y="27560"/>
                </a:lnTo>
                <a:lnTo>
                  <a:pt x="35980" y="27560"/>
                </a:lnTo>
                <a:lnTo>
                  <a:pt x="35970" y="27560"/>
                </a:lnTo>
                <a:lnTo>
                  <a:pt x="35960" y="27560"/>
                </a:lnTo>
                <a:lnTo>
                  <a:pt x="35950" y="27560"/>
                </a:lnTo>
                <a:lnTo>
                  <a:pt x="35940" y="27550"/>
                </a:lnTo>
                <a:lnTo>
                  <a:pt x="35930" y="27550"/>
                </a:lnTo>
                <a:lnTo>
                  <a:pt x="35910" y="27540"/>
                </a:lnTo>
                <a:lnTo>
                  <a:pt x="35900" y="27530"/>
                </a:lnTo>
                <a:lnTo>
                  <a:pt x="35890" y="27530"/>
                </a:lnTo>
                <a:lnTo>
                  <a:pt x="35880" y="27520"/>
                </a:lnTo>
                <a:lnTo>
                  <a:pt x="35870" y="27520"/>
                </a:lnTo>
                <a:lnTo>
                  <a:pt x="35860" y="27510"/>
                </a:lnTo>
                <a:lnTo>
                  <a:pt x="35850" y="27510"/>
                </a:lnTo>
                <a:lnTo>
                  <a:pt x="35840" y="27500"/>
                </a:lnTo>
                <a:lnTo>
                  <a:pt x="35830" y="27500"/>
                </a:lnTo>
                <a:lnTo>
                  <a:pt x="35830" y="27490"/>
                </a:lnTo>
                <a:lnTo>
                  <a:pt x="35810" y="27490"/>
                </a:lnTo>
                <a:lnTo>
                  <a:pt x="35800" y="27490"/>
                </a:lnTo>
                <a:lnTo>
                  <a:pt x="35790" y="27480"/>
                </a:lnTo>
                <a:lnTo>
                  <a:pt x="35780" y="27480"/>
                </a:lnTo>
                <a:lnTo>
                  <a:pt x="35770" y="27470"/>
                </a:lnTo>
                <a:lnTo>
                  <a:pt x="35760" y="27470"/>
                </a:lnTo>
                <a:lnTo>
                  <a:pt x="35750" y="27470"/>
                </a:lnTo>
                <a:lnTo>
                  <a:pt x="35740" y="27460"/>
                </a:lnTo>
                <a:lnTo>
                  <a:pt x="35730" y="27450"/>
                </a:lnTo>
                <a:lnTo>
                  <a:pt x="35720" y="27450"/>
                </a:lnTo>
                <a:lnTo>
                  <a:pt x="35710" y="27440"/>
                </a:lnTo>
                <a:lnTo>
                  <a:pt x="35700" y="27440"/>
                </a:lnTo>
                <a:lnTo>
                  <a:pt x="35700" y="27430"/>
                </a:lnTo>
                <a:lnTo>
                  <a:pt x="35690" y="27430"/>
                </a:lnTo>
                <a:lnTo>
                  <a:pt x="35680" y="27420"/>
                </a:lnTo>
                <a:lnTo>
                  <a:pt x="35670" y="27410"/>
                </a:lnTo>
                <a:lnTo>
                  <a:pt x="35660" y="27410"/>
                </a:lnTo>
                <a:lnTo>
                  <a:pt x="35650" y="27410"/>
                </a:lnTo>
                <a:lnTo>
                  <a:pt x="35640" y="27400"/>
                </a:lnTo>
                <a:lnTo>
                  <a:pt x="35630" y="27390"/>
                </a:lnTo>
                <a:lnTo>
                  <a:pt x="35620" y="27380"/>
                </a:lnTo>
                <a:lnTo>
                  <a:pt x="35610" y="27380"/>
                </a:lnTo>
                <a:lnTo>
                  <a:pt x="35600" y="27380"/>
                </a:lnTo>
                <a:lnTo>
                  <a:pt x="35590" y="27370"/>
                </a:lnTo>
                <a:lnTo>
                  <a:pt x="35580" y="27370"/>
                </a:lnTo>
                <a:lnTo>
                  <a:pt x="35580" y="27360"/>
                </a:lnTo>
                <a:lnTo>
                  <a:pt x="35570" y="27360"/>
                </a:lnTo>
                <a:lnTo>
                  <a:pt x="35560" y="27350"/>
                </a:lnTo>
                <a:lnTo>
                  <a:pt x="35550" y="27350"/>
                </a:lnTo>
                <a:lnTo>
                  <a:pt x="35550" y="27340"/>
                </a:lnTo>
                <a:lnTo>
                  <a:pt x="35540" y="27340"/>
                </a:lnTo>
                <a:lnTo>
                  <a:pt x="35530" y="27340"/>
                </a:lnTo>
                <a:lnTo>
                  <a:pt x="35530" y="27330"/>
                </a:lnTo>
                <a:lnTo>
                  <a:pt x="35520" y="27330"/>
                </a:lnTo>
                <a:lnTo>
                  <a:pt x="35510" y="27330"/>
                </a:lnTo>
                <a:lnTo>
                  <a:pt x="35500" y="27330"/>
                </a:lnTo>
                <a:lnTo>
                  <a:pt x="35490" y="27330"/>
                </a:lnTo>
                <a:lnTo>
                  <a:pt x="35470" y="27330"/>
                </a:lnTo>
                <a:lnTo>
                  <a:pt x="35460" y="27330"/>
                </a:lnTo>
                <a:lnTo>
                  <a:pt x="35450" y="27330"/>
                </a:lnTo>
                <a:lnTo>
                  <a:pt x="35440" y="27320"/>
                </a:lnTo>
                <a:lnTo>
                  <a:pt x="35430" y="27320"/>
                </a:lnTo>
                <a:lnTo>
                  <a:pt x="35410" y="27310"/>
                </a:lnTo>
                <a:lnTo>
                  <a:pt x="35400" y="27310"/>
                </a:lnTo>
                <a:lnTo>
                  <a:pt x="35390" y="27300"/>
                </a:lnTo>
                <a:lnTo>
                  <a:pt x="35380" y="27300"/>
                </a:lnTo>
                <a:lnTo>
                  <a:pt x="35370" y="27290"/>
                </a:lnTo>
                <a:lnTo>
                  <a:pt x="35360" y="27280"/>
                </a:lnTo>
                <a:lnTo>
                  <a:pt x="35360" y="27270"/>
                </a:lnTo>
                <a:lnTo>
                  <a:pt x="35350" y="27270"/>
                </a:lnTo>
                <a:lnTo>
                  <a:pt x="35350" y="27260"/>
                </a:lnTo>
                <a:lnTo>
                  <a:pt x="35340" y="27250"/>
                </a:lnTo>
                <a:lnTo>
                  <a:pt x="35330" y="27250"/>
                </a:lnTo>
                <a:lnTo>
                  <a:pt x="35330" y="27240"/>
                </a:lnTo>
                <a:lnTo>
                  <a:pt x="35320" y="27230"/>
                </a:lnTo>
                <a:lnTo>
                  <a:pt x="35310" y="27220"/>
                </a:lnTo>
                <a:lnTo>
                  <a:pt x="35310" y="27210"/>
                </a:lnTo>
                <a:lnTo>
                  <a:pt x="35300" y="27200"/>
                </a:lnTo>
                <a:lnTo>
                  <a:pt x="35290" y="27190"/>
                </a:lnTo>
                <a:lnTo>
                  <a:pt x="35280" y="27180"/>
                </a:lnTo>
                <a:lnTo>
                  <a:pt x="35270" y="27170"/>
                </a:lnTo>
                <a:lnTo>
                  <a:pt x="35260" y="27160"/>
                </a:lnTo>
                <a:lnTo>
                  <a:pt x="35260" y="27150"/>
                </a:lnTo>
                <a:lnTo>
                  <a:pt x="35260" y="27140"/>
                </a:lnTo>
                <a:lnTo>
                  <a:pt x="35250" y="27140"/>
                </a:lnTo>
                <a:lnTo>
                  <a:pt x="35250" y="27130"/>
                </a:lnTo>
                <a:lnTo>
                  <a:pt x="35250" y="27120"/>
                </a:lnTo>
                <a:lnTo>
                  <a:pt x="35250" y="27100"/>
                </a:lnTo>
                <a:lnTo>
                  <a:pt x="35240" y="27090"/>
                </a:lnTo>
                <a:lnTo>
                  <a:pt x="35240" y="27080"/>
                </a:lnTo>
                <a:lnTo>
                  <a:pt x="35240" y="27060"/>
                </a:lnTo>
                <a:lnTo>
                  <a:pt x="35240" y="27050"/>
                </a:lnTo>
                <a:lnTo>
                  <a:pt x="35230" y="27030"/>
                </a:lnTo>
                <a:lnTo>
                  <a:pt x="35230" y="27020"/>
                </a:lnTo>
                <a:lnTo>
                  <a:pt x="35230" y="27010"/>
                </a:lnTo>
                <a:lnTo>
                  <a:pt x="35220" y="27000"/>
                </a:lnTo>
                <a:lnTo>
                  <a:pt x="35220" y="26990"/>
                </a:lnTo>
                <a:lnTo>
                  <a:pt x="35210" y="26980"/>
                </a:lnTo>
                <a:lnTo>
                  <a:pt x="35210" y="26970"/>
                </a:lnTo>
                <a:lnTo>
                  <a:pt x="35200" y="26960"/>
                </a:lnTo>
                <a:lnTo>
                  <a:pt x="35190" y="26950"/>
                </a:lnTo>
                <a:lnTo>
                  <a:pt x="35190" y="26940"/>
                </a:lnTo>
                <a:lnTo>
                  <a:pt x="35190" y="26930"/>
                </a:lnTo>
                <a:lnTo>
                  <a:pt x="35180" y="26910"/>
                </a:lnTo>
                <a:lnTo>
                  <a:pt x="35180" y="26900"/>
                </a:lnTo>
                <a:lnTo>
                  <a:pt x="35180" y="26890"/>
                </a:lnTo>
                <a:lnTo>
                  <a:pt x="35180" y="26880"/>
                </a:lnTo>
                <a:lnTo>
                  <a:pt x="35180" y="26870"/>
                </a:lnTo>
                <a:lnTo>
                  <a:pt x="35180" y="26860"/>
                </a:lnTo>
                <a:lnTo>
                  <a:pt x="35180" y="26840"/>
                </a:lnTo>
                <a:lnTo>
                  <a:pt x="35180" y="26830"/>
                </a:lnTo>
                <a:lnTo>
                  <a:pt x="35180" y="26820"/>
                </a:lnTo>
                <a:lnTo>
                  <a:pt x="35180" y="26810"/>
                </a:lnTo>
                <a:lnTo>
                  <a:pt x="35180" y="26800"/>
                </a:lnTo>
                <a:lnTo>
                  <a:pt x="35170" y="26790"/>
                </a:lnTo>
                <a:lnTo>
                  <a:pt x="35170" y="26780"/>
                </a:lnTo>
                <a:lnTo>
                  <a:pt x="35170" y="26770"/>
                </a:lnTo>
                <a:lnTo>
                  <a:pt x="35170" y="26760"/>
                </a:lnTo>
                <a:lnTo>
                  <a:pt x="35160" y="26750"/>
                </a:lnTo>
                <a:lnTo>
                  <a:pt x="35160" y="26740"/>
                </a:lnTo>
                <a:lnTo>
                  <a:pt x="35160" y="26730"/>
                </a:lnTo>
                <a:lnTo>
                  <a:pt x="35150" y="26710"/>
                </a:lnTo>
                <a:lnTo>
                  <a:pt x="35150" y="26700"/>
                </a:lnTo>
                <a:lnTo>
                  <a:pt x="35150" y="26690"/>
                </a:lnTo>
                <a:lnTo>
                  <a:pt x="35150" y="26680"/>
                </a:lnTo>
                <a:lnTo>
                  <a:pt x="35150" y="26670"/>
                </a:lnTo>
                <a:lnTo>
                  <a:pt x="35140" y="26660"/>
                </a:lnTo>
                <a:lnTo>
                  <a:pt x="35140" y="26650"/>
                </a:lnTo>
                <a:lnTo>
                  <a:pt x="35130" y="26640"/>
                </a:lnTo>
                <a:lnTo>
                  <a:pt x="35130" y="26630"/>
                </a:lnTo>
                <a:lnTo>
                  <a:pt x="35120" y="26630"/>
                </a:lnTo>
                <a:lnTo>
                  <a:pt x="35120" y="26640"/>
                </a:lnTo>
                <a:lnTo>
                  <a:pt x="35120" y="26650"/>
                </a:lnTo>
                <a:lnTo>
                  <a:pt x="35130" y="26660"/>
                </a:lnTo>
                <a:lnTo>
                  <a:pt x="35130" y="26670"/>
                </a:lnTo>
                <a:lnTo>
                  <a:pt x="35130" y="26680"/>
                </a:lnTo>
                <a:lnTo>
                  <a:pt x="35130" y="26690"/>
                </a:lnTo>
                <a:lnTo>
                  <a:pt x="35130" y="26700"/>
                </a:lnTo>
                <a:lnTo>
                  <a:pt x="35120" y="26710"/>
                </a:lnTo>
                <a:lnTo>
                  <a:pt x="35120" y="26720"/>
                </a:lnTo>
                <a:lnTo>
                  <a:pt x="35120" y="26730"/>
                </a:lnTo>
                <a:lnTo>
                  <a:pt x="35110" y="26740"/>
                </a:lnTo>
                <a:lnTo>
                  <a:pt x="35100" y="26750"/>
                </a:lnTo>
                <a:lnTo>
                  <a:pt x="35090" y="26760"/>
                </a:lnTo>
                <a:lnTo>
                  <a:pt x="35080" y="26760"/>
                </a:lnTo>
                <a:lnTo>
                  <a:pt x="35070" y="26770"/>
                </a:lnTo>
                <a:lnTo>
                  <a:pt x="35060" y="26770"/>
                </a:lnTo>
                <a:lnTo>
                  <a:pt x="35050" y="26770"/>
                </a:lnTo>
                <a:lnTo>
                  <a:pt x="35040" y="26770"/>
                </a:lnTo>
                <a:lnTo>
                  <a:pt x="35030" y="26760"/>
                </a:lnTo>
                <a:lnTo>
                  <a:pt x="35020" y="26760"/>
                </a:lnTo>
                <a:lnTo>
                  <a:pt x="35020" y="26750"/>
                </a:lnTo>
                <a:lnTo>
                  <a:pt x="35010" y="26750"/>
                </a:lnTo>
                <a:lnTo>
                  <a:pt x="35000" y="26740"/>
                </a:lnTo>
                <a:lnTo>
                  <a:pt x="34990" y="26730"/>
                </a:lnTo>
                <a:lnTo>
                  <a:pt x="34980" y="26730"/>
                </a:lnTo>
                <a:lnTo>
                  <a:pt x="34970" y="26720"/>
                </a:lnTo>
                <a:lnTo>
                  <a:pt x="34960" y="26710"/>
                </a:lnTo>
                <a:lnTo>
                  <a:pt x="34950" y="26710"/>
                </a:lnTo>
                <a:lnTo>
                  <a:pt x="34940" y="26700"/>
                </a:lnTo>
                <a:lnTo>
                  <a:pt x="34930" y="26700"/>
                </a:lnTo>
                <a:lnTo>
                  <a:pt x="34920" y="26700"/>
                </a:lnTo>
                <a:lnTo>
                  <a:pt x="34910" y="26710"/>
                </a:lnTo>
                <a:lnTo>
                  <a:pt x="34900" y="26710"/>
                </a:lnTo>
                <a:lnTo>
                  <a:pt x="34900" y="26700"/>
                </a:lnTo>
                <a:lnTo>
                  <a:pt x="34890" y="26700"/>
                </a:lnTo>
                <a:lnTo>
                  <a:pt x="34880" y="26690"/>
                </a:lnTo>
                <a:lnTo>
                  <a:pt x="34870" y="26690"/>
                </a:lnTo>
                <a:lnTo>
                  <a:pt x="34860" y="26690"/>
                </a:lnTo>
                <a:lnTo>
                  <a:pt x="34850" y="26700"/>
                </a:lnTo>
                <a:lnTo>
                  <a:pt x="34850" y="26710"/>
                </a:lnTo>
                <a:lnTo>
                  <a:pt x="34850" y="26720"/>
                </a:lnTo>
                <a:lnTo>
                  <a:pt x="34840" y="26720"/>
                </a:lnTo>
                <a:lnTo>
                  <a:pt x="34830" y="26720"/>
                </a:lnTo>
                <a:lnTo>
                  <a:pt x="34820" y="26710"/>
                </a:lnTo>
                <a:lnTo>
                  <a:pt x="34810" y="26700"/>
                </a:lnTo>
                <a:lnTo>
                  <a:pt x="34800" y="26700"/>
                </a:lnTo>
                <a:lnTo>
                  <a:pt x="34790" y="26690"/>
                </a:lnTo>
                <a:lnTo>
                  <a:pt x="34780" y="26690"/>
                </a:lnTo>
                <a:lnTo>
                  <a:pt x="34770" y="26680"/>
                </a:lnTo>
                <a:lnTo>
                  <a:pt x="34760" y="26680"/>
                </a:lnTo>
                <a:lnTo>
                  <a:pt x="34750" y="26680"/>
                </a:lnTo>
                <a:lnTo>
                  <a:pt x="34740" y="26680"/>
                </a:lnTo>
                <a:lnTo>
                  <a:pt x="34730" y="26670"/>
                </a:lnTo>
                <a:lnTo>
                  <a:pt x="34720" y="26670"/>
                </a:lnTo>
                <a:lnTo>
                  <a:pt x="34710" y="26670"/>
                </a:lnTo>
                <a:lnTo>
                  <a:pt x="34700" y="26670"/>
                </a:lnTo>
                <a:lnTo>
                  <a:pt x="34690" y="26670"/>
                </a:lnTo>
                <a:lnTo>
                  <a:pt x="34680" y="26670"/>
                </a:lnTo>
                <a:lnTo>
                  <a:pt x="34670" y="26670"/>
                </a:lnTo>
                <a:lnTo>
                  <a:pt x="34660" y="26670"/>
                </a:lnTo>
                <a:lnTo>
                  <a:pt x="34650" y="26660"/>
                </a:lnTo>
                <a:lnTo>
                  <a:pt x="34640" y="26660"/>
                </a:lnTo>
                <a:lnTo>
                  <a:pt x="34630" y="26650"/>
                </a:lnTo>
                <a:lnTo>
                  <a:pt x="34620" y="26640"/>
                </a:lnTo>
                <a:lnTo>
                  <a:pt x="34610" y="26640"/>
                </a:lnTo>
                <a:lnTo>
                  <a:pt x="34600" y="26630"/>
                </a:lnTo>
                <a:lnTo>
                  <a:pt x="34590" y="26620"/>
                </a:lnTo>
                <a:lnTo>
                  <a:pt x="34580" y="26620"/>
                </a:lnTo>
                <a:lnTo>
                  <a:pt x="34580" y="26610"/>
                </a:lnTo>
                <a:lnTo>
                  <a:pt x="34570" y="26610"/>
                </a:lnTo>
                <a:lnTo>
                  <a:pt x="34560" y="26600"/>
                </a:lnTo>
                <a:lnTo>
                  <a:pt x="34550" y="26600"/>
                </a:lnTo>
                <a:lnTo>
                  <a:pt x="34540" y="26610"/>
                </a:lnTo>
                <a:lnTo>
                  <a:pt x="34520" y="26610"/>
                </a:lnTo>
                <a:lnTo>
                  <a:pt x="34510" y="26610"/>
                </a:lnTo>
                <a:lnTo>
                  <a:pt x="34500" y="26610"/>
                </a:lnTo>
                <a:lnTo>
                  <a:pt x="34490" y="26610"/>
                </a:lnTo>
                <a:lnTo>
                  <a:pt x="34480" y="26610"/>
                </a:lnTo>
                <a:lnTo>
                  <a:pt x="34470" y="26610"/>
                </a:lnTo>
                <a:lnTo>
                  <a:pt x="34460" y="26620"/>
                </a:lnTo>
                <a:lnTo>
                  <a:pt x="34450" y="26620"/>
                </a:lnTo>
                <a:lnTo>
                  <a:pt x="34440" y="26620"/>
                </a:lnTo>
                <a:lnTo>
                  <a:pt x="34430" y="26620"/>
                </a:lnTo>
                <a:lnTo>
                  <a:pt x="34420" y="26610"/>
                </a:lnTo>
                <a:lnTo>
                  <a:pt x="34410" y="26610"/>
                </a:lnTo>
                <a:lnTo>
                  <a:pt x="34400" y="26610"/>
                </a:lnTo>
                <a:lnTo>
                  <a:pt x="34380" y="26610"/>
                </a:lnTo>
                <a:lnTo>
                  <a:pt x="34380" y="26600"/>
                </a:lnTo>
                <a:lnTo>
                  <a:pt x="34370" y="26600"/>
                </a:lnTo>
                <a:lnTo>
                  <a:pt x="34360" y="26610"/>
                </a:lnTo>
                <a:lnTo>
                  <a:pt x="34340" y="26610"/>
                </a:lnTo>
                <a:lnTo>
                  <a:pt x="34330" y="26620"/>
                </a:lnTo>
                <a:lnTo>
                  <a:pt x="34320" y="26620"/>
                </a:lnTo>
                <a:lnTo>
                  <a:pt x="34310" y="26620"/>
                </a:lnTo>
                <a:lnTo>
                  <a:pt x="34300" y="26620"/>
                </a:lnTo>
                <a:lnTo>
                  <a:pt x="34290" y="26610"/>
                </a:lnTo>
                <a:lnTo>
                  <a:pt x="34280" y="26610"/>
                </a:lnTo>
                <a:lnTo>
                  <a:pt x="34270" y="26600"/>
                </a:lnTo>
                <a:lnTo>
                  <a:pt x="34260" y="26600"/>
                </a:lnTo>
                <a:lnTo>
                  <a:pt x="34250" y="26600"/>
                </a:lnTo>
                <a:lnTo>
                  <a:pt x="34240" y="26600"/>
                </a:lnTo>
                <a:lnTo>
                  <a:pt x="34230" y="26600"/>
                </a:lnTo>
                <a:lnTo>
                  <a:pt x="34220" y="26600"/>
                </a:lnTo>
                <a:lnTo>
                  <a:pt x="34210" y="26600"/>
                </a:lnTo>
                <a:lnTo>
                  <a:pt x="34200" y="26600"/>
                </a:lnTo>
                <a:lnTo>
                  <a:pt x="34190" y="26600"/>
                </a:lnTo>
                <a:lnTo>
                  <a:pt x="34180" y="26600"/>
                </a:lnTo>
                <a:lnTo>
                  <a:pt x="34160" y="26600"/>
                </a:lnTo>
                <a:lnTo>
                  <a:pt x="34150" y="26600"/>
                </a:lnTo>
                <a:lnTo>
                  <a:pt x="34140" y="26600"/>
                </a:lnTo>
                <a:lnTo>
                  <a:pt x="34130" y="26600"/>
                </a:lnTo>
                <a:lnTo>
                  <a:pt x="34120" y="26600"/>
                </a:lnTo>
                <a:lnTo>
                  <a:pt x="34110" y="26590"/>
                </a:lnTo>
                <a:lnTo>
                  <a:pt x="34100" y="26590"/>
                </a:lnTo>
                <a:lnTo>
                  <a:pt x="34090" y="26590"/>
                </a:lnTo>
                <a:lnTo>
                  <a:pt x="34080" y="26590"/>
                </a:lnTo>
                <a:lnTo>
                  <a:pt x="34070" y="26590"/>
                </a:lnTo>
                <a:lnTo>
                  <a:pt x="34060" y="26600"/>
                </a:lnTo>
                <a:lnTo>
                  <a:pt x="34050" y="26610"/>
                </a:lnTo>
                <a:lnTo>
                  <a:pt x="34040" y="26610"/>
                </a:lnTo>
                <a:lnTo>
                  <a:pt x="34030" y="26610"/>
                </a:lnTo>
                <a:lnTo>
                  <a:pt x="34030" y="26600"/>
                </a:lnTo>
                <a:lnTo>
                  <a:pt x="34030" y="26590"/>
                </a:lnTo>
                <a:lnTo>
                  <a:pt x="34040" y="26580"/>
                </a:lnTo>
                <a:lnTo>
                  <a:pt x="34050" y="26570"/>
                </a:lnTo>
                <a:lnTo>
                  <a:pt x="34050" y="26560"/>
                </a:lnTo>
                <a:lnTo>
                  <a:pt x="34050" y="26550"/>
                </a:lnTo>
                <a:lnTo>
                  <a:pt x="34060" y="26540"/>
                </a:lnTo>
                <a:lnTo>
                  <a:pt x="34060" y="26530"/>
                </a:lnTo>
                <a:lnTo>
                  <a:pt x="34060" y="26520"/>
                </a:lnTo>
                <a:lnTo>
                  <a:pt x="34070" y="26510"/>
                </a:lnTo>
                <a:lnTo>
                  <a:pt x="34060" y="26500"/>
                </a:lnTo>
                <a:lnTo>
                  <a:pt x="34050" y="26510"/>
                </a:lnTo>
                <a:lnTo>
                  <a:pt x="34040" y="26510"/>
                </a:lnTo>
                <a:lnTo>
                  <a:pt x="34030" y="26520"/>
                </a:lnTo>
                <a:lnTo>
                  <a:pt x="34020" y="26520"/>
                </a:lnTo>
                <a:lnTo>
                  <a:pt x="34020" y="26530"/>
                </a:lnTo>
                <a:lnTo>
                  <a:pt x="34010" y="26540"/>
                </a:lnTo>
                <a:lnTo>
                  <a:pt x="34000" y="26550"/>
                </a:lnTo>
                <a:lnTo>
                  <a:pt x="33990" y="26540"/>
                </a:lnTo>
                <a:lnTo>
                  <a:pt x="33990" y="26530"/>
                </a:lnTo>
                <a:lnTo>
                  <a:pt x="33990" y="26520"/>
                </a:lnTo>
                <a:lnTo>
                  <a:pt x="34000" y="26510"/>
                </a:lnTo>
                <a:lnTo>
                  <a:pt x="34000" y="26500"/>
                </a:lnTo>
                <a:lnTo>
                  <a:pt x="33990" y="26490"/>
                </a:lnTo>
                <a:lnTo>
                  <a:pt x="33980" y="26490"/>
                </a:lnTo>
                <a:lnTo>
                  <a:pt x="33970" y="26500"/>
                </a:lnTo>
                <a:lnTo>
                  <a:pt x="33960" y="26500"/>
                </a:lnTo>
                <a:lnTo>
                  <a:pt x="33950" y="26500"/>
                </a:lnTo>
                <a:lnTo>
                  <a:pt x="33940" y="26500"/>
                </a:lnTo>
                <a:lnTo>
                  <a:pt x="33940" y="26490"/>
                </a:lnTo>
                <a:lnTo>
                  <a:pt x="33940" y="26480"/>
                </a:lnTo>
                <a:lnTo>
                  <a:pt x="33950" y="26470"/>
                </a:lnTo>
                <a:lnTo>
                  <a:pt x="33950" y="26460"/>
                </a:lnTo>
                <a:lnTo>
                  <a:pt x="33950" y="26450"/>
                </a:lnTo>
                <a:lnTo>
                  <a:pt x="33950" y="26440"/>
                </a:lnTo>
                <a:lnTo>
                  <a:pt x="33950" y="26430"/>
                </a:lnTo>
                <a:lnTo>
                  <a:pt x="33950" y="26420"/>
                </a:lnTo>
                <a:lnTo>
                  <a:pt x="33950" y="26410"/>
                </a:lnTo>
                <a:lnTo>
                  <a:pt x="33950" y="26400"/>
                </a:lnTo>
                <a:lnTo>
                  <a:pt x="33960" y="26390"/>
                </a:lnTo>
                <a:lnTo>
                  <a:pt x="33960" y="26380"/>
                </a:lnTo>
                <a:lnTo>
                  <a:pt x="33970" y="26370"/>
                </a:lnTo>
                <a:lnTo>
                  <a:pt x="33970" y="26360"/>
                </a:lnTo>
                <a:lnTo>
                  <a:pt x="33970" y="26350"/>
                </a:lnTo>
                <a:lnTo>
                  <a:pt x="33970" y="26340"/>
                </a:lnTo>
                <a:lnTo>
                  <a:pt x="33970" y="26330"/>
                </a:lnTo>
                <a:lnTo>
                  <a:pt x="33970" y="26320"/>
                </a:lnTo>
                <a:lnTo>
                  <a:pt x="33970" y="26310"/>
                </a:lnTo>
                <a:lnTo>
                  <a:pt x="33970" y="26300"/>
                </a:lnTo>
                <a:lnTo>
                  <a:pt x="33980" y="26290"/>
                </a:lnTo>
                <a:lnTo>
                  <a:pt x="33980" y="26280"/>
                </a:lnTo>
                <a:lnTo>
                  <a:pt x="33990" y="26270"/>
                </a:lnTo>
                <a:lnTo>
                  <a:pt x="34000" y="26260"/>
                </a:lnTo>
                <a:lnTo>
                  <a:pt x="34000" y="26250"/>
                </a:lnTo>
                <a:lnTo>
                  <a:pt x="34010" y="26240"/>
                </a:lnTo>
                <a:lnTo>
                  <a:pt x="34020" y="26220"/>
                </a:lnTo>
                <a:lnTo>
                  <a:pt x="34030" y="26220"/>
                </a:lnTo>
                <a:lnTo>
                  <a:pt x="34040" y="26220"/>
                </a:lnTo>
                <a:lnTo>
                  <a:pt x="34050" y="26210"/>
                </a:lnTo>
                <a:lnTo>
                  <a:pt x="34060" y="26200"/>
                </a:lnTo>
                <a:lnTo>
                  <a:pt x="34060" y="26190"/>
                </a:lnTo>
                <a:lnTo>
                  <a:pt x="34060" y="26180"/>
                </a:lnTo>
                <a:lnTo>
                  <a:pt x="34060" y="26170"/>
                </a:lnTo>
                <a:lnTo>
                  <a:pt x="34060" y="26160"/>
                </a:lnTo>
                <a:lnTo>
                  <a:pt x="34060" y="26150"/>
                </a:lnTo>
                <a:lnTo>
                  <a:pt x="34060" y="26140"/>
                </a:lnTo>
                <a:lnTo>
                  <a:pt x="34060" y="26130"/>
                </a:lnTo>
                <a:lnTo>
                  <a:pt x="34060" y="26120"/>
                </a:lnTo>
                <a:lnTo>
                  <a:pt x="34060" y="26110"/>
                </a:lnTo>
                <a:lnTo>
                  <a:pt x="34060" y="26100"/>
                </a:lnTo>
                <a:lnTo>
                  <a:pt x="34060" y="26090"/>
                </a:lnTo>
                <a:lnTo>
                  <a:pt x="34060" y="26080"/>
                </a:lnTo>
                <a:lnTo>
                  <a:pt x="34060" y="26070"/>
                </a:lnTo>
                <a:lnTo>
                  <a:pt x="34060" y="26060"/>
                </a:lnTo>
                <a:lnTo>
                  <a:pt x="34060" y="26050"/>
                </a:lnTo>
                <a:lnTo>
                  <a:pt x="34070" y="26040"/>
                </a:lnTo>
                <a:lnTo>
                  <a:pt x="34080" y="26040"/>
                </a:lnTo>
                <a:lnTo>
                  <a:pt x="34080" y="26030"/>
                </a:lnTo>
                <a:lnTo>
                  <a:pt x="34090" y="26020"/>
                </a:lnTo>
                <a:lnTo>
                  <a:pt x="34090" y="26000"/>
                </a:lnTo>
                <a:lnTo>
                  <a:pt x="34100" y="25990"/>
                </a:lnTo>
                <a:lnTo>
                  <a:pt x="34100" y="25980"/>
                </a:lnTo>
                <a:lnTo>
                  <a:pt x="34100" y="25970"/>
                </a:lnTo>
                <a:lnTo>
                  <a:pt x="34100" y="25960"/>
                </a:lnTo>
                <a:lnTo>
                  <a:pt x="34100" y="25950"/>
                </a:lnTo>
                <a:lnTo>
                  <a:pt x="34100" y="25930"/>
                </a:lnTo>
                <a:lnTo>
                  <a:pt x="34110" y="25920"/>
                </a:lnTo>
                <a:lnTo>
                  <a:pt x="34110" y="25910"/>
                </a:lnTo>
                <a:lnTo>
                  <a:pt x="34110" y="25890"/>
                </a:lnTo>
                <a:lnTo>
                  <a:pt x="34110" y="25880"/>
                </a:lnTo>
                <a:lnTo>
                  <a:pt x="34110" y="25870"/>
                </a:lnTo>
                <a:lnTo>
                  <a:pt x="34110" y="25850"/>
                </a:lnTo>
                <a:lnTo>
                  <a:pt x="34110" y="25840"/>
                </a:lnTo>
                <a:lnTo>
                  <a:pt x="34110" y="25830"/>
                </a:lnTo>
                <a:lnTo>
                  <a:pt x="34110" y="25820"/>
                </a:lnTo>
                <a:lnTo>
                  <a:pt x="34110" y="25800"/>
                </a:lnTo>
                <a:lnTo>
                  <a:pt x="34100" y="25790"/>
                </a:lnTo>
                <a:lnTo>
                  <a:pt x="34100" y="25780"/>
                </a:lnTo>
                <a:lnTo>
                  <a:pt x="34090" y="25780"/>
                </a:lnTo>
                <a:lnTo>
                  <a:pt x="34090" y="25770"/>
                </a:lnTo>
                <a:lnTo>
                  <a:pt x="34080" y="25770"/>
                </a:lnTo>
                <a:lnTo>
                  <a:pt x="34080" y="25760"/>
                </a:lnTo>
                <a:lnTo>
                  <a:pt x="34090" y="25750"/>
                </a:lnTo>
                <a:lnTo>
                  <a:pt x="34090" y="25740"/>
                </a:lnTo>
                <a:lnTo>
                  <a:pt x="34090" y="25730"/>
                </a:lnTo>
                <a:lnTo>
                  <a:pt x="34090" y="25720"/>
                </a:lnTo>
                <a:lnTo>
                  <a:pt x="34090" y="25710"/>
                </a:lnTo>
                <a:lnTo>
                  <a:pt x="34090" y="25700"/>
                </a:lnTo>
                <a:lnTo>
                  <a:pt x="34090" y="25690"/>
                </a:lnTo>
                <a:lnTo>
                  <a:pt x="34100" y="25670"/>
                </a:lnTo>
                <a:lnTo>
                  <a:pt x="34100" y="25660"/>
                </a:lnTo>
                <a:lnTo>
                  <a:pt x="34110" y="25660"/>
                </a:lnTo>
                <a:lnTo>
                  <a:pt x="34120" y="25660"/>
                </a:lnTo>
                <a:lnTo>
                  <a:pt x="34130" y="25660"/>
                </a:lnTo>
                <a:lnTo>
                  <a:pt x="34140" y="25660"/>
                </a:lnTo>
                <a:lnTo>
                  <a:pt x="34150" y="25660"/>
                </a:lnTo>
                <a:lnTo>
                  <a:pt x="34160" y="25650"/>
                </a:lnTo>
                <a:lnTo>
                  <a:pt x="34170" y="25640"/>
                </a:lnTo>
                <a:lnTo>
                  <a:pt x="34170" y="25630"/>
                </a:lnTo>
                <a:lnTo>
                  <a:pt x="34180" y="25620"/>
                </a:lnTo>
                <a:lnTo>
                  <a:pt x="34190" y="25610"/>
                </a:lnTo>
                <a:lnTo>
                  <a:pt x="34190" y="25600"/>
                </a:lnTo>
                <a:lnTo>
                  <a:pt x="34200" y="25590"/>
                </a:lnTo>
                <a:lnTo>
                  <a:pt x="34200" y="25580"/>
                </a:lnTo>
                <a:lnTo>
                  <a:pt x="34200" y="25570"/>
                </a:lnTo>
                <a:lnTo>
                  <a:pt x="34200" y="25560"/>
                </a:lnTo>
                <a:lnTo>
                  <a:pt x="34200" y="25550"/>
                </a:lnTo>
                <a:lnTo>
                  <a:pt x="34200" y="25540"/>
                </a:lnTo>
                <a:lnTo>
                  <a:pt x="34210" y="25530"/>
                </a:lnTo>
                <a:lnTo>
                  <a:pt x="34200" y="25520"/>
                </a:lnTo>
                <a:lnTo>
                  <a:pt x="34200" y="25510"/>
                </a:lnTo>
                <a:lnTo>
                  <a:pt x="34200" y="25500"/>
                </a:lnTo>
                <a:lnTo>
                  <a:pt x="34190" y="25490"/>
                </a:lnTo>
                <a:lnTo>
                  <a:pt x="34180" y="25480"/>
                </a:lnTo>
                <a:lnTo>
                  <a:pt x="34170" y="25470"/>
                </a:lnTo>
                <a:lnTo>
                  <a:pt x="34180" y="25460"/>
                </a:lnTo>
                <a:lnTo>
                  <a:pt x="34180" y="25450"/>
                </a:lnTo>
                <a:lnTo>
                  <a:pt x="34180" y="25430"/>
                </a:lnTo>
                <a:lnTo>
                  <a:pt x="34180" y="25420"/>
                </a:lnTo>
                <a:lnTo>
                  <a:pt x="34190" y="25410"/>
                </a:lnTo>
                <a:lnTo>
                  <a:pt x="34190" y="25400"/>
                </a:lnTo>
                <a:lnTo>
                  <a:pt x="34190" y="25380"/>
                </a:lnTo>
                <a:lnTo>
                  <a:pt x="34190" y="25360"/>
                </a:lnTo>
                <a:lnTo>
                  <a:pt x="34190" y="25350"/>
                </a:lnTo>
                <a:lnTo>
                  <a:pt x="34190" y="25340"/>
                </a:lnTo>
                <a:lnTo>
                  <a:pt x="34200" y="25330"/>
                </a:lnTo>
                <a:lnTo>
                  <a:pt x="34200" y="25310"/>
                </a:lnTo>
                <a:lnTo>
                  <a:pt x="34200" y="25300"/>
                </a:lnTo>
                <a:lnTo>
                  <a:pt x="34200" y="25290"/>
                </a:lnTo>
                <a:lnTo>
                  <a:pt x="34200" y="25280"/>
                </a:lnTo>
                <a:lnTo>
                  <a:pt x="34200" y="25270"/>
                </a:lnTo>
                <a:lnTo>
                  <a:pt x="34190" y="25250"/>
                </a:lnTo>
                <a:lnTo>
                  <a:pt x="34190" y="25240"/>
                </a:lnTo>
                <a:lnTo>
                  <a:pt x="34190" y="25230"/>
                </a:lnTo>
                <a:lnTo>
                  <a:pt x="34190" y="25220"/>
                </a:lnTo>
                <a:lnTo>
                  <a:pt x="34190" y="25200"/>
                </a:lnTo>
                <a:lnTo>
                  <a:pt x="34190" y="25190"/>
                </a:lnTo>
                <a:lnTo>
                  <a:pt x="34190" y="25180"/>
                </a:lnTo>
                <a:lnTo>
                  <a:pt x="34190" y="25170"/>
                </a:lnTo>
                <a:lnTo>
                  <a:pt x="34180" y="25160"/>
                </a:lnTo>
                <a:lnTo>
                  <a:pt x="34180" y="25140"/>
                </a:lnTo>
                <a:lnTo>
                  <a:pt x="34180" y="25130"/>
                </a:lnTo>
                <a:lnTo>
                  <a:pt x="34170" y="25110"/>
                </a:lnTo>
                <a:lnTo>
                  <a:pt x="34170" y="25100"/>
                </a:lnTo>
                <a:lnTo>
                  <a:pt x="34170" y="25090"/>
                </a:lnTo>
                <a:lnTo>
                  <a:pt x="34160" y="25080"/>
                </a:lnTo>
                <a:lnTo>
                  <a:pt x="34160" y="25060"/>
                </a:lnTo>
                <a:lnTo>
                  <a:pt x="34150" y="25060"/>
                </a:lnTo>
                <a:lnTo>
                  <a:pt x="34140" y="25050"/>
                </a:lnTo>
                <a:lnTo>
                  <a:pt x="34140" y="25030"/>
                </a:lnTo>
                <a:lnTo>
                  <a:pt x="34130" y="25020"/>
                </a:lnTo>
                <a:lnTo>
                  <a:pt x="34120" y="25010"/>
                </a:lnTo>
                <a:lnTo>
                  <a:pt x="34110" y="25000"/>
                </a:lnTo>
                <a:lnTo>
                  <a:pt x="34100" y="25000"/>
                </a:lnTo>
                <a:lnTo>
                  <a:pt x="34090" y="24990"/>
                </a:lnTo>
                <a:lnTo>
                  <a:pt x="34080" y="24980"/>
                </a:lnTo>
                <a:lnTo>
                  <a:pt x="34080" y="24960"/>
                </a:lnTo>
                <a:lnTo>
                  <a:pt x="34080" y="24950"/>
                </a:lnTo>
                <a:lnTo>
                  <a:pt x="34080" y="24940"/>
                </a:lnTo>
                <a:lnTo>
                  <a:pt x="34080" y="24930"/>
                </a:lnTo>
                <a:lnTo>
                  <a:pt x="34080" y="24920"/>
                </a:lnTo>
                <a:lnTo>
                  <a:pt x="34080" y="24910"/>
                </a:lnTo>
                <a:lnTo>
                  <a:pt x="34090" y="24900"/>
                </a:lnTo>
                <a:lnTo>
                  <a:pt x="34090" y="24880"/>
                </a:lnTo>
                <a:lnTo>
                  <a:pt x="34100" y="24870"/>
                </a:lnTo>
                <a:lnTo>
                  <a:pt x="34100" y="24850"/>
                </a:lnTo>
                <a:lnTo>
                  <a:pt x="34110" y="24840"/>
                </a:lnTo>
                <a:lnTo>
                  <a:pt x="34110" y="24820"/>
                </a:lnTo>
                <a:lnTo>
                  <a:pt x="34120" y="24810"/>
                </a:lnTo>
                <a:lnTo>
                  <a:pt x="34120" y="24790"/>
                </a:lnTo>
                <a:lnTo>
                  <a:pt x="34130" y="24780"/>
                </a:lnTo>
                <a:lnTo>
                  <a:pt x="34130" y="24770"/>
                </a:lnTo>
                <a:lnTo>
                  <a:pt x="34140" y="24760"/>
                </a:lnTo>
                <a:lnTo>
                  <a:pt x="34140" y="24740"/>
                </a:lnTo>
                <a:lnTo>
                  <a:pt x="34150" y="24730"/>
                </a:lnTo>
                <a:lnTo>
                  <a:pt x="34150" y="24720"/>
                </a:lnTo>
                <a:lnTo>
                  <a:pt x="34160" y="24700"/>
                </a:lnTo>
                <a:lnTo>
                  <a:pt x="34160" y="24680"/>
                </a:lnTo>
                <a:lnTo>
                  <a:pt x="34170" y="24670"/>
                </a:lnTo>
                <a:lnTo>
                  <a:pt x="34170" y="24660"/>
                </a:lnTo>
                <a:lnTo>
                  <a:pt x="34170" y="24640"/>
                </a:lnTo>
                <a:lnTo>
                  <a:pt x="34180" y="24630"/>
                </a:lnTo>
                <a:lnTo>
                  <a:pt x="34180" y="24620"/>
                </a:lnTo>
                <a:lnTo>
                  <a:pt x="34180" y="24600"/>
                </a:lnTo>
                <a:lnTo>
                  <a:pt x="34190" y="24590"/>
                </a:lnTo>
                <a:lnTo>
                  <a:pt x="34190" y="24580"/>
                </a:lnTo>
                <a:lnTo>
                  <a:pt x="34190" y="24570"/>
                </a:lnTo>
                <a:lnTo>
                  <a:pt x="34190" y="24560"/>
                </a:lnTo>
                <a:lnTo>
                  <a:pt x="34190" y="24550"/>
                </a:lnTo>
                <a:lnTo>
                  <a:pt x="34190" y="24530"/>
                </a:lnTo>
                <a:lnTo>
                  <a:pt x="34190" y="24520"/>
                </a:lnTo>
                <a:lnTo>
                  <a:pt x="34190" y="24500"/>
                </a:lnTo>
                <a:lnTo>
                  <a:pt x="34190" y="24490"/>
                </a:lnTo>
                <a:lnTo>
                  <a:pt x="34190" y="24480"/>
                </a:lnTo>
                <a:lnTo>
                  <a:pt x="34190" y="24470"/>
                </a:lnTo>
                <a:lnTo>
                  <a:pt x="34190" y="24450"/>
                </a:lnTo>
                <a:lnTo>
                  <a:pt x="34190" y="24440"/>
                </a:lnTo>
                <a:lnTo>
                  <a:pt x="34200" y="24430"/>
                </a:lnTo>
                <a:lnTo>
                  <a:pt x="34200" y="24420"/>
                </a:lnTo>
                <a:lnTo>
                  <a:pt x="34200" y="24410"/>
                </a:lnTo>
                <a:lnTo>
                  <a:pt x="34190" y="24400"/>
                </a:lnTo>
                <a:lnTo>
                  <a:pt x="34190" y="24390"/>
                </a:lnTo>
                <a:lnTo>
                  <a:pt x="34190" y="24370"/>
                </a:lnTo>
                <a:lnTo>
                  <a:pt x="34190" y="24360"/>
                </a:lnTo>
                <a:lnTo>
                  <a:pt x="34180" y="24360"/>
                </a:lnTo>
                <a:lnTo>
                  <a:pt x="34180" y="24350"/>
                </a:lnTo>
                <a:lnTo>
                  <a:pt x="34170" y="24340"/>
                </a:lnTo>
                <a:lnTo>
                  <a:pt x="34170" y="24330"/>
                </a:lnTo>
                <a:lnTo>
                  <a:pt x="34150" y="24320"/>
                </a:lnTo>
                <a:lnTo>
                  <a:pt x="34140" y="24310"/>
                </a:lnTo>
                <a:lnTo>
                  <a:pt x="34130" y="24310"/>
                </a:lnTo>
                <a:lnTo>
                  <a:pt x="34120" y="24320"/>
                </a:lnTo>
                <a:lnTo>
                  <a:pt x="34120" y="24330"/>
                </a:lnTo>
                <a:lnTo>
                  <a:pt x="34110" y="24340"/>
                </a:lnTo>
                <a:lnTo>
                  <a:pt x="34100" y="24350"/>
                </a:lnTo>
                <a:lnTo>
                  <a:pt x="34090" y="24360"/>
                </a:lnTo>
                <a:lnTo>
                  <a:pt x="34090" y="24370"/>
                </a:lnTo>
                <a:lnTo>
                  <a:pt x="34090" y="24380"/>
                </a:lnTo>
                <a:lnTo>
                  <a:pt x="34090" y="24390"/>
                </a:lnTo>
                <a:lnTo>
                  <a:pt x="34100" y="24400"/>
                </a:lnTo>
                <a:lnTo>
                  <a:pt x="34110" y="24400"/>
                </a:lnTo>
                <a:lnTo>
                  <a:pt x="34110" y="24410"/>
                </a:lnTo>
                <a:lnTo>
                  <a:pt x="34110" y="24420"/>
                </a:lnTo>
                <a:lnTo>
                  <a:pt x="34110" y="24430"/>
                </a:lnTo>
                <a:lnTo>
                  <a:pt x="34100" y="24430"/>
                </a:lnTo>
                <a:lnTo>
                  <a:pt x="34100" y="24440"/>
                </a:lnTo>
                <a:lnTo>
                  <a:pt x="34090" y="24440"/>
                </a:lnTo>
                <a:lnTo>
                  <a:pt x="34080" y="24450"/>
                </a:lnTo>
                <a:lnTo>
                  <a:pt x="34070" y="24440"/>
                </a:lnTo>
                <a:lnTo>
                  <a:pt x="34060" y="24440"/>
                </a:lnTo>
                <a:lnTo>
                  <a:pt x="34050" y="24440"/>
                </a:lnTo>
                <a:lnTo>
                  <a:pt x="34040" y="24440"/>
                </a:lnTo>
                <a:lnTo>
                  <a:pt x="34030" y="24430"/>
                </a:lnTo>
                <a:lnTo>
                  <a:pt x="34020" y="24430"/>
                </a:lnTo>
                <a:lnTo>
                  <a:pt x="34010" y="24430"/>
                </a:lnTo>
                <a:lnTo>
                  <a:pt x="34000" y="24430"/>
                </a:lnTo>
                <a:lnTo>
                  <a:pt x="33990" y="24430"/>
                </a:lnTo>
                <a:lnTo>
                  <a:pt x="33980" y="24420"/>
                </a:lnTo>
                <a:lnTo>
                  <a:pt x="33970" y="24420"/>
                </a:lnTo>
                <a:lnTo>
                  <a:pt x="33960" y="24410"/>
                </a:lnTo>
                <a:lnTo>
                  <a:pt x="33950" y="24410"/>
                </a:lnTo>
                <a:lnTo>
                  <a:pt x="33930" y="24410"/>
                </a:lnTo>
                <a:lnTo>
                  <a:pt x="33920" y="24410"/>
                </a:lnTo>
                <a:lnTo>
                  <a:pt x="33910" y="24400"/>
                </a:lnTo>
                <a:lnTo>
                  <a:pt x="33900" y="24390"/>
                </a:lnTo>
                <a:lnTo>
                  <a:pt x="33890" y="24390"/>
                </a:lnTo>
                <a:lnTo>
                  <a:pt x="33890" y="24370"/>
                </a:lnTo>
                <a:lnTo>
                  <a:pt x="33880" y="24370"/>
                </a:lnTo>
                <a:lnTo>
                  <a:pt x="33870" y="24360"/>
                </a:lnTo>
                <a:lnTo>
                  <a:pt x="33860" y="24350"/>
                </a:lnTo>
                <a:lnTo>
                  <a:pt x="33850" y="24350"/>
                </a:lnTo>
                <a:lnTo>
                  <a:pt x="33840" y="24340"/>
                </a:lnTo>
                <a:lnTo>
                  <a:pt x="33830" y="24340"/>
                </a:lnTo>
                <a:lnTo>
                  <a:pt x="33820" y="24340"/>
                </a:lnTo>
                <a:lnTo>
                  <a:pt x="33810" y="24330"/>
                </a:lnTo>
                <a:lnTo>
                  <a:pt x="33800" y="24330"/>
                </a:lnTo>
                <a:lnTo>
                  <a:pt x="33790" y="24340"/>
                </a:lnTo>
                <a:lnTo>
                  <a:pt x="33780" y="24340"/>
                </a:lnTo>
                <a:lnTo>
                  <a:pt x="33770" y="24340"/>
                </a:lnTo>
                <a:lnTo>
                  <a:pt x="33760" y="24340"/>
                </a:lnTo>
                <a:lnTo>
                  <a:pt x="33750" y="24340"/>
                </a:lnTo>
                <a:lnTo>
                  <a:pt x="33740" y="24340"/>
                </a:lnTo>
                <a:lnTo>
                  <a:pt x="33730" y="24340"/>
                </a:lnTo>
                <a:lnTo>
                  <a:pt x="33720" y="24330"/>
                </a:lnTo>
                <a:lnTo>
                  <a:pt x="33710" y="24330"/>
                </a:lnTo>
                <a:lnTo>
                  <a:pt x="33690" y="24330"/>
                </a:lnTo>
                <a:lnTo>
                  <a:pt x="33680" y="24320"/>
                </a:lnTo>
                <a:lnTo>
                  <a:pt x="33670" y="24320"/>
                </a:lnTo>
                <a:lnTo>
                  <a:pt x="33660" y="24310"/>
                </a:lnTo>
                <a:lnTo>
                  <a:pt x="33650" y="24310"/>
                </a:lnTo>
                <a:lnTo>
                  <a:pt x="33640" y="24310"/>
                </a:lnTo>
                <a:lnTo>
                  <a:pt x="33630" y="24310"/>
                </a:lnTo>
                <a:lnTo>
                  <a:pt x="33620" y="24310"/>
                </a:lnTo>
                <a:lnTo>
                  <a:pt x="33610" y="24300"/>
                </a:lnTo>
                <a:lnTo>
                  <a:pt x="33600" y="24300"/>
                </a:lnTo>
                <a:lnTo>
                  <a:pt x="33590" y="24290"/>
                </a:lnTo>
                <a:lnTo>
                  <a:pt x="33580" y="24290"/>
                </a:lnTo>
                <a:lnTo>
                  <a:pt x="33580" y="24300"/>
                </a:lnTo>
                <a:lnTo>
                  <a:pt x="33570" y="24300"/>
                </a:lnTo>
                <a:lnTo>
                  <a:pt x="33560" y="24300"/>
                </a:lnTo>
                <a:lnTo>
                  <a:pt x="33550" y="24300"/>
                </a:lnTo>
                <a:lnTo>
                  <a:pt x="33540" y="24300"/>
                </a:lnTo>
                <a:lnTo>
                  <a:pt x="33530" y="24300"/>
                </a:lnTo>
                <a:lnTo>
                  <a:pt x="33520" y="24300"/>
                </a:lnTo>
                <a:lnTo>
                  <a:pt x="33510" y="24290"/>
                </a:lnTo>
                <a:lnTo>
                  <a:pt x="33500" y="24290"/>
                </a:lnTo>
                <a:lnTo>
                  <a:pt x="33490" y="24290"/>
                </a:lnTo>
                <a:lnTo>
                  <a:pt x="33480" y="24280"/>
                </a:lnTo>
                <a:lnTo>
                  <a:pt x="33470" y="24280"/>
                </a:lnTo>
                <a:lnTo>
                  <a:pt x="33450" y="24270"/>
                </a:lnTo>
                <a:lnTo>
                  <a:pt x="33440" y="24260"/>
                </a:lnTo>
                <a:lnTo>
                  <a:pt x="33430" y="24260"/>
                </a:lnTo>
                <a:lnTo>
                  <a:pt x="33420" y="24250"/>
                </a:lnTo>
                <a:lnTo>
                  <a:pt x="33410" y="24240"/>
                </a:lnTo>
                <a:lnTo>
                  <a:pt x="33400" y="24240"/>
                </a:lnTo>
                <a:lnTo>
                  <a:pt x="33390" y="24230"/>
                </a:lnTo>
                <a:lnTo>
                  <a:pt x="33380" y="24220"/>
                </a:lnTo>
                <a:lnTo>
                  <a:pt x="33370" y="24220"/>
                </a:lnTo>
                <a:lnTo>
                  <a:pt x="33360" y="24210"/>
                </a:lnTo>
                <a:lnTo>
                  <a:pt x="33350" y="24200"/>
                </a:lnTo>
                <a:lnTo>
                  <a:pt x="33340" y="24200"/>
                </a:lnTo>
                <a:lnTo>
                  <a:pt x="33330" y="24190"/>
                </a:lnTo>
                <a:lnTo>
                  <a:pt x="33320" y="24190"/>
                </a:lnTo>
                <a:lnTo>
                  <a:pt x="33310" y="24180"/>
                </a:lnTo>
                <a:lnTo>
                  <a:pt x="33300" y="24180"/>
                </a:lnTo>
                <a:lnTo>
                  <a:pt x="33290" y="24170"/>
                </a:lnTo>
                <a:lnTo>
                  <a:pt x="33290" y="23620"/>
                </a:lnTo>
                <a:lnTo>
                  <a:pt x="33290" y="23230"/>
                </a:lnTo>
                <a:lnTo>
                  <a:pt x="33290" y="23220"/>
                </a:lnTo>
                <a:lnTo>
                  <a:pt x="33290" y="22950"/>
                </a:lnTo>
                <a:lnTo>
                  <a:pt x="33290" y="22450"/>
                </a:lnTo>
                <a:lnTo>
                  <a:pt x="33290" y="22000"/>
                </a:lnTo>
                <a:lnTo>
                  <a:pt x="33290" y="21980"/>
                </a:lnTo>
                <a:lnTo>
                  <a:pt x="33290" y="20470"/>
                </a:lnTo>
                <a:lnTo>
                  <a:pt x="33280" y="20220"/>
                </a:lnTo>
                <a:lnTo>
                  <a:pt x="33280" y="19680"/>
                </a:lnTo>
                <a:lnTo>
                  <a:pt x="33280" y="19300"/>
                </a:lnTo>
                <a:lnTo>
                  <a:pt x="33280" y="17440"/>
                </a:lnTo>
                <a:lnTo>
                  <a:pt x="33280" y="17060"/>
                </a:lnTo>
                <a:lnTo>
                  <a:pt x="33280" y="16800"/>
                </a:lnTo>
                <a:lnTo>
                  <a:pt x="33280" y="16720"/>
                </a:lnTo>
                <a:lnTo>
                  <a:pt x="33280" y="16120"/>
                </a:lnTo>
                <a:lnTo>
                  <a:pt x="33270" y="14940"/>
                </a:lnTo>
                <a:lnTo>
                  <a:pt x="33270" y="14800"/>
                </a:lnTo>
                <a:lnTo>
                  <a:pt x="33280" y="14620"/>
                </a:lnTo>
                <a:lnTo>
                  <a:pt x="33280" y="13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