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Mandera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and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890" y="20160"/>
                </a:moveTo>
                <a:lnTo>
                  <a:pt x="67070" y="19750"/>
                </a:lnTo>
                <a:lnTo>
                  <a:pt x="67140" y="19590"/>
                </a:lnTo>
                <a:lnTo>
                  <a:pt x="67240" y="19360"/>
                </a:lnTo>
                <a:lnTo>
                  <a:pt x="67610" y="18500"/>
                </a:lnTo>
                <a:lnTo>
                  <a:pt x="67670" y="18470"/>
                </a:lnTo>
                <a:lnTo>
                  <a:pt x="67750" y="18430"/>
                </a:lnTo>
                <a:lnTo>
                  <a:pt x="67790" y="18410"/>
                </a:lnTo>
                <a:lnTo>
                  <a:pt x="68220" y="18220"/>
                </a:lnTo>
                <a:lnTo>
                  <a:pt x="68470" y="18110"/>
                </a:lnTo>
                <a:lnTo>
                  <a:pt x="68560" y="18070"/>
                </a:lnTo>
                <a:lnTo>
                  <a:pt x="68660" y="18020"/>
                </a:lnTo>
                <a:lnTo>
                  <a:pt x="68820" y="17960"/>
                </a:lnTo>
                <a:lnTo>
                  <a:pt x="70460" y="17110"/>
                </a:lnTo>
                <a:lnTo>
                  <a:pt x="72310" y="16420"/>
                </a:lnTo>
                <a:lnTo>
                  <a:pt x="72360" y="16310"/>
                </a:lnTo>
                <a:lnTo>
                  <a:pt x="72380" y="16270"/>
                </a:lnTo>
                <a:lnTo>
                  <a:pt x="72430" y="16220"/>
                </a:lnTo>
                <a:lnTo>
                  <a:pt x="72640" y="16130"/>
                </a:lnTo>
                <a:lnTo>
                  <a:pt x="72780" y="16070"/>
                </a:lnTo>
                <a:lnTo>
                  <a:pt x="73340" y="15840"/>
                </a:lnTo>
                <a:lnTo>
                  <a:pt x="73480" y="15790"/>
                </a:lnTo>
                <a:lnTo>
                  <a:pt x="74870" y="15250"/>
                </a:lnTo>
                <a:lnTo>
                  <a:pt x="74960" y="15200"/>
                </a:lnTo>
                <a:lnTo>
                  <a:pt x="75060" y="15140"/>
                </a:lnTo>
                <a:lnTo>
                  <a:pt x="75090" y="15130"/>
                </a:lnTo>
                <a:lnTo>
                  <a:pt x="75240" y="15050"/>
                </a:lnTo>
                <a:lnTo>
                  <a:pt x="75560" y="14880"/>
                </a:lnTo>
                <a:lnTo>
                  <a:pt x="75750" y="14780"/>
                </a:lnTo>
                <a:lnTo>
                  <a:pt x="75760" y="14780"/>
                </a:lnTo>
                <a:lnTo>
                  <a:pt x="75790" y="14790"/>
                </a:lnTo>
                <a:lnTo>
                  <a:pt x="75820" y="14780"/>
                </a:lnTo>
                <a:lnTo>
                  <a:pt x="75880" y="14850"/>
                </a:lnTo>
                <a:lnTo>
                  <a:pt x="75900" y="14870"/>
                </a:lnTo>
                <a:lnTo>
                  <a:pt x="75980" y="14910"/>
                </a:lnTo>
                <a:lnTo>
                  <a:pt x="76040" y="14950"/>
                </a:lnTo>
                <a:lnTo>
                  <a:pt x="76140" y="15010"/>
                </a:lnTo>
                <a:lnTo>
                  <a:pt x="76290" y="15070"/>
                </a:lnTo>
                <a:lnTo>
                  <a:pt x="76310" y="15070"/>
                </a:lnTo>
                <a:lnTo>
                  <a:pt x="76320" y="15080"/>
                </a:lnTo>
                <a:lnTo>
                  <a:pt x="76350" y="15080"/>
                </a:lnTo>
                <a:lnTo>
                  <a:pt x="76410" y="15090"/>
                </a:lnTo>
                <a:lnTo>
                  <a:pt x="76450" y="15160"/>
                </a:lnTo>
                <a:lnTo>
                  <a:pt x="76470" y="15190"/>
                </a:lnTo>
                <a:lnTo>
                  <a:pt x="76510" y="15260"/>
                </a:lnTo>
                <a:lnTo>
                  <a:pt x="76520" y="15270"/>
                </a:lnTo>
                <a:lnTo>
                  <a:pt x="76650" y="15310"/>
                </a:lnTo>
                <a:lnTo>
                  <a:pt x="76670" y="15320"/>
                </a:lnTo>
                <a:lnTo>
                  <a:pt x="76760" y="15390"/>
                </a:lnTo>
                <a:lnTo>
                  <a:pt x="76760" y="15400"/>
                </a:lnTo>
                <a:lnTo>
                  <a:pt x="76770" y="15440"/>
                </a:lnTo>
                <a:lnTo>
                  <a:pt x="76770" y="15450"/>
                </a:lnTo>
                <a:lnTo>
                  <a:pt x="76750" y="15520"/>
                </a:lnTo>
                <a:lnTo>
                  <a:pt x="76760" y="15570"/>
                </a:lnTo>
                <a:lnTo>
                  <a:pt x="76900" y="15770"/>
                </a:lnTo>
                <a:lnTo>
                  <a:pt x="76950" y="15900"/>
                </a:lnTo>
                <a:lnTo>
                  <a:pt x="76950" y="15920"/>
                </a:lnTo>
                <a:lnTo>
                  <a:pt x="76970" y="15940"/>
                </a:lnTo>
                <a:lnTo>
                  <a:pt x="76990" y="15940"/>
                </a:lnTo>
                <a:lnTo>
                  <a:pt x="77040" y="15950"/>
                </a:lnTo>
                <a:lnTo>
                  <a:pt x="77180" y="16010"/>
                </a:lnTo>
                <a:lnTo>
                  <a:pt x="77350" y="16040"/>
                </a:lnTo>
                <a:lnTo>
                  <a:pt x="77500" y="16120"/>
                </a:lnTo>
                <a:lnTo>
                  <a:pt x="77560" y="16180"/>
                </a:lnTo>
                <a:lnTo>
                  <a:pt x="77610" y="16260"/>
                </a:lnTo>
                <a:lnTo>
                  <a:pt x="77650" y="16310"/>
                </a:lnTo>
                <a:lnTo>
                  <a:pt x="77760" y="16340"/>
                </a:lnTo>
                <a:lnTo>
                  <a:pt x="77830" y="16390"/>
                </a:lnTo>
                <a:lnTo>
                  <a:pt x="77900" y="16510"/>
                </a:lnTo>
                <a:lnTo>
                  <a:pt x="78020" y="16620"/>
                </a:lnTo>
                <a:lnTo>
                  <a:pt x="78050" y="16670"/>
                </a:lnTo>
                <a:lnTo>
                  <a:pt x="78100" y="16670"/>
                </a:lnTo>
                <a:lnTo>
                  <a:pt x="78130" y="16680"/>
                </a:lnTo>
                <a:lnTo>
                  <a:pt x="78180" y="16730"/>
                </a:lnTo>
                <a:lnTo>
                  <a:pt x="78210" y="16780"/>
                </a:lnTo>
                <a:lnTo>
                  <a:pt x="78290" y="16850"/>
                </a:lnTo>
                <a:lnTo>
                  <a:pt x="78330" y="16880"/>
                </a:lnTo>
                <a:lnTo>
                  <a:pt x="78360" y="16920"/>
                </a:lnTo>
                <a:lnTo>
                  <a:pt x="78400" y="16980"/>
                </a:lnTo>
                <a:lnTo>
                  <a:pt x="78470" y="17110"/>
                </a:lnTo>
                <a:lnTo>
                  <a:pt x="78610" y="17180"/>
                </a:lnTo>
                <a:lnTo>
                  <a:pt x="78620" y="17190"/>
                </a:lnTo>
                <a:lnTo>
                  <a:pt x="78650" y="17200"/>
                </a:lnTo>
                <a:lnTo>
                  <a:pt x="78700" y="17350"/>
                </a:lnTo>
                <a:lnTo>
                  <a:pt x="78720" y="17370"/>
                </a:lnTo>
                <a:lnTo>
                  <a:pt x="78750" y="17410"/>
                </a:lnTo>
                <a:lnTo>
                  <a:pt x="78760" y="17440"/>
                </a:lnTo>
                <a:lnTo>
                  <a:pt x="78800" y="17430"/>
                </a:lnTo>
                <a:lnTo>
                  <a:pt x="78820" y="17430"/>
                </a:lnTo>
                <a:lnTo>
                  <a:pt x="78820" y="17420"/>
                </a:lnTo>
                <a:lnTo>
                  <a:pt x="78880" y="17430"/>
                </a:lnTo>
                <a:lnTo>
                  <a:pt x="78910" y="17460"/>
                </a:lnTo>
                <a:lnTo>
                  <a:pt x="78920" y="17470"/>
                </a:lnTo>
                <a:lnTo>
                  <a:pt x="78940" y="17540"/>
                </a:lnTo>
                <a:lnTo>
                  <a:pt x="79010" y="17540"/>
                </a:lnTo>
                <a:lnTo>
                  <a:pt x="79030" y="17560"/>
                </a:lnTo>
                <a:lnTo>
                  <a:pt x="79040" y="17570"/>
                </a:lnTo>
                <a:lnTo>
                  <a:pt x="79020" y="17600"/>
                </a:lnTo>
                <a:lnTo>
                  <a:pt x="79010" y="17610"/>
                </a:lnTo>
                <a:lnTo>
                  <a:pt x="79040" y="17630"/>
                </a:lnTo>
                <a:lnTo>
                  <a:pt x="79150" y="17700"/>
                </a:lnTo>
                <a:lnTo>
                  <a:pt x="79280" y="17750"/>
                </a:lnTo>
                <a:lnTo>
                  <a:pt x="79330" y="17810"/>
                </a:lnTo>
                <a:lnTo>
                  <a:pt x="79340" y="17830"/>
                </a:lnTo>
                <a:lnTo>
                  <a:pt x="79450" y="17860"/>
                </a:lnTo>
                <a:lnTo>
                  <a:pt x="79490" y="17840"/>
                </a:lnTo>
                <a:lnTo>
                  <a:pt x="79550" y="17850"/>
                </a:lnTo>
                <a:lnTo>
                  <a:pt x="79570" y="17860"/>
                </a:lnTo>
                <a:lnTo>
                  <a:pt x="79620" y="17870"/>
                </a:lnTo>
                <a:lnTo>
                  <a:pt x="79640" y="17860"/>
                </a:lnTo>
                <a:lnTo>
                  <a:pt x="79640" y="17850"/>
                </a:lnTo>
                <a:lnTo>
                  <a:pt x="79640" y="17840"/>
                </a:lnTo>
                <a:lnTo>
                  <a:pt x="79640" y="17780"/>
                </a:lnTo>
                <a:lnTo>
                  <a:pt x="79690" y="17760"/>
                </a:lnTo>
                <a:lnTo>
                  <a:pt x="79750" y="17730"/>
                </a:lnTo>
                <a:lnTo>
                  <a:pt x="79760" y="17740"/>
                </a:lnTo>
                <a:lnTo>
                  <a:pt x="79860" y="17760"/>
                </a:lnTo>
                <a:lnTo>
                  <a:pt x="79880" y="17720"/>
                </a:lnTo>
                <a:lnTo>
                  <a:pt x="79890" y="17710"/>
                </a:lnTo>
                <a:lnTo>
                  <a:pt x="79910" y="17700"/>
                </a:lnTo>
                <a:lnTo>
                  <a:pt x="79930" y="17680"/>
                </a:lnTo>
                <a:lnTo>
                  <a:pt x="79940" y="17680"/>
                </a:lnTo>
                <a:lnTo>
                  <a:pt x="80000" y="17700"/>
                </a:lnTo>
                <a:lnTo>
                  <a:pt x="80050" y="17710"/>
                </a:lnTo>
                <a:lnTo>
                  <a:pt x="80080" y="17720"/>
                </a:lnTo>
                <a:lnTo>
                  <a:pt x="80090" y="17720"/>
                </a:lnTo>
                <a:lnTo>
                  <a:pt x="80120" y="17720"/>
                </a:lnTo>
                <a:lnTo>
                  <a:pt x="80230" y="17720"/>
                </a:lnTo>
                <a:lnTo>
                  <a:pt x="80250" y="17720"/>
                </a:lnTo>
                <a:lnTo>
                  <a:pt x="80270" y="17730"/>
                </a:lnTo>
                <a:lnTo>
                  <a:pt x="80290" y="17740"/>
                </a:lnTo>
                <a:lnTo>
                  <a:pt x="80300" y="17740"/>
                </a:lnTo>
                <a:lnTo>
                  <a:pt x="80310" y="17740"/>
                </a:lnTo>
                <a:lnTo>
                  <a:pt x="80310" y="17750"/>
                </a:lnTo>
                <a:lnTo>
                  <a:pt x="80320" y="17760"/>
                </a:lnTo>
                <a:lnTo>
                  <a:pt x="80350" y="17780"/>
                </a:lnTo>
                <a:lnTo>
                  <a:pt x="80390" y="17780"/>
                </a:lnTo>
                <a:lnTo>
                  <a:pt x="80600" y="17780"/>
                </a:lnTo>
                <a:lnTo>
                  <a:pt x="80650" y="17810"/>
                </a:lnTo>
                <a:lnTo>
                  <a:pt x="80700" y="17820"/>
                </a:lnTo>
                <a:lnTo>
                  <a:pt x="80720" y="17850"/>
                </a:lnTo>
                <a:lnTo>
                  <a:pt x="80750" y="17860"/>
                </a:lnTo>
                <a:lnTo>
                  <a:pt x="80770" y="17860"/>
                </a:lnTo>
                <a:lnTo>
                  <a:pt x="80780" y="17860"/>
                </a:lnTo>
                <a:lnTo>
                  <a:pt x="80810" y="17840"/>
                </a:lnTo>
                <a:lnTo>
                  <a:pt x="80830" y="17820"/>
                </a:lnTo>
                <a:lnTo>
                  <a:pt x="80860" y="17790"/>
                </a:lnTo>
                <a:lnTo>
                  <a:pt x="80950" y="17750"/>
                </a:lnTo>
                <a:lnTo>
                  <a:pt x="81000" y="17670"/>
                </a:lnTo>
                <a:lnTo>
                  <a:pt x="81010" y="17670"/>
                </a:lnTo>
                <a:lnTo>
                  <a:pt x="81050" y="17660"/>
                </a:lnTo>
                <a:lnTo>
                  <a:pt x="81050" y="17680"/>
                </a:lnTo>
                <a:lnTo>
                  <a:pt x="81070" y="17700"/>
                </a:lnTo>
                <a:lnTo>
                  <a:pt x="81110" y="17720"/>
                </a:lnTo>
                <a:lnTo>
                  <a:pt x="81140" y="17740"/>
                </a:lnTo>
                <a:lnTo>
                  <a:pt x="81180" y="17750"/>
                </a:lnTo>
                <a:lnTo>
                  <a:pt x="81190" y="17750"/>
                </a:lnTo>
                <a:lnTo>
                  <a:pt x="81220" y="17750"/>
                </a:lnTo>
                <a:lnTo>
                  <a:pt x="81340" y="17650"/>
                </a:lnTo>
                <a:lnTo>
                  <a:pt x="81370" y="17650"/>
                </a:lnTo>
                <a:lnTo>
                  <a:pt x="81460" y="17730"/>
                </a:lnTo>
                <a:lnTo>
                  <a:pt x="81540" y="17770"/>
                </a:lnTo>
                <a:lnTo>
                  <a:pt x="81590" y="17780"/>
                </a:lnTo>
                <a:lnTo>
                  <a:pt x="81610" y="17770"/>
                </a:lnTo>
                <a:lnTo>
                  <a:pt x="81630" y="17790"/>
                </a:lnTo>
                <a:lnTo>
                  <a:pt x="81650" y="17800"/>
                </a:lnTo>
                <a:lnTo>
                  <a:pt x="81660" y="17800"/>
                </a:lnTo>
                <a:lnTo>
                  <a:pt x="81690" y="17810"/>
                </a:lnTo>
                <a:lnTo>
                  <a:pt x="81730" y="17790"/>
                </a:lnTo>
                <a:lnTo>
                  <a:pt x="81730" y="17780"/>
                </a:lnTo>
                <a:lnTo>
                  <a:pt x="81740" y="17740"/>
                </a:lnTo>
                <a:lnTo>
                  <a:pt x="81770" y="17740"/>
                </a:lnTo>
                <a:lnTo>
                  <a:pt x="81770" y="17720"/>
                </a:lnTo>
                <a:lnTo>
                  <a:pt x="81800" y="17730"/>
                </a:lnTo>
                <a:lnTo>
                  <a:pt x="81820" y="17730"/>
                </a:lnTo>
                <a:lnTo>
                  <a:pt x="81830" y="17730"/>
                </a:lnTo>
                <a:lnTo>
                  <a:pt x="81940" y="17710"/>
                </a:lnTo>
                <a:lnTo>
                  <a:pt x="81960" y="17700"/>
                </a:lnTo>
                <a:lnTo>
                  <a:pt x="82010" y="17730"/>
                </a:lnTo>
                <a:lnTo>
                  <a:pt x="82030" y="17730"/>
                </a:lnTo>
                <a:lnTo>
                  <a:pt x="82040" y="17730"/>
                </a:lnTo>
                <a:lnTo>
                  <a:pt x="82070" y="17720"/>
                </a:lnTo>
                <a:lnTo>
                  <a:pt x="82090" y="17730"/>
                </a:lnTo>
                <a:lnTo>
                  <a:pt x="82100" y="17740"/>
                </a:lnTo>
                <a:lnTo>
                  <a:pt x="82110" y="17740"/>
                </a:lnTo>
                <a:lnTo>
                  <a:pt x="82130" y="17740"/>
                </a:lnTo>
                <a:lnTo>
                  <a:pt x="82140" y="17730"/>
                </a:lnTo>
                <a:lnTo>
                  <a:pt x="82150" y="17700"/>
                </a:lnTo>
                <a:lnTo>
                  <a:pt x="82160" y="17690"/>
                </a:lnTo>
                <a:lnTo>
                  <a:pt x="82170" y="17680"/>
                </a:lnTo>
                <a:lnTo>
                  <a:pt x="82220" y="17690"/>
                </a:lnTo>
                <a:lnTo>
                  <a:pt x="82310" y="17640"/>
                </a:lnTo>
                <a:lnTo>
                  <a:pt x="82360" y="17630"/>
                </a:lnTo>
                <a:lnTo>
                  <a:pt x="82380" y="17650"/>
                </a:lnTo>
                <a:lnTo>
                  <a:pt x="82360" y="17720"/>
                </a:lnTo>
                <a:lnTo>
                  <a:pt x="82400" y="17720"/>
                </a:lnTo>
                <a:lnTo>
                  <a:pt x="82430" y="17700"/>
                </a:lnTo>
                <a:lnTo>
                  <a:pt x="82460" y="17680"/>
                </a:lnTo>
                <a:lnTo>
                  <a:pt x="82480" y="17680"/>
                </a:lnTo>
                <a:lnTo>
                  <a:pt x="82480" y="17660"/>
                </a:lnTo>
                <a:lnTo>
                  <a:pt x="82530" y="17570"/>
                </a:lnTo>
                <a:lnTo>
                  <a:pt x="82600" y="17540"/>
                </a:lnTo>
                <a:lnTo>
                  <a:pt x="82720" y="17470"/>
                </a:lnTo>
                <a:lnTo>
                  <a:pt x="82770" y="17480"/>
                </a:lnTo>
                <a:lnTo>
                  <a:pt x="82790" y="17500"/>
                </a:lnTo>
                <a:lnTo>
                  <a:pt x="82800" y="17510"/>
                </a:lnTo>
                <a:lnTo>
                  <a:pt x="82830" y="17530"/>
                </a:lnTo>
                <a:lnTo>
                  <a:pt x="82860" y="17570"/>
                </a:lnTo>
                <a:lnTo>
                  <a:pt x="82920" y="17610"/>
                </a:lnTo>
                <a:lnTo>
                  <a:pt x="82940" y="17600"/>
                </a:lnTo>
                <a:lnTo>
                  <a:pt x="83000" y="17570"/>
                </a:lnTo>
                <a:lnTo>
                  <a:pt x="83050" y="17570"/>
                </a:lnTo>
                <a:lnTo>
                  <a:pt x="83110" y="17590"/>
                </a:lnTo>
                <a:lnTo>
                  <a:pt x="83150" y="17580"/>
                </a:lnTo>
                <a:lnTo>
                  <a:pt x="83230" y="17540"/>
                </a:lnTo>
                <a:lnTo>
                  <a:pt x="83290" y="17550"/>
                </a:lnTo>
                <a:lnTo>
                  <a:pt x="83370" y="17550"/>
                </a:lnTo>
                <a:lnTo>
                  <a:pt x="83460" y="17460"/>
                </a:lnTo>
                <a:lnTo>
                  <a:pt x="83480" y="17470"/>
                </a:lnTo>
                <a:lnTo>
                  <a:pt x="83500" y="17470"/>
                </a:lnTo>
                <a:lnTo>
                  <a:pt x="83500" y="17480"/>
                </a:lnTo>
                <a:lnTo>
                  <a:pt x="83710" y="17620"/>
                </a:lnTo>
                <a:lnTo>
                  <a:pt x="83790" y="17620"/>
                </a:lnTo>
                <a:lnTo>
                  <a:pt x="83880" y="17670"/>
                </a:lnTo>
                <a:lnTo>
                  <a:pt x="83900" y="17650"/>
                </a:lnTo>
                <a:lnTo>
                  <a:pt x="83930" y="17600"/>
                </a:lnTo>
                <a:lnTo>
                  <a:pt x="83940" y="17590"/>
                </a:lnTo>
                <a:lnTo>
                  <a:pt x="83970" y="17580"/>
                </a:lnTo>
                <a:lnTo>
                  <a:pt x="84000" y="17580"/>
                </a:lnTo>
                <a:lnTo>
                  <a:pt x="84050" y="17510"/>
                </a:lnTo>
                <a:lnTo>
                  <a:pt x="84240" y="17460"/>
                </a:lnTo>
                <a:lnTo>
                  <a:pt x="84300" y="17380"/>
                </a:lnTo>
                <a:lnTo>
                  <a:pt x="84330" y="17430"/>
                </a:lnTo>
                <a:lnTo>
                  <a:pt x="84380" y="17430"/>
                </a:lnTo>
                <a:lnTo>
                  <a:pt x="84420" y="17390"/>
                </a:lnTo>
                <a:lnTo>
                  <a:pt x="84430" y="17400"/>
                </a:lnTo>
                <a:lnTo>
                  <a:pt x="84430" y="17430"/>
                </a:lnTo>
                <a:lnTo>
                  <a:pt x="84480" y="17450"/>
                </a:lnTo>
                <a:lnTo>
                  <a:pt x="84510" y="17440"/>
                </a:lnTo>
                <a:lnTo>
                  <a:pt x="84540" y="17460"/>
                </a:lnTo>
                <a:lnTo>
                  <a:pt x="84580" y="17440"/>
                </a:lnTo>
                <a:lnTo>
                  <a:pt x="84600" y="17450"/>
                </a:lnTo>
                <a:lnTo>
                  <a:pt x="84600" y="17490"/>
                </a:lnTo>
                <a:lnTo>
                  <a:pt x="84600" y="17510"/>
                </a:lnTo>
                <a:lnTo>
                  <a:pt x="84600" y="17520"/>
                </a:lnTo>
                <a:lnTo>
                  <a:pt x="84610" y="17520"/>
                </a:lnTo>
                <a:lnTo>
                  <a:pt x="84770" y="17560"/>
                </a:lnTo>
                <a:lnTo>
                  <a:pt x="84820" y="17550"/>
                </a:lnTo>
                <a:lnTo>
                  <a:pt x="84850" y="17500"/>
                </a:lnTo>
                <a:lnTo>
                  <a:pt x="84870" y="17520"/>
                </a:lnTo>
                <a:lnTo>
                  <a:pt x="84880" y="17520"/>
                </a:lnTo>
                <a:lnTo>
                  <a:pt x="84900" y="17520"/>
                </a:lnTo>
                <a:lnTo>
                  <a:pt x="84950" y="17500"/>
                </a:lnTo>
                <a:lnTo>
                  <a:pt x="84960" y="17530"/>
                </a:lnTo>
                <a:lnTo>
                  <a:pt x="84950" y="17590"/>
                </a:lnTo>
                <a:lnTo>
                  <a:pt x="84970" y="17670"/>
                </a:lnTo>
                <a:lnTo>
                  <a:pt x="85000" y="17700"/>
                </a:lnTo>
                <a:lnTo>
                  <a:pt x="85030" y="17710"/>
                </a:lnTo>
                <a:lnTo>
                  <a:pt x="85060" y="17700"/>
                </a:lnTo>
                <a:lnTo>
                  <a:pt x="85100" y="17710"/>
                </a:lnTo>
                <a:lnTo>
                  <a:pt x="85160" y="17710"/>
                </a:lnTo>
                <a:lnTo>
                  <a:pt x="85190" y="17710"/>
                </a:lnTo>
                <a:lnTo>
                  <a:pt x="85190" y="17720"/>
                </a:lnTo>
                <a:lnTo>
                  <a:pt x="85200" y="17740"/>
                </a:lnTo>
                <a:lnTo>
                  <a:pt x="85210" y="17750"/>
                </a:lnTo>
                <a:lnTo>
                  <a:pt x="85190" y="17780"/>
                </a:lnTo>
                <a:lnTo>
                  <a:pt x="85200" y="17800"/>
                </a:lnTo>
                <a:lnTo>
                  <a:pt x="85230" y="17810"/>
                </a:lnTo>
                <a:lnTo>
                  <a:pt x="85280" y="17790"/>
                </a:lnTo>
                <a:lnTo>
                  <a:pt x="85310" y="17800"/>
                </a:lnTo>
                <a:lnTo>
                  <a:pt x="85330" y="17790"/>
                </a:lnTo>
                <a:lnTo>
                  <a:pt x="85340" y="17770"/>
                </a:lnTo>
                <a:lnTo>
                  <a:pt x="85350" y="17760"/>
                </a:lnTo>
                <a:lnTo>
                  <a:pt x="85360" y="17740"/>
                </a:lnTo>
                <a:lnTo>
                  <a:pt x="85380" y="17720"/>
                </a:lnTo>
                <a:lnTo>
                  <a:pt x="85420" y="17760"/>
                </a:lnTo>
                <a:lnTo>
                  <a:pt x="85440" y="17760"/>
                </a:lnTo>
                <a:lnTo>
                  <a:pt x="85480" y="17760"/>
                </a:lnTo>
                <a:lnTo>
                  <a:pt x="85510" y="17740"/>
                </a:lnTo>
                <a:lnTo>
                  <a:pt x="85520" y="17720"/>
                </a:lnTo>
                <a:lnTo>
                  <a:pt x="85530" y="17710"/>
                </a:lnTo>
                <a:lnTo>
                  <a:pt x="85550" y="17670"/>
                </a:lnTo>
                <a:lnTo>
                  <a:pt x="85560" y="17660"/>
                </a:lnTo>
                <a:lnTo>
                  <a:pt x="85570" y="17650"/>
                </a:lnTo>
                <a:lnTo>
                  <a:pt x="85590" y="17640"/>
                </a:lnTo>
                <a:lnTo>
                  <a:pt x="85620" y="17630"/>
                </a:lnTo>
                <a:lnTo>
                  <a:pt x="85650" y="17620"/>
                </a:lnTo>
                <a:lnTo>
                  <a:pt x="85700" y="17610"/>
                </a:lnTo>
                <a:lnTo>
                  <a:pt x="85710" y="17600"/>
                </a:lnTo>
                <a:lnTo>
                  <a:pt x="85720" y="17600"/>
                </a:lnTo>
                <a:lnTo>
                  <a:pt x="85750" y="17580"/>
                </a:lnTo>
                <a:lnTo>
                  <a:pt x="85750" y="17570"/>
                </a:lnTo>
                <a:lnTo>
                  <a:pt x="85760" y="17560"/>
                </a:lnTo>
                <a:lnTo>
                  <a:pt x="85790" y="17540"/>
                </a:lnTo>
                <a:lnTo>
                  <a:pt x="85800" y="17530"/>
                </a:lnTo>
                <a:lnTo>
                  <a:pt x="85820" y="17520"/>
                </a:lnTo>
                <a:lnTo>
                  <a:pt x="85840" y="17510"/>
                </a:lnTo>
                <a:lnTo>
                  <a:pt x="85850" y="17500"/>
                </a:lnTo>
                <a:lnTo>
                  <a:pt x="85860" y="17500"/>
                </a:lnTo>
                <a:lnTo>
                  <a:pt x="85900" y="17530"/>
                </a:lnTo>
                <a:lnTo>
                  <a:pt x="85960" y="17520"/>
                </a:lnTo>
                <a:lnTo>
                  <a:pt x="85960" y="17530"/>
                </a:lnTo>
                <a:lnTo>
                  <a:pt x="85610" y="18040"/>
                </a:lnTo>
                <a:lnTo>
                  <a:pt x="85560" y="18110"/>
                </a:lnTo>
                <a:lnTo>
                  <a:pt x="85490" y="18200"/>
                </a:lnTo>
                <a:lnTo>
                  <a:pt x="85030" y="18860"/>
                </a:lnTo>
                <a:lnTo>
                  <a:pt x="84970" y="18940"/>
                </a:lnTo>
                <a:lnTo>
                  <a:pt x="84910" y="19040"/>
                </a:lnTo>
                <a:lnTo>
                  <a:pt x="84570" y="19520"/>
                </a:lnTo>
                <a:lnTo>
                  <a:pt x="84480" y="19640"/>
                </a:lnTo>
                <a:lnTo>
                  <a:pt x="84360" y="19820"/>
                </a:lnTo>
                <a:lnTo>
                  <a:pt x="84320" y="19880"/>
                </a:lnTo>
                <a:lnTo>
                  <a:pt x="84220" y="20030"/>
                </a:lnTo>
                <a:lnTo>
                  <a:pt x="84060" y="20250"/>
                </a:lnTo>
                <a:lnTo>
                  <a:pt x="83930" y="20450"/>
                </a:lnTo>
                <a:lnTo>
                  <a:pt x="83770" y="20670"/>
                </a:lnTo>
                <a:lnTo>
                  <a:pt x="83710" y="20750"/>
                </a:lnTo>
                <a:lnTo>
                  <a:pt x="83600" y="20900"/>
                </a:lnTo>
                <a:lnTo>
                  <a:pt x="83470" y="21090"/>
                </a:lnTo>
                <a:lnTo>
                  <a:pt x="83340" y="21280"/>
                </a:lnTo>
                <a:lnTo>
                  <a:pt x="83180" y="21510"/>
                </a:lnTo>
                <a:lnTo>
                  <a:pt x="83050" y="21690"/>
                </a:lnTo>
                <a:lnTo>
                  <a:pt x="82900" y="21920"/>
                </a:lnTo>
                <a:lnTo>
                  <a:pt x="82770" y="22100"/>
                </a:lnTo>
                <a:lnTo>
                  <a:pt x="82620" y="22320"/>
                </a:lnTo>
                <a:lnTo>
                  <a:pt x="82480" y="22500"/>
                </a:lnTo>
                <a:lnTo>
                  <a:pt x="82340" y="22710"/>
                </a:lnTo>
                <a:lnTo>
                  <a:pt x="82190" y="22920"/>
                </a:lnTo>
                <a:lnTo>
                  <a:pt x="82170" y="22950"/>
                </a:lnTo>
                <a:lnTo>
                  <a:pt x="82040" y="23140"/>
                </a:lnTo>
                <a:lnTo>
                  <a:pt x="81890" y="23350"/>
                </a:lnTo>
                <a:lnTo>
                  <a:pt x="81730" y="23580"/>
                </a:lnTo>
                <a:lnTo>
                  <a:pt x="81570" y="23810"/>
                </a:lnTo>
                <a:lnTo>
                  <a:pt x="81410" y="24050"/>
                </a:lnTo>
                <a:lnTo>
                  <a:pt x="81380" y="24090"/>
                </a:lnTo>
                <a:lnTo>
                  <a:pt x="81240" y="24280"/>
                </a:lnTo>
                <a:lnTo>
                  <a:pt x="81080" y="24510"/>
                </a:lnTo>
                <a:lnTo>
                  <a:pt x="80920" y="24740"/>
                </a:lnTo>
                <a:lnTo>
                  <a:pt x="80910" y="24760"/>
                </a:lnTo>
                <a:lnTo>
                  <a:pt x="80830" y="24880"/>
                </a:lnTo>
                <a:lnTo>
                  <a:pt x="80760" y="24960"/>
                </a:lnTo>
                <a:lnTo>
                  <a:pt x="80510" y="25200"/>
                </a:lnTo>
                <a:lnTo>
                  <a:pt x="80350" y="25360"/>
                </a:lnTo>
                <a:lnTo>
                  <a:pt x="80270" y="25440"/>
                </a:lnTo>
                <a:lnTo>
                  <a:pt x="80040" y="25670"/>
                </a:lnTo>
                <a:lnTo>
                  <a:pt x="79820" y="25890"/>
                </a:lnTo>
                <a:lnTo>
                  <a:pt x="79610" y="26090"/>
                </a:lnTo>
                <a:lnTo>
                  <a:pt x="79460" y="26230"/>
                </a:lnTo>
                <a:lnTo>
                  <a:pt x="79420" y="26270"/>
                </a:lnTo>
                <a:lnTo>
                  <a:pt x="79330" y="26360"/>
                </a:lnTo>
                <a:lnTo>
                  <a:pt x="78950" y="26720"/>
                </a:lnTo>
                <a:lnTo>
                  <a:pt x="78590" y="27080"/>
                </a:lnTo>
                <a:lnTo>
                  <a:pt x="78210" y="27450"/>
                </a:lnTo>
                <a:lnTo>
                  <a:pt x="77840" y="27820"/>
                </a:lnTo>
                <a:lnTo>
                  <a:pt x="77760" y="27900"/>
                </a:lnTo>
                <a:lnTo>
                  <a:pt x="77760" y="28160"/>
                </a:lnTo>
                <a:lnTo>
                  <a:pt x="77760" y="28190"/>
                </a:lnTo>
                <a:lnTo>
                  <a:pt x="77760" y="28560"/>
                </a:lnTo>
                <a:lnTo>
                  <a:pt x="77760" y="28630"/>
                </a:lnTo>
                <a:lnTo>
                  <a:pt x="77760" y="28930"/>
                </a:lnTo>
                <a:lnTo>
                  <a:pt x="77760" y="29320"/>
                </a:lnTo>
                <a:lnTo>
                  <a:pt x="77750" y="29390"/>
                </a:lnTo>
                <a:lnTo>
                  <a:pt x="77750" y="29690"/>
                </a:lnTo>
                <a:lnTo>
                  <a:pt x="77750" y="30070"/>
                </a:lnTo>
                <a:lnTo>
                  <a:pt x="77750" y="30220"/>
                </a:lnTo>
                <a:lnTo>
                  <a:pt x="77750" y="30450"/>
                </a:lnTo>
                <a:lnTo>
                  <a:pt x="77760" y="30840"/>
                </a:lnTo>
                <a:lnTo>
                  <a:pt x="77750" y="31230"/>
                </a:lnTo>
                <a:lnTo>
                  <a:pt x="77750" y="31630"/>
                </a:lnTo>
                <a:lnTo>
                  <a:pt x="77760" y="31780"/>
                </a:lnTo>
                <a:lnTo>
                  <a:pt x="77750" y="31930"/>
                </a:lnTo>
                <a:lnTo>
                  <a:pt x="77750" y="32090"/>
                </a:lnTo>
                <a:lnTo>
                  <a:pt x="77750" y="32250"/>
                </a:lnTo>
                <a:lnTo>
                  <a:pt x="77750" y="32400"/>
                </a:lnTo>
                <a:lnTo>
                  <a:pt x="77750" y="32550"/>
                </a:lnTo>
                <a:lnTo>
                  <a:pt x="77750" y="32700"/>
                </a:lnTo>
                <a:lnTo>
                  <a:pt x="77750" y="32850"/>
                </a:lnTo>
                <a:lnTo>
                  <a:pt x="77750" y="33000"/>
                </a:lnTo>
                <a:lnTo>
                  <a:pt x="77750" y="33150"/>
                </a:lnTo>
                <a:lnTo>
                  <a:pt x="77750" y="33320"/>
                </a:lnTo>
                <a:lnTo>
                  <a:pt x="77740" y="33480"/>
                </a:lnTo>
                <a:lnTo>
                  <a:pt x="77740" y="33620"/>
                </a:lnTo>
                <a:lnTo>
                  <a:pt x="77730" y="33720"/>
                </a:lnTo>
                <a:lnTo>
                  <a:pt x="77670" y="33720"/>
                </a:lnTo>
                <a:lnTo>
                  <a:pt x="77610" y="33730"/>
                </a:lnTo>
                <a:lnTo>
                  <a:pt x="77570" y="33740"/>
                </a:lnTo>
                <a:lnTo>
                  <a:pt x="77500" y="33750"/>
                </a:lnTo>
                <a:lnTo>
                  <a:pt x="77370" y="33750"/>
                </a:lnTo>
                <a:lnTo>
                  <a:pt x="77310" y="33740"/>
                </a:lnTo>
                <a:lnTo>
                  <a:pt x="77240" y="33700"/>
                </a:lnTo>
                <a:lnTo>
                  <a:pt x="77100" y="33640"/>
                </a:lnTo>
                <a:lnTo>
                  <a:pt x="76920" y="33510"/>
                </a:lnTo>
                <a:lnTo>
                  <a:pt x="76880" y="33470"/>
                </a:lnTo>
                <a:lnTo>
                  <a:pt x="76770" y="33380"/>
                </a:lnTo>
                <a:lnTo>
                  <a:pt x="76620" y="33210"/>
                </a:lnTo>
                <a:lnTo>
                  <a:pt x="76600" y="33160"/>
                </a:lnTo>
                <a:lnTo>
                  <a:pt x="76590" y="33130"/>
                </a:lnTo>
                <a:lnTo>
                  <a:pt x="76590" y="33080"/>
                </a:lnTo>
                <a:lnTo>
                  <a:pt x="76580" y="33050"/>
                </a:lnTo>
                <a:lnTo>
                  <a:pt x="76530" y="32970"/>
                </a:lnTo>
                <a:lnTo>
                  <a:pt x="76480" y="32900"/>
                </a:lnTo>
                <a:lnTo>
                  <a:pt x="76440" y="32870"/>
                </a:lnTo>
                <a:lnTo>
                  <a:pt x="76400" y="32840"/>
                </a:lnTo>
                <a:lnTo>
                  <a:pt x="76380" y="32810"/>
                </a:lnTo>
                <a:lnTo>
                  <a:pt x="76340" y="32770"/>
                </a:lnTo>
                <a:lnTo>
                  <a:pt x="76310" y="32740"/>
                </a:lnTo>
                <a:lnTo>
                  <a:pt x="76270" y="32720"/>
                </a:lnTo>
                <a:lnTo>
                  <a:pt x="76220" y="32700"/>
                </a:lnTo>
                <a:lnTo>
                  <a:pt x="76190" y="32700"/>
                </a:lnTo>
                <a:lnTo>
                  <a:pt x="76150" y="32700"/>
                </a:lnTo>
                <a:lnTo>
                  <a:pt x="76030" y="32710"/>
                </a:lnTo>
                <a:lnTo>
                  <a:pt x="76000" y="32690"/>
                </a:lnTo>
                <a:lnTo>
                  <a:pt x="75960" y="32660"/>
                </a:lnTo>
                <a:lnTo>
                  <a:pt x="75880" y="32590"/>
                </a:lnTo>
                <a:lnTo>
                  <a:pt x="75820" y="32530"/>
                </a:lnTo>
                <a:lnTo>
                  <a:pt x="75790" y="32500"/>
                </a:lnTo>
                <a:lnTo>
                  <a:pt x="75750" y="32500"/>
                </a:lnTo>
                <a:lnTo>
                  <a:pt x="75690" y="32490"/>
                </a:lnTo>
                <a:lnTo>
                  <a:pt x="75660" y="32490"/>
                </a:lnTo>
                <a:lnTo>
                  <a:pt x="75620" y="32480"/>
                </a:lnTo>
                <a:lnTo>
                  <a:pt x="75590" y="32490"/>
                </a:lnTo>
                <a:lnTo>
                  <a:pt x="75560" y="32500"/>
                </a:lnTo>
                <a:lnTo>
                  <a:pt x="75530" y="32510"/>
                </a:lnTo>
                <a:lnTo>
                  <a:pt x="75480" y="32510"/>
                </a:lnTo>
                <a:lnTo>
                  <a:pt x="75460" y="32500"/>
                </a:lnTo>
                <a:lnTo>
                  <a:pt x="75380" y="32450"/>
                </a:lnTo>
                <a:lnTo>
                  <a:pt x="75320" y="32400"/>
                </a:lnTo>
                <a:lnTo>
                  <a:pt x="75280" y="32360"/>
                </a:lnTo>
                <a:lnTo>
                  <a:pt x="75260" y="32330"/>
                </a:lnTo>
                <a:lnTo>
                  <a:pt x="75250" y="32310"/>
                </a:lnTo>
                <a:lnTo>
                  <a:pt x="75250" y="32270"/>
                </a:lnTo>
                <a:lnTo>
                  <a:pt x="75230" y="32220"/>
                </a:lnTo>
                <a:lnTo>
                  <a:pt x="75210" y="32190"/>
                </a:lnTo>
                <a:lnTo>
                  <a:pt x="75170" y="32160"/>
                </a:lnTo>
                <a:lnTo>
                  <a:pt x="75140" y="32130"/>
                </a:lnTo>
                <a:lnTo>
                  <a:pt x="75110" y="32100"/>
                </a:lnTo>
                <a:lnTo>
                  <a:pt x="75070" y="32050"/>
                </a:lnTo>
                <a:lnTo>
                  <a:pt x="75030" y="32010"/>
                </a:lnTo>
                <a:lnTo>
                  <a:pt x="74990" y="31990"/>
                </a:lnTo>
                <a:lnTo>
                  <a:pt x="74950" y="31980"/>
                </a:lnTo>
                <a:lnTo>
                  <a:pt x="74900" y="31950"/>
                </a:lnTo>
                <a:lnTo>
                  <a:pt x="74900" y="31890"/>
                </a:lnTo>
                <a:lnTo>
                  <a:pt x="74880" y="31870"/>
                </a:lnTo>
                <a:lnTo>
                  <a:pt x="74860" y="31850"/>
                </a:lnTo>
                <a:lnTo>
                  <a:pt x="74830" y="31820"/>
                </a:lnTo>
                <a:lnTo>
                  <a:pt x="74810" y="31810"/>
                </a:lnTo>
                <a:lnTo>
                  <a:pt x="74800" y="31770"/>
                </a:lnTo>
                <a:lnTo>
                  <a:pt x="74800" y="31740"/>
                </a:lnTo>
                <a:lnTo>
                  <a:pt x="74800" y="31700"/>
                </a:lnTo>
                <a:lnTo>
                  <a:pt x="74810" y="31670"/>
                </a:lnTo>
                <a:lnTo>
                  <a:pt x="74800" y="31640"/>
                </a:lnTo>
                <a:lnTo>
                  <a:pt x="74790" y="31510"/>
                </a:lnTo>
                <a:lnTo>
                  <a:pt x="74770" y="31480"/>
                </a:lnTo>
                <a:lnTo>
                  <a:pt x="74740" y="31440"/>
                </a:lnTo>
                <a:lnTo>
                  <a:pt x="74720" y="31430"/>
                </a:lnTo>
                <a:lnTo>
                  <a:pt x="74690" y="31420"/>
                </a:lnTo>
                <a:lnTo>
                  <a:pt x="74660" y="31410"/>
                </a:lnTo>
                <a:lnTo>
                  <a:pt x="74620" y="31410"/>
                </a:lnTo>
                <a:lnTo>
                  <a:pt x="74580" y="31400"/>
                </a:lnTo>
                <a:lnTo>
                  <a:pt x="74580" y="31370"/>
                </a:lnTo>
                <a:lnTo>
                  <a:pt x="74560" y="31350"/>
                </a:lnTo>
                <a:lnTo>
                  <a:pt x="74540" y="31350"/>
                </a:lnTo>
                <a:lnTo>
                  <a:pt x="74500" y="31330"/>
                </a:lnTo>
                <a:lnTo>
                  <a:pt x="74480" y="31280"/>
                </a:lnTo>
                <a:lnTo>
                  <a:pt x="74450" y="31260"/>
                </a:lnTo>
                <a:lnTo>
                  <a:pt x="74410" y="31230"/>
                </a:lnTo>
                <a:lnTo>
                  <a:pt x="74390" y="31200"/>
                </a:lnTo>
                <a:lnTo>
                  <a:pt x="74360" y="31180"/>
                </a:lnTo>
                <a:lnTo>
                  <a:pt x="74340" y="31150"/>
                </a:lnTo>
                <a:lnTo>
                  <a:pt x="74310" y="31110"/>
                </a:lnTo>
                <a:lnTo>
                  <a:pt x="74300" y="31080"/>
                </a:lnTo>
                <a:lnTo>
                  <a:pt x="74270" y="31040"/>
                </a:lnTo>
                <a:lnTo>
                  <a:pt x="74260" y="31020"/>
                </a:lnTo>
                <a:lnTo>
                  <a:pt x="74250" y="30990"/>
                </a:lnTo>
                <a:lnTo>
                  <a:pt x="74250" y="30960"/>
                </a:lnTo>
                <a:lnTo>
                  <a:pt x="74250" y="30910"/>
                </a:lnTo>
                <a:lnTo>
                  <a:pt x="74240" y="30890"/>
                </a:lnTo>
                <a:lnTo>
                  <a:pt x="74210" y="30870"/>
                </a:lnTo>
                <a:lnTo>
                  <a:pt x="74160" y="30830"/>
                </a:lnTo>
                <a:lnTo>
                  <a:pt x="74140" y="30800"/>
                </a:lnTo>
                <a:lnTo>
                  <a:pt x="74160" y="30770"/>
                </a:lnTo>
                <a:lnTo>
                  <a:pt x="74190" y="30740"/>
                </a:lnTo>
                <a:lnTo>
                  <a:pt x="74190" y="30710"/>
                </a:lnTo>
                <a:lnTo>
                  <a:pt x="74150" y="30680"/>
                </a:lnTo>
                <a:lnTo>
                  <a:pt x="74110" y="30640"/>
                </a:lnTo>
                <a:lnTo>
                  <a:pt x="74050" y="30590"/>
                </a:lnTo>
                <a:lnTo>
                  <a:pt x="74030" y="30560"/>
                </a:lnTo>
                <a:lnTo>
                  <a:pt x="74030" y="30520"/>
                </a:lnTo>
                <a:lnTo>
                  <a:pt x="74030" y="30490"/>
                </a:lnTo>
                <a:lnTo>
                  <a:pt x="74030" y="30440"/>
                </a:lnTo>
                <a:lnTo>
                  <a:pt x="74030" y="30410"/>
                </a:lnTo>
                <a:lnTo>
                  <a:pt x="74030" y="30380"/>
                </a:lnTo>
                <a:lnTo>
                  <a:pt x="74020" y="30360"/>
                </a:lnTo>
                <a:lnTo>
                  <a:pt x="74000" y="30330"/>
                </a:lnTo>
                <a:lnTo>
                  <a:pt x="73960" y="30290"/>
                </a:lnTo>
                <a:lnTo>
                  <a:pt x="73950" y="30270"/>
                </a:lnTo>
                <a:lnTo>
                  <a:pt x="73940" y="30240"/>
                </a:lnTo>
                <a:lnTo>
                  <a:pt x="73900" y="30230"/>
                </a:lnTo>
                <a:lnTo>
                  <a:pt x="73890" y="30200"/>
                </a:lnTo>
                <a:lnTo>
                  <a:pt x="73880" y="30170"/>
                </a:lnTo>
                <a:lnTo>
                  <a:pt x="73860" y="30150"/>
                </a:lnTo>
                <a:lnTo>
                  <a:pt x="73840" y="30120"/>
                </a:lnTo>
                <a:lnTo>
                  <a:pt x="73840" y="30090"/>
                </a:lnTo>
                <a:lnTo>
                  <a:pt x="73860" y="30070"/>
                </a:lnTo>
                <a:lnTo>
                  <a:pt x="73860" y="30050"/>
                </a:lnTo>
                <a:lnTo>
                  <a:pt x="73860" y="30030"/>
                </a:lnTo>
                <a:lnTo>
                  <a:pt x="73830" y="30010"/>
                </a:lnTo>
                <a:lnTo>
                  <a:pt x="73800" y="29990"/>
                </a:lnTo>
                <a:lnTo>
                  <a:pt x="73790" y="29960"/>
                </a:lnTo>
                <a:lnTo>
                  <a:pt x="73780" y="29930"/>
                </a:lnTo>
                <a:lnTo>
                  <a:pt x="73760" y="29910"/>
                </a:lnTo>
                <a:lnTo>
                  <a:pt x="73760" y="29870"/>
                </a:lnTo>
                <a:lnTo>
                  <a:pt x="73760" y="29820"/>
                </a:lnTo>
                <a:lnTo>
                  <a:pt x="73740" y="29780"/>
                </a:lnTo>
                <a:lnTo>
                  <a:pt x="73730" y="29750"/>
                </a:lnTo>
                <a:lnTo>
                  <a:pt x="73720" y="29700"/>
                </a:lnTo>
                <a:lnTo>
                  <a:pt x="73710" y="29670"/>
                </a:lnTo>
                <a:lnTo>
                  <a:pt x="73700" y="29640"/>
                </a:lnTo>
                <a:lnTo>
                  <a:pt x="73690" y="29610"/>
                </a:lnTo>
                <a:lnTo>
                  <a:pt x="73680" y="29580"/>
                </a:lnTo>
                <a:lnTo>
                  <a:pt x="73670" y="29550"/>
                </a:lnTo>
                <a:lnTo>
                  <a:pt x="73650" y="29520"/>
                </a:lnTo>
                <a:lnTo>
                  <a:pt x="73650" y="29480"/>
                </a:lnTo>
                <a:lnTo>
                  <a:pt x="73640" y="29450"/>
                </a:lnTo>
                <a:lnTo>
                  <a:pt x="73620" y="29420"/>
                </a:lnTo>
                <a:lnTo>
                  <a:pt x="73600" y="29380"/>
                </a:lnTo>
                <a:lnTo>
                  <a:pt x="73560" y="29340"/>
                </a:lnTo>
                <a:lnTo>
                  <a:pt x="73560" y="29320"/>
                </a:lnTo>
                <a:lnTo>
                  <a:pt x="73560" y="29300"/>
                </a:lnTo>
                <a:lnTo>
                  <a:pt x="73560" y="29260"/>
                </a:lnTo>
                <a:lnTo>
                  <a:pt x="73540" y="29230"/>
                </a:lnTo>
                <a:lnTo>
                  <a:pt x="73530" y="29190"/>
                </a:lnTo>
                <a:lnTo>
                  <a:pt x="73520" y="29150"/>
                </a:lnTo>
                <a:lnTo>
                  <a:pt x="73510" y="29100"/>
                </a:lnTo>
                <a:lnTo>
                  <a:pt x="73490" y="29060"/>
                </a:lnTo>
                <a:lnTo>
                  <a:pt x="73460" y="29010"/>
                </a:lnTo>
                <a:lnTo>
                  <a:pt x="73430" y="29000"/>
                </a:lnTo>
                <a:lnTo>
                  <a:pt x="73410" y="28970"/>
                </a:lnTo>
                <a:lnTo>
                  <a:pt x="73370" y="28930"/>
                </a:lnTo>
                <a:lnTo>
                  <a:pt x="73350" y="28900"/>
                </a:lnTo>
                <a:lnTo>
                  <a:pt x="73320" y="28850"/>
                </a:lnTo>
                <a:lnTo>
                  <a:pt x="73310" y="28820"/>
                </a:lnTo>
                <a:lnTo>
                  <a:pt x="73340" y="28810"/>
                </a:lnTo>
                <a:lnTo>
                  <a:pt x="73370" y="28800"/>
                </a:lnTo>
                <a:lnTo>
                  <a:pt x="73400" y="28770"/>
                </a:lnTo>
                <a:lnTo>
                  <a:pt x="73430" y="28710"/>
                </a:lnTo>
                <a:lnTo>
                  <a:pt x="73440" y="28690"/>
                </a:lnTo>
                <a:lnTo>
                  <a:pt x="73450" y="28690"/>
                </a:lnTo>
                <a:lnTo>
                  <a:pt x="73470" y="28680"/>
                </a:lnTo>
                <a:lnTo>
                  <a:pt x="73480" y="28680"/>
                </a:lnTo>
                <a:lnTo>
                  <a:pt x="73500" y="28670"/>
                </a:lnTo>
                <a:lnTo>
                  <a:pt x="73490" y="28640"/>
                </a:lnTo>
                <a:lnTo>
                  <a:pt x="73480" y="28610"/>
                </a:lnTo>
                <a:lnTo>
                  <a:pt x="73490" y="28580"/>
                </a:lnTo>
                <a:lnTo>
                  <a:pt x="73490" y="28550"/>
                </a:lnTo>
                <a:lnTo>
                  <a:pt x="73480" y="28530"/>
                </a:lnTo>
                <a:lnTo>
                  <a:pt x="73480" y="28470"/>
                </a:lnTo>
                <a:lnTo>
                  <a:pt x="73490" y="28460"/>
                </a:lnTo>
                <a:lnTo>
                  <a:pt x="73490" y="28450"/>
                </a:lnTo>
                <a:lnTo>
                  <a:pt x="73490" y="28430"/>
                </a:lnTo>
                <a:lnTo>
                  <a:pt x="73480" y="28400"/>
                </a:lnTo>
                <a:lnTo>
                  <a:pt x="73480" y="28360"/>
                </a:lnTo>
                <a:lnTo>
                  <a:pt x="73500" y="28340"/>
                </a:lnTo>
                <a:lnTo>
                  <a:pt x="73480" y="28330"/>
                </a:lnTo>
                <a:lnTo>
                  <a:pt x="73460" y="28320"/>
                </a:lnTo>
                <a:lnTo>
                  <a:pt x="73430" y="28320"/>
                </a:lnTo>
                <a:lnTo>
                  <a:pt x="73410" y="28280"/>
                </a:lnTo>
                <a:lnTo>
                  <a:pt x="73390" y="28270"/>
                </a:lnTo>
                <a:lnTo>
                  <a:pt x="73370" y="28280"/>
                </a:lnTo>
                <a:lnTo>
                  <a:pt x="73350" y="28270"/>
                </a:lnTo>
                <a:lnTo>
                  <a:pt x="73330" y="28240"/>
                </a:lnTo>
                <a:lnTo>
                  <a:pt x="73340" y="28210"/>
                </a:lnTo>
                <a:lnTo>
                  <a:pt x="73340" y="28180"/>
                </a:lnTo>
                <a:lnTo>
                  <a:pt x="73330" y="28160"/>
                </a:lnTo>
                <a:lnTo>
                  <a:pt x="73300" y="28160"/>
                </a:lnTo>
                <a:lnTo>
                  <a:pt x="73280" y="28150"/>
                </a:lnTo>
                <a:lnTo>
                  <a:pt x="73260" y="28130"/>
                </a:lnTo>
                <a:lnTo>
                  <a:pt x="73260" y="28100"/>
                </a:lnTo>
                <a:lnTo>
                  <a:pt x="73280" y="28090"/>
                </a:lnTo>
                <a:lnTo>
                  <a:pt x="73280" y="28080"/>
                </a:lnTo>
                <a:lnTo>
                  <a:pt x="73300" y="28080"/>
                </a:lnTo>
                <a:lnTo>
                  <a:pt x="73320" y="28070"/>
                </a:lnTo>
                <a:lnTo>
                  <a:pt x="73330" y="28060"/>
                </a:lnTo>
                <a:lnTo>
                  <a:pt x="73340" y="28030"/>
                </a:lnTo>
                <a:lnTo>
                  <a:pt x="73330" y="28000"/>
                </a:lnTo>
                <a:lnTo>
                  <a:pt x="73290" y="27980"/>
                </a:lnTo>
                <a:lnTo>
                  <a:pt x="73280" y="27960"/>
                </a:lnTo>
                <a:lnTo>
                  <a:pt x="73290" y="27950"/>
                </a:lnTo>
                <a:lnTo>
                  <a:pt x="73300" y="27940"/>
                </a:lnTo>
                <a:lnTo>
                  <a:pt x="73290" y="27910"/>
                </a:lnTo>
                <a:lnTo>
                  <a:pt x="73280" y="27890"/>
                </a:lnTo>
                <a:lnTo>
                  <a:pt x="73290" y="27860"/>
                </a:lnTo>
                <a:lnTo>
                  <a:pt x="73300" y="27840"/>
                </a:lnTo>
                <a:lnTo>
                  <a:pt x="73310" y="27820"/>
                </a:lnTo>
                <a:lnTo>
                  <a:pt x="73290" y="27800"/>
                </a:lnTo>
                <a:lnTo>
                  <a:pt x="73270" y="27790"/>
                </a:lnTo>
                <a:lnTo>
                  <a:pt x="73270" y="27780"/>
                </a:lnTo>
                <a:lnTo>
                  <a:pt x="73270" y="27750"/>
                </a:lnTo>
                <a:lnTo>
                  <a:pt x="73270" y="27720"/>
                </a:lnTo>
                <a:lnTo>
                  <a:pt x="73280" y="27690"/>
                </a:lnTo>
                <a:lnTo>
                  <a:pt x="73290" y="27660"/>
                </a:lnTo>
                <a:lnTo>
                  <a:pt x="73280" y="27640"/>
                </a:lnTo>
                <a:lnTo>
                  <a:pt x="73260" y="27630"/>
                </a:lnTo>
                <a:lnTo>
                  <a:pt x="73260" y="27620"/>
                </a:lnTo>
                <a:lnTo>
                  <a:pt x="73270" y="27600"/>
                </a:lnTo>
                <a:lnTo>
                  <a:pt x="73270" y="27580"/>
                </a:lnTo>
                <a:lnTo>
                  <a:pt x="73260" y="27560"/>
                </a:lnTo>
                <a:lnTo>
                  <a:pt x="73250" y="27530"/>
                </a:lnTo>
                <a:lnTo>
                  <a:pt x="73250" y="27510"/>
                </a:lnTo>
                <a:lnTo>
                  <a:pt x="73050" y="27410"/>
                </a:lnTo>
                <a:lnTo>
                  <a:pt x="72770" y="27280"/>
                </a:lnTo>
                <a:lnTo>
                  <a:pt x="72530" y="27170"/>
                </a:lnTo>
                <a:lnTo>
                  <a:pt x="72270" y="27050"/>
                </a:lnTo>
                <a:lnTo>
                  <a:pt x="72240" y="27040"/>
                </a:lnTo>
                <a:lnTo>
                  <a:pt x="72070" y="26950"/>
                </a:lnTo>
                <a:lnTo>
                  <a:pt x="71810" y="26840"/>
                </a:lnTo>
                <a:lnTo>
                  <a:pt x="71520" y="26700"/>
                </a:lnTo>
                <a:lnTo>
                  <a:pt x="71250" y="26580"/>
                </a:lnTo>
                <a:lnTo>
                  <a:pt x="71220" y="26540"/>
                </a:lnTo>
                <a:lnTo>
                  <a:pt x="71190" y="26510"/>
                </a:lnTo>
                <a:lnTo>
                  <a:pt x="71180" y="26490"/>
                </a:lnTo>
                <a:lnTo>
                  <a:pt x="71140" y="26430"/>
                </a:lnTo>
                <a:lnTo>
                  <a:pt x="70940" y="26190"/>
                </a:lnTo>
                <a:lnTo>
                  <a:pt x="70770" y="26000"/>
                </a:lnTo>
                <a:lnTo>
                  <a:pt x="70650" y="25860"/>
                </a:lnTo>
                <a:lnTo>
                  <a:pt x="70490" y="25670"/>
                </a:lnTo>
                <a:lnTo>
                  <a:pt x="70350" y="25510"/>
                </a:lnTo>
                <a:lnTo>
                  <a:pt x="70180" y="25330"/>
                </a:lnTo>
                <a:lnTo>
                  <a:pt x="70040" y="25170"/>
                </a:lnTo>
                <a:lnTo>
                  <a:pt x="70010" y="25130"/>
                </a:lnTo>
                <a:lnTo>
                  <a:pt x="69840" y="24950"/>
                </a:lnTo>
                <a:lnTo>
                  <a:pt x="69690" y="24800"/>
                </a:lnTo>
                <a:lnTo>
                  <a:pt x="69510" y="24600"/>
                </a:lnTo>
                <a:lnTo>
                  <a:pt x="69350" y="24420"/>
                </a:lnTo>
                <a:lnTo>
                  <a:pt x="69210" y="24270"/>
                </a:lnTo>
                <a:lnTo>
                  <a:pt x="69120" y="24220"/>
                </a:lnTo>
                <a:lnTo>
                  <a:pt x="69120" y="24190"/>
                </a:lnTo>
                <a:lnTo>
                  <a:pt x="68930" y="24110"/>
                </a:lnTo>
                <a:lnTo>
                  <a:pt x="68900" y="24100"/>
                </a:lnTo>
                <a:lnTo>
                  <a:pt x="68630" y="23990"/>
                </a:lnTo>
                <a:lnTo>
                  <a:pt x="68330" y="23870"/>
                </a:lnTo>
                <a:lnTo>
                  <a:pt x="68050" y="23760"/>
                </a:lnTo>
                <a:lnTo>
                  <a:pt x="67720" y="23620"/>
                </a:lnTo>
                <a:lnTo>
                  <a:pt x="67420" y="23510"/>
                </a:lnTo>
                <a:lnTo>
                  <a:pt x="67090" y="23370"/>
                </a:lnTo>
                <a:lnTo>
                  <a:pt x="66950" y="23310"/>
                </a:lnTo>
                <a:lnTo>
                  <a:pt x="66910" y="23300"/>
                </a:lnTo>
                <a:lnTo>
                  <a:pt x="66900" y="23300"/>
                </a:lnTo>
                <a:lnTo>
                  <a:pt x="66890" y="23300"/>
                </a:lnTo>
                <a:lnTo>
                  <a:pt x="66890" y="23260"/>
                </a:lnTo>
                <a:lnTo>
                  <a:pt x="66890" y="23220"/>
                </a:lnTo>
                <a:lnTo>
                  <a:pt x="66890" y="22910"/>
                </a:lnTo>
                <a:lnTo>
                  <a:pt x="66890" y="22540"/>
                </a:lnTo>
                <a:lnTo>
                  <a:pt x="66890" y="22370"/>
                </a:lnTo>
                <a:lnTo>
                  <a:pt x="66890" y="22160"/>
                </a:lnTo>
                <a:lnTo>
                  <a:pt x="66890" y="22020"/>
                </a:lnTo>
                <a:lnTo>
                  <a:pt x="66890" y="21820"/>
                </a:lnTo>
                <a:lnTo>
                  <a:pt x="66890" y="21470"/>
                </a:lnTo>
                <a:lnTo>
                  <a:pt x="66890" y="21140"/>
                </a:lnTo>
                <a:lnTo>
                  <a:pt x="66890" y="20780"/>
                </a:lnTo>
                <a:lnTo>
                  <a:pt x="66890" y="20690"/>
                </a:lnTo>
                <a:lnTo>
                  <a:pt x="66890" y="20420"/>
                </a:lnTo>
                <a:lnTo>
                  <a:pt x="66890" y="20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