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Machakos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achak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230" y="60390"/>
                </a:moveTo>
                <a:lnTo>
                  <a:pt x="44240" y="60400"/>
                </a:lnTo>
                <a:lnTo>
                  <a:pt x="44250" y="60400"/>
                </a:lnTo>
                <a:lnTo>
                  <a:pt x="44260" y="60400"/>
                </a:lnTo>
                <a:lnTo>
                  <a:pt x="44270" y="60390"/>
                </a:lnTo>
                <a:lnTo>
                  <a:pt x="44280" y="60390"/>
                </a:lnTo>
                <a:lnTo>
                  <a:pt x="44290" y="60380"/>
                </a:lnTo>
                <a:lnTo>
                  <a:pt x="44300" y="60380"/>
                </a:lnTo>
                <a:lnTo>
                  <a:pt x="44310" y="60370"/>
                </a:lnTo>
                <a:lnTo>
                  <a:pt x="44330" y="60370"/>
                </a:lnTo>
                <a:lnTo>
                  <a:pt x="44340" y="60370"/>
                </a:lnTo>
                <a:lnTo>
                  <a:pt x="44350" y="60370"/>
                </a:lnTo>
                <a:lnTo>
                  <a:pt x="44370" y="60370"/>
                </a:lnTo>
                <a:lnTo>
                  <a:pt x="44370" y="60360"/>
                </a:lnTo>
                <a:lnTo>
                  <a:pt x="44380" y="60360"/>
                </a:lnTo>
                <a:lnTo>
                  <a:pt x="44390" y="60360"/>
                </a:lnTo>
                <a:lnTo>
                  <a:pt x="44400" y="60360"/>
                </a:lnTo>
                <a:lnTo>
                  <a:pt x="44410" y="60360"/>
                </a:lnTo>
                <a:lnTo>
                  <a:pt x="44420" y="60370"/>
                </a:lnTo>
                <a:lnTo>
                  <a:pt x="44420" y="60380"/>
                </a:lnTo>
                <a:lnTo>
                  <a:pt x="44430" y="60390"/>
                </a:lnTo>
                <a:lnTo>
                  <a:pt x="44430" y="60400"/>
                </a:lnTo>
                <a:lnTo>
                  <a:pt x="44440" y="60410"/>
                </a:lnTo>
                <a:lnTo>
                  <a:pt x="44450" y="60410"/>
                </a:lnTo>
                <a:lnTo>
                  <a:pt x="44450" y="60420"/>
                </a:lnTo>
                <a:lnTo>
                  <a:pt x="44460" y="60430"/>
                </a:lnTo>
                <a:lnTo>
                  <a:pt x="44460" y="60440"/>
                </a:lnTo>
                <a:lnTo>
                  <a:pt x="44470" y="60450"/>
                </a:lnTo>
                <a:lnTo>
                  <a:pt x="44480" y="60460"/>
                </a:lnTo>
                <a:lnTo>
                  <a:pt x="44490" y="60460"/>
                </a:lnTo>
                <a:lnTo>
                  <a:pt x="44510" y="60460"/>
                </a:lnTo>
                <a:lnTo>
                  <a:pt x="44520" y="60470"/>
                </a:lnTo>
                <a:lnTo>
                  <a:pt x="44530" y="60480"/>
                </a:lnTo>
                <a:lnTo>
                  <a:pt x="44530" y="60490"/>
                </a:lnTo>
                <a:lnTo>
                  <a:pt x="44530" y="60500"/>
                </a:lnTo>
                <a:lnTo>
                  <a:pt x="44540" y="60510"/>
                </a:lnTo>
                <a:lnTo>
                  <a:pt x="44550" y="60510"/>
                </a:lnTo>
                <a:lnTo>
                  <a:pt x="44560" y="60510"/>
                </a:lnTo>
                <a:lnTo>
                  <a:pt x="44570" y="60510"/>
                </a:lnTo>
                <a:lnTo>
                  <a:pt x="44570" y="60520"/>
                </a:lnTo>
                <a:lnTo>
                  <a:pt x="44580" y="60530"/>
                </a:lnTo>
                <a:lnTo>
                  <a:pt x="44590" y="60540"/>
                </a:lnTo>
                <a:lnTo>
                  <a:pt x="44580" y="60550"/>
                </a:lnTo>
                <a:lnTo>
                  <a:pt x="44580" y="60560"/>
                </a:lnTo>
                <a:lnTo>
                  <a:pt x="44570" y="60570"/>
                </a:lnTo>
                <a:lnTo>
                  <a:pt x="44580" y="60580"/>
                </a:lnTo>
                <a:lnTo>
                  <a:pt x="44580" y="60590"/>
                </a:lnTo>
                <a:lnTo>
                  <a:pt x="44580" y="60600"/>
                </a:lnTo>
                <a:lnTo>
                  <a:pt x="44580" y="60610"/>
                </a:lnTo>
                <a:lnTo>
                  <a:pt x="44580" y="60620"/>
                </a:lnTo>
                <a:lnTo>
                  <a:pt x="44570" y="60630"/>
                </a:lnTo>
                <a:lnTo>
                  <a:pt x="44580" y="60640"/>
                </a:lnTo>
                <a:lnTo>
                  <a:pt x="44590" y="60640"/>
                </a:lnTo>
                <a:lnTo>
                  <a:pt x="44600" y="60650"/>
                </a:lnTo>
                <a:lnTo>
                  <a:pt x="44610" y="60650"/>
                </a:lnTo>
                <a:lnTo>
                  <a:pt x="44620" y="60650"/>
                </a:lnTo>
                <a:lnTo>
                  <a:pt x="44630" y="60660"/>
                </a:lnTo>
                <a:lnTo>
                  <a:pt x="44630" y="60670"/>
                </a:lnTo>
                <a:lnTo>
                  <a:pt x="44640" y="60680"/>
                </a:lnTo>
                <a:lnTo>
                  <a:pt x="44650" y="60690"/>
                </a:lnTo>
                <a:lnTo>
                  <a:pt x="44640" y="60700"/>
                </a:lnTo>
                <a:lnTo>
                  <a:pt x="44640" y="60710"/>
                </a:lnTo>
                <a:lnTo>
                  <a:pt x="44640" y="60720"/>
                </a:lnTo>
                <a:lnTo>
                  <a:pt x="44650" y="60720"/>
                </a:lnTo>
                <a:lnTo>
                  <a:pt x="44660" y="60730"/>
                </a:lnTo>
                <a:lnTo>
                  <a:pt x="44670" y="60740"/>
                </a:lnTo>
                <a:lnTo>
                  <a:pt x="44670" y="60750"/>
                </a:lnTo>
                <a:lnTo>
                  <a:pt x="44670" y="60760"/>
                </a:lnTo>
                <a:lnTo>
                  <a:pt x="44670" y="60770"/>
                </a:lnTo>
                <a:lnTo>
                  <a:pt x="44670" y="60780"/>
                </a:lnTo>
                <a:lnTo>
                  <a:pt x="44680" y="60790"/>
                </a:lnTo>
                <a:lnTo>
                  <a:pt x="44690" y="60800"/>
                </a:lnTo>
                <a:lnTo>
                  <a:pt x="44690" y="60810"/>
                </a:lnTo>
                <a:lnTo>
                  <a:pt x="44690" y="60820"/>
                </a:lnTo>
                <a:lnTo>
                  <a:pt x="44700" y="60830"/>
                </a:lnTo>
                <a:lnTo>
                  <a:pt x="44710" y="60840"/>
                </a:lnTo>
                <a:lnTo>
                  <a:pt x="44720" y="60840"/>
                </a:lnTo>
                <a:lnTo>
                  <a:pt x="44740" y="60830"/>
                </a:lnTo>
                <a:lnTo>
                  <a:pt x="44750" y="60830"/>
                </a:lnTo>
                <a:lnTo>
                  <a:pt x="44760" y="60830"/>
                </a:lnTo>
                <a:lnTo>
                  <a:pt x="44760" y="60840"/>
                </a:lnTo>
                <a:lnTo>
                  <a:pt x="44760" y="60850"/>
                </a:lnTo>
                <a:lnTo>
                  <a:pt x="44750" y="60850"/>
                </a:lnTo>
                <a:lnTo>
                  <a:pt x="44740" y="60860"/>
                </a:lnTo>
                <a:lnTo>
                  <a:pt x="44740" y="60870"/>
                </a:lnTo>
                <a:lnTo>
                  <a:pt x="44740" y="60880"/>
                </a:lnTo>
                <a:lnTo>
                  <a:pt x="44750" y="60890"/>
                </a:lnTo>
                <a:lnTo>
                  <a:pt x="44760" y="60890"/>
                </a:lnTo>
                <a:lnTo>
                  <a:pt x="44770" y="60900"/>
                </a:lnTo>
                <a:lnTo>
                  <a:pt x="44780" y="60910"/>
                </a:lnTo>
                <a:lnTo>
                  <a:pt x="44790" y="60910"/>
                </a:lnTo>
                <a:lnTo>
                  <a:pt x="44800" y="60910"/>
                </a:lnTo>
                <a:lnTo>
                  <a:pt x="44810" y="60910"/>
                </a:lnTo>
                <a:lnTo>
                  <a:pt x="44820" y="60910"/>
                </a:lnTo>
                <a:lnTo>
                  <a:pt x="44830" y="60910"/>
                </a:lnTo>
                <a:lnTo>
                  <a:pt x="44840" y="60910"/>
                </a:lnTo>
                <a:lnTo>
                  <a:pt x="44850" y="60930"/>
                </a:lnTo>
                <a:lnTo>
                  <a:pt x="44860" y="60930"/>
                </a:lnTo>
                <a:lnTo>
                  <a:pt x="44870" y="60930"/>
                </a:lnTo>
                <a:lnTo>
                  <a:pt x="44870" y="60920"/>
                </a:lnTo>
                <a:lnTo>
                  <a:pt x="44880" y="60910"/>
                </a:lnTo>
                <a:lnTo>
                  <a:pt x="44890" y="60900"/>
                </a:lnTo>
                <a:lnTo>
                  <a:pt x="44900" y="60890"/>
                </a:lnTo>
                <a:lnTo>
                  <a:pt x="44910" y="60890"/>
                </a:lnTo>
                <a:lnTo>
                  <a:pt x="44920" y="60890"/>
                </a:lnTo>
                <a:lnTo>
                  <a:pt x="44930" y="60900"/>
                </a:lnTo>
                <a:lnTo>
                  <a:pt x="44940" y="60900"/>
                </a:lnTo>
                <a:lnTo>
                  <a:pt x="44940" y="60910"/>
                </a:lnTo>
                <a:lnTo>
                  <a:pt x="44950" y="60910"/>
                </a:lnTo>
                <a:lnTo>
                  <a:pt x="44970" y="60900"/>
                </a:lnTo>
                <a:lnTo>
                  <a:pt x="44980" y="60900"/>
                </a:lnTo>
                <a:lnTo>
                  <a:pt x="44980" y="60910"/>
                </a:lnTo>
                <a:lnTo>
                  <a:pt x="44980" y="60920"/>
                </a:lnTo>
                <a:lnTo>
                  <a:pt x="44990" y="60920"/>
                </a:lnTo>
                <a:lnTo>
                  <a:pt x="45000" y="60910"/>
                </a:lnTo>
                <a:lnTo>
                  <a:pt x="45010" y="60910"/>
                </a:lnTo>
                <a:lnTo>
                  <a:pt x="45020" y="60910"/>
                </a:lnTo>
                <a:lnTo>
                  <a:pt x="45030" y="60910"/>
                </a:lnTo>
                <a:lnTo>
                  <a:pt x="45040" y="60900"/>
                </a:lnTo>
                <a:lnTo>
                  <a:pt x="45050" y="60900"/>
                </a:lnTo>
                <a:lnTo>
                  <a:pt x="45070" y="60910"/>
                </a:lnTo>
                <a:lnTo>
                  <a:pt x="45080" y="60920"/>
                </a:lnTo>
                <a:lnTo>
                  <a:pt x="45090" y="60920"/>
                </a:lnTo>
                <a:lnTo>
                  <a:pt x="45100" y="60910"/>
                </a:lnTo>
                <a:lnTo>
                  <a:pt x="45110" y="60920"/>
                </a:lnTo>
                <a:lnTo>
                  <a:pt x="45120" y="60930"/>
                </a:lnTo>
                <a:lnTo>
                  <a:pt x="45130" y="60930"/>
                </a:lnTo>
                <a:lnTo>
                  <a:pt x="45130" y="60940"/>
                </a:lnTo>
                <a:lnTo>
                  <a:pt x="45140" y="60940"/>
                </a:lnTo>
                <a:lnTo>
                  <a:pt x="45160" y="60950"/>
                </a:lnTo>
                <a:lnTo>
                  <a:pt x="45170" y="60960"/>
                </a:lnTo>
                <a:lnTo>
                  <a:pt x="45180" y="60960"/>
                </a:lnTo>
                <a:lnTo>
                  <a:pt x="45190" y="60960"/>
                </a:lnTo>
                <a:lnTo>
                  <a:pt x="45200" y="60960"/>
                </a:lnTo>
                <a:lnTo>
                  <a:pt x="45210" y="60960"/>
                </a:lnTo>
                <a:lnTo>
                  <a:pt x="45220" y="60970"/>
                </a:lnTo>
                <a:lnTo>
                  <a:pt x="45220" y="60980"/>
                </a:lnTo>
                <a:lnTo>
                  <a:pt x="45220" y="60990"/>
                </a:lnTo>
                <a:lnTo>
                  <a:pt x="45210" y="60990"/>
                </a:lnTo>
                <a:lnTo>
                  <a:pt x="45210" y="61000"/>
                </a:lnTo>
                <a:lnTo>
                  <a:pt x="45220" y="61010"/>
                </a:lnTo>
                <a:lnTo>
                  <a:pt x="45220" y="61020"/>
                </a:lnTo>
                <a:lnTo>
                  <a:pt x="45230" y="61020"/>
                </a:lnTo>
                <a:lnTo>
                  <a:pt x="45250" y="61030"/>
                </a:lnTo>
                <a:lnTo>
                  <a:pt x="45260" y="61020"/>
                </a:lnTo>
                <a:lnTo>
                  <a:pt x="45270" y="61010"/>
                </a:lnTo>
                <a:lnTo>
                  <a:pt x="45270" y="61000"/>
                </a:lnTo>
                <a:lnTo>
                  <a:pt x="45280" y="60990"/>
                </a:lnTo>
                <a:lnTo>
                  <a:pt x="45290" y="60980"/>
                </a:lnTo>
                <a:lnTo>
                  <a:pt x="45300" y="60980"/>
                </a:lnTo>
                <a:lnTo>
                  <a:pt x="45310" y="60980"/>
                </a:lnTo>
                <a:lnTo>
                  <a:pt x="45310" y="60990"/>
                </a:lnTo>
                <a:lnTo>
                  <a:pt x="45320" y="61000"/>
                </a:lnTo>
                <a:lnTo>
                  <a:pt x="45330" y="61010"/>
                </a:lnTo>
                <a:lnTo>
                  <a:pt x="45340" y="61010"/>
                </a:lnTo>
                <a:lnTo>
                  <a:pt x="45350" y="61010"/>
                </a:lnTo>
                <a:lnTo>
                  <a:pt x="45370" y="61000"/>
                </a:lnTo>
                <a:lnTo>
                  <a:pt x="45380" y="61000"/>
                </a:lnTo>
                <a:lnTo>
                  <a:pt x="45390" y="61010"/>
                </a:lnTo>
                <a:lnTo>
                  <a:pt x="45390" y="61020"/>
                </a:lnTo>
                <a:lnTo>
                  <a:pt x="45400" y="61020"/>
                </a:lnTo>
                <a:lnTo>
                  <a:pt x="45410" y="61020"/>
                </a:lnTo>
                <a:lnTo>
                  <a:pt x="45420" y="61010"/>
                </a:lnTo>
                <a:lnTo>
                  <a:pt x="45430" y="61000"/>
                </a:lnTo>
                <a:lnTo>
                  <a:pt x="45440" y="60990"/>
                </a:lnTo>
                <a:lnTo>
                  <a:pt x="45450" y="60990"/>
                </a:lnTo>
                <a:lnTo>
                  <a:pt x="45450" y="60980"/>
                </a:lnTo>
                <a:lnTo>
                  <a:pt x="45460" y="60970"/>
                </a:lnTo>
                <a:lnTo>
                  <a:pt x="45470" y="60970"/>
                </a:lnTo>
                <a:lnTo>
                  <a:pt x="45480" y="60970"/>
                </a:lnTo>
                <a:lnTo>
                  <a:pt x="45490" y="60970"/>
                </a:lnTo>
                <a:lnTo>
                  <a:pt x="45500" y="60970"/>
                </a:lnTo>
                <a:lnTo>
                  <a:pt x="45510" y="60960"/>
                </a:lnTo>
                <a:lnTo>
                  <a:pt x="45520" y="60960"/>
                </a:lnTo>
                <a:lnTo>
                  <a:pt x="45530" y="60960"/>
                </a:lnTo>
                <a:lnTo>
                  <a:pt x="45540" y="60960"/>
                </a:lnTo>
                <a:lnTo>
                  <a:pt x="45550" y="60970"/>
                </a:lnTo>
                <a:lnTo>
                  <a:pt x="45550" y="60980"/>
                </a:lnTo>
                <a:lnTo>
                  <a:pt x="45560" y="60990"/>
                </a:lnTo>
                <a:lnTo>
                  <a:pt x="45560" y="61000"/>
                </a:lnTo>
                <a:lnTo>
                  <a:pt x="45550" y="61000"/>
                </a:lnTo>
                <a:lnTo>
                  <a:pt x="45550" y="61010"/>
                </a:lnTo>
                <a:lnTo>
                  <a:pt x="45540" y="61010"/>
                </a:lnTo>
                <a:lnTo>
                  <a:pt x="45530" y="61020"/>
                </a:lnTo>
                <a:lnTo>
                  <a:pt x="45530" y="61040"/>
                </a:lnTo>
                <a:lnTo>
                  <a:pt x="45530" y="61050"/>
                </a:lnTo>
                <a:lnTo>
                  <a:pt x="45540" y="61060"/>
                </a:lnTo>
                <a:lnTo>
                  <a:pt x="45550" y="61070"/>
                </a:lnTo>
                <a:lnTo>
                  <a:pt x="45560" y="61070"/>
                </a:lnTo>
                <a:lnTo>
                  <a:pt x="45570" y="61070"/>
                </a:lnTo>
                <a:lnTo>
                  <a:pt x="45580" y="61070"/>
                </a:lnTo>
                <a:lnTo>
                  <a:pt x="45590" y="61070"/>
                </a:lnTo>
                <a:lnTo>
                  <a:pt x="45600" y="61070"/>
                </a:lnTo>
                <a:lnTo>
                  <a:pt x="45610" y="61070"/>
                </a:lnTo>
                <a:lnTo>
                  <a:pt x="45610" y="61080"/>
                </a:lnTo>
                <a:lnTo>
                  <a:pt x="45620" y="61080"/>
                </a:lnTo>
                <a:lnTo>
                  <a:pt x="45630" y="61080"/>
                </a:lnTo>
                <a:lnTo>
                  <a:pt x="45630" y="61090"/>
                </a:lnTo>
                <a:lnTo>
                  <a:pt x="45640" y="61090"/>
                </a:lnTo>
                <a:lnTo>
                  <a:pt x="45650" y="61100"/>
                </a:lnTo>
                <a:lnTo>
                  <a:pt x="45660" y="61110"/>
                </a:lnTo>
                <a:lnTo>
                  <a:pt x="45670" y="61110"/>
                </a:lnTo>
                <a:lnTo>
                  <a:pt x="45680" y="61110"/>
                </a:lnTo>
                <a:lnTo>
                  <a:pt x="45690" y="61100"/>
                </a:lnTo>
                <a:lnTo>
                  <a:pt x="45690" y="61090"/>
                </a:lnTo>
                <a:lnTo>
                  <a:pt x="45700" y="61080"/>
                </a:lnTo>
                <a:lnTo>
                  <a:pt x="45710" y="61080"/>
                </a:lnTo>
                <a:lnTo>
                  <a:pt x="45720" y="61070"/>
                </a:lnTo>
                <a:lnTo>
                  <a:pt x="45730" y="61070"/>
                </a:lnTo>
                <a:lnTo>
                  <a:pt x="45740" y="61070"/>
                </a:lnTo>
                <a:lnTo>
                  <a:pt x="45750" y="61070"/>
                </a:lnTo>
                <a:lnTo>
                  <a:pt x="45760" y="61080"/>
                </a:lnTo>
                <a:lnTo>
                  <a:pt x="45770" y="61080"/>
                </a:lnTo>
                <a:lnTo>
                  <a:pt x="45780" y="61080"/>
                </a:lnTo>
                <a:lnTo>
                  <a:pt x="45780" y="61070"/>
                </a:lnTo>
                <a:lnTo>
                  <a:pt x="45790" y="61080"/>
                </a:lnTo>
                <a:lnTo>
                  <a:pt x="45800" y="61080"/>
                </a:lnTo>
                <a:lnTo>
                  <a:pt x="45810" y="61080"/>
                </a:lnTo>
                <a:lnTo>
                  <a:pt x="45820" y="61080"/>
                </a:lnTo>
                <a:lnTo>
                  <a:pt x="45820" y="61090"/>
                </a:lnTo>
                <a:lnTo>
                  <a:pt x="45820" y="61100"/>
                </a:lnTo>
                <a:lnTo>
                  <a:pt x="45830" y="61110"/>
                </a:lnTo>
                <a:lnTo>
                  <a:pt x="45830" y="61120"/>
                </a:lnTo>
                <a:lnTo>
                  <a:pt x="45830" y="61130"/>
                </a:lnTo>
                <a:lnTo>
                  <a:pt x="45840" y="61130"/>
                </a:lnTo>
                <a:lnTo>
                  <a:pt x="45840" y="61140"/>
                </a:lnTo>
                <a:lnTo>
                  <a:pt x="45850" y="61150"/>
                </a:lnTo>
                <a:lnTo>
                  <a:pt x="45860" y="61150"/>
                </a:lnTo>
                <a:lnTo>
                  <a:pt x="45870" y="61140"/>
                </a:lnTo>
                <a:lnTo>
                  <a:pt x="45880" y="61140"/>
                </a:lnTo>
                <a:lnTo>
                  <a:pt x="45880" y="61150"/>
                </a:lnTo>
                <a:lnTo>
                  <a:pt x="45890" y="61150"/>
                </a:lnTo>
                <a:lnTo>
                  <a:pt x="45900" y="61160"/>
                </a:lnTo>
                <a:lnTo>
                  <a:pt x="45910" y="61160"/>
                </a:lnTo>
                <a:lnTo>
                  <a:pt x="45920" y="61160"/>
                </a:lnTo>
                <a:lnTo>
                  <a:pt x="45930" y="61160"/>
                </a:lnTo>
                <a:lnTo>
                  <a:pt x="45930" y="61150"/>
                </a:lnTo>
                <a:lnTo>
                  <a:pt x="45950" y="61150"/>
                </a:lnTo>
                <a:lnTo>
                  <a:pt x="45960" y="61150"/>
                </a:lnTo>
                <a:lnTo>
                  <a:pt x="45960" y="61160"/>
                </a:lnTo>
                <a:lnTo>
                  <a:pt x="45970" y="61170"/>
                </a:lnTo>
                <a:lnTo>
                  <a:pt x="45970" y="61180"/>
                </a:lnTo>
                <a:lnTo>
                  <a:pt x="45980" y="61190"/>
                </a:lnTo>
                <a:lnTo>
                  <a:pt x="45990" y="61190"/>
                </a:lnTo>
                <a:lnTo>
                  <a:pt x="46000" y="61190"/>
                </a:lnTo>
                <a:lnTo>
                  <a:pt x="46010" y="61180"/>
                </a:lnTo>
                <a:lnTo>
                  <a:pt x="46010" y="61170"/>
                </a:lnTo>
                <a:lnTo>
                  <a:pt x="46020" y="61170"/>
                </a:lnTo>
                <a:lnTo>
                  <a:pt x="46030" y="61170"/>
                </a:lnTo>
                <a:lnTo>
                  <a:pt x="46040" y="61180"/>
                </a:lnTo>
                <a:lnTo>
                  <a:pt x="46050" y="61190"/>
                </a:lnTo>
                <a:lnTo>
                  <a:pt x="46060" y="61200"/>
                </a:lnTo>
                <a:lnTo>
                  <a:pt x="46070" y="61200"/>
                </a:lnTo>
                <a:lnTo>
                  <a:pt x="46080" y="61200"/>
                </a:lnTo>
                <a:lnTo>
                  <a:pt x="46090" y="61190"/>
                </a:lnTo>
                <a:lnTo>
                  <a:pt x="46100" y="61200"/>
                </a:lnTo>
                <a:lnTo>
                  <a:pt x="46100" y="61210"/>
                </a:lnTo>
                <a:lnTo>
                  <a:pt x="46090" y="61220"/>
                </a:lnTo>
                <a:lnTo>
                  <a:pt x="46090" y="61230"/>
                </a:lnTo>
                <a:lnTo>
                  <a:pt x="46090" y="61240"/>
                </a:lnTo>
                <a:lnTo>
                  <a:pt x="46090" y="61250"/>
                </a:lnTo>
                <a:lnTo>
                  <a:pt x="46080" y="61260"/>
                </a:lnTo>
                <a:lnTo>
                  <a:pt x="46070" y="61270"/>
                </a:lnTo>
                <a:lnTo>
                  <a:pt x="46070" y="61280"/>
                </a:lnTo>
                <a:lnTo>
                  <a:pt x="46070" y="61290"/>
                </a:lnTo>
                <a:lnTo>
                  <a:pt x="46080" y="61300"/>
                </a:lnTo>
                <a:lnTo>
                  <a:pt x="46090" y="61300"/>
                </a:lnTo>
                <a:lnTo>
                  <a:pt x="46100" y="61310"/>
                </a:lnTo>
                <a:lnTo>
                  <a:pt x="46110" y="61310"/>
                </a:lnTo>
                <a:lnTo>
                  <a:pt x="46110" y="61330"/>
                </a:lnTo>
                <a:lnTo>
                  <a:pt x="46110" y="61340"/>
                </a:lnTo>
                <a:lnTo>
                  <a:pt x="46120" y="61350"/>
                </a:lnTo>
                <a:lnTo>
                  <a:pt x="46130" y="61360"/>
                </a:lnTo>
                <a:lnTo>
                  <a:pt x="46140" y="61360"/>
                </a:lnTo>
                <a:lnTo>
                  <a:pt x="46150" y="61360"/>
                </a:lnTo>
                <a:lnTo>
                  <a:pt x="46160" y="61360"/>
                </a:lnTo>
                <a:lnTo>
                  <a:pt x="46170" y="61360"/>
                </a:lnTo>
                <a:lnTo>
                  <a:pt x="46180" y="61370"/>
                </a:lnTo>
                <a:lnTo>
                  <a:pt x="46180" y="61380"/>
                </a:lnTo>
                <a:lnTo>
                  <a:pt x="46180" y="61390"/>
                </a:lnTo>
                <a:lnTo>
                  <a:pt x="46190" y="61400"/>
                </a:lnTo>
                <a:lnTo>
                  <a:pt x="46200" y="61410"/>
                </a:lnTo>
                <a:lnTo>
                  <a:pt x="46210" y="61410"/>
                </a:lnTo>
                <a:lnTo>
                  <a:pt x="46220" y="61410"/>
                </a:lnTo>
                <a:lnTo>
                  <a:pt x="46230" y="61410"/>
                </a:lnTo>
                <a:lnTo>
                  <a:pt x="46250" y="61420"/>
                </a:lnTo>
                <a:lnTo>
                  <a:pt x="46260" y="61430"/>
                </a:lnTo>
                <a:lnTo>
                  <a:pt x="46260" y="61440"/>
                </a:lnTo>
                <a:lnTo>
                  <a:pt x="46270" y="61440"/>
                </a:lnTo>
                <a:lnTo>
                  <a:pt x="46280" y="61450"/>
                </a:lnTo>
                <a:lnTo>
                  <a:pt x="46300" y="61450"/>
                </a:lnTo>
                <a:lnTo>
                  <a:pt x="46310" y="61440"/>
                </a:lnTo>
                <a:lnTo>
                  <a:pt x="46320" y="61430"/>
                </a:lnTo>
                <a:lnTo>
                  <a:pt x="46330" y="61430"/>
                </a:lnTo>
                <a:lnTo>
                  <a:pt x="46330" y="61420"/>
                </a:lnTo>
                <a:lnTo>
                  <a:pt x="46340" y="61420"/>
                </a:lnTo>
                <a:lnTo>
                  <a:pt x="46350" y="61420"/>
                </a:lnTo>
                <a:lnTo>
                  <a:pt x="46360" y="61420"/>
                </a:lnTo>
                <a:lnTo>
                  <a:pt x="46370" y="61420"/>
                </a:lnTo>
                <a:lnTo>
                  <a:pt x="46390" y="61430"/>
                </a:lnTo>
                <a:lnTo>
                  <a:pt x="46390" y="61440"/>
                </a:lnTo>
                <a:lnTo>
                  <a:pt x="46400" y="61440"/>
                </a:lnTo>
                <a:lnTo>
                  <a:pt x="46410" y="61440"/>
                </a:lnTo>
                <a:lnTo>
                  <a:pt x="46420" y="61440"/>
                </a:lnTo>
                <a:lnTo>
                  <a:pt x="46430" y="61440"/>
                </a:lnTo>
                <a:lnTo>
                  <a:pt x="46440" y="61440"/>
                </a:lnTo>
                <a:lnTo>
                  <a:pt x="46450" y="61440"/>
                </a:lnTo>
                <a:lnTo>
                  <a:pt x="46460" y="61450"/>
                </a:lnTo>
                <a:lnTo>
                  <a:pt x="46470" y="61450"/>
                </a:lnTo>
                <a:lnTo>
                  <a:pt x="46470" y="61460"/>
                </a:lnTo>
                <a:lnTo>
                  <a:pt x="46460" y="61470"/>
                </a:lnTo>
                <a:lnTo>
                  <a:pt x="46460" y="61480"/>
                </a:lnTo>
                <a:lnTo>
                  <a:pt x="46470" y="61490"/>
                </a:lnTo>
                <a:lnTo>
                  <a:pt x="46470" y="61500"/>
                </a:lnTo>
                <a:lnTo>
                  <a:pt x="46470" y="61510"/>
                </a:lnTo>
                <a:lnTo>
                  <a:pt x="46470" y="61520"/>
                </a:lnTo>
                <a:lnTo>
                  <a:pt x="46470" y="61530"/>
                </a:lnTo>
                <a:lnTo>
                  <a:pt x="46470" y="61540"/>
                </a:lnTo>
                <a:lnTo>
                  <a:pt x="46470" y="61560"/>
                </a:lnTo>
                <a:lnTo>
                  <a:pt x="46480" y="61560"/>
                </a:lnTo>
                <a:lnTo>
                  <a:pt x="46490" y="61570"/>
                </a:lnTo>
                <a:lnTo>
                  <a:pt x="46500" y="61570"/>
                </a:lnTo>
                <a:lnTo>
                  <a:pt x="46510" y="61570"/>
                </a:lnTo>
                <a:lnTo>
                  <a:pt x="46520" y="61570"/>
                </a:lnTo>
                <a:lnTo>
                  <a:pt x="46530" y="61560"/>
                </a:lnTo>
                <a:lnTo>
                  <a:pt x="46540" y="61560"/>
                </a:lnTo>
                <a:lnTo>
                  <a:pt x="46550" y="61560"/>
                </a:lnTo>
                <a:lnTo>
                  <a:pt x="46560" y="61550"/>
                </a:lnTo>
                <a:lnTo>
                  <a:pt x="46570" y="61550"/>
                </a:lnTo>
                <a:lnTo>
                  <a:pt x="46580" y="61550"/>
                </a:lnTo>
                <a:lnTo>
                  <a:pt x="46590" y="61550"/>
                </a:lnTo>
                <a:lnTo>
                  <a:pt x="46600" y="61540"/>
                </a:lnTo>
                <a:lnTo>
                  <a:pt x="46610" y="61540"/>
                </a:lnTo>
                <a:lnTo>
                  <a:pt x="46620" y="61530"/>
                </a:lnTo>
                <a:lnTo>
                  <a:pt x="46620" y="61520"/>
                </a:lnTo>
                <a:lnTo>
                  <a:pt x="46630" y="61510"/>
                </a:lnTo>
                <a:lnTo>
                  <a:pt x="46630" y="61500"/>
                </a:lnTo>
                <a:lnTo>
                  <a:pt x="46640" y="61490"/>
                </a:lnTo>
                <a:lnTo>
                  <a:pt x="46640" y="61480"/>
                </a:lnTo>
                <a:lnTo>
                  <a:pt x="46640" y="61470"/>
                </a:lnTo>
                <a:lnTo>
                  <a:pt x="46640" y="61460"/>
                </a:lnTo>
                <a:lnTo>
                  <a:pt x="46630" y="61450"/>
                </a:lnTo>
                <a:lnTo>
                  <a:pt x="46630" y="61440"/>
                </a:lnTo>
                <a:lnTo>
                  <a:pt x="46630" y="61430"/>
                </a:lnTo>
                <a:lnTo>
                  <a:pt x="46630" y="61420"/>
                </a:lnTo>
                <a:lnTo>
                  <a:pt x="46620" y="61400"/>
                </a:lnTo>
                <a:lnTo>
                  <a:pt x="46610" y="61390"/>
                </a:lnTo>
                <a:lnTo>
                  <a:pt x="46620" y="61380"/>
                </a:lnTo>
                <a:lnTo>
                  <a:pt x="46630" y="61370"/>
                </a:lnTo>
                <a:lnTo>
                  <a:pt x="46640" y="61370"/>
                </a:lnTo>
                <a:lnTo>
                  <a:pt x="46650" y="61360"/>
                </a:lnTo>
                <a:lnTo>
                  <a:pt x="46650" y="61350"/>
                </a:lnTo>
                <a:lnTo>
                  <a:pt x="46650" y="61340"/>
                </a:lnTo>
                <a:lnTo>
                  <a:pt x="46660" y="61330"/>
                </a:lnTo>
                <a:lnTo>
                  <a:pt x="46660" y="61320"/>
                </a:lnTo>
                <a:lnTo>
                  <a:pt x="46670" y="61320"/>
                </a:lnTo>
                <a:lnTo>
                  <a:pt x="46690" y="61320"/>
                </a:lnTo>
                <a:lnTo>
                  <a:pt x="46700" y="61320"/>
                </a:lnTo>
                <a:lnTo>
                  <a:pt x="46710" y="61310"/>
                </a:lnTo>
                <a:lnTo>
                  <a:pt x="46720" y="61310"/>
                </a:lnTo>
                <a:lnTo>
                  <a:pt x="46720" y="61300"/>
                </a:lnTo>
                <a:lnTo>
                  <a:pt x="46720" y="61290"/>
                </a:lnTo>
                <a:lnTo>
                  <a:pt x="46720" y="61280"/>
                </a:lnTo>
                <a:lnTo>
                  <a:pt x="46730" y="61270"/>
                </a:lnTo>
                <a:lnTo>
                  <a:pt x="46740" y="61270"/>
                </a:lnTo>
                <a:lnTo>
                  <a:pt x="46750" y="61270"/>
                </a:lnTo>
                <a:lnTo>
                  <a:pt x="46760" y="61280"/>
                </a:lnTo>
                <a:lnTo>
                  <a:pt x="46770" y="61290"/>
                </a:lnTo>
                <a:lnTo>
                  <a:pt x="46780" y="61290"/>
                </a:lnTo>
                <a:lnTo>
                  <a:pt x="46790" y="61280"/>
                </a:lnTo>
                <a:lnTo>
                  <a:pt x="46790" y="61270"/>
                </a:lnTo>
                <a:lnTo>
                  <a:pt x="46800" y="61260"/>
                </a:lnTo>
                <a:lnTo>
                  <a:pt x="46810" y="61250"/>
                </a:lnTo>
                <a:lnTo>
                  <a:pt x="46810" y="61240"/>
                </a:lnTo>
                <a:lnTo>
                  <a:pt x="46820" y="61240"/>
                </a:lnTo>
                <a:lnTo>
                  <a:pt x="46830" y="61230"/>
                </a:lnTo>
                <a:lnTo>
                  <a:pt x="46840" y="61230"/>
                </a:lnTo>
                <a:lnTo>
                  <a:pt x="46840" y="61220"/>
                </a:lnTo>
                <a:lnTo>
                  <a:pt x="46850" y="61210"/>
                </a:lnTo>
                <a:lnTo>
                  <a:pt x="46860" y="61200"/>
                </a:lnTo>
                <a:lnTo>
                  <a:pt x="46870" y="61200"/>
                </a:lnTo>
                <a:lnTo>
                  <a:pt x="46880" y="61200"/>
                </a:lnTo>
                <a:lnTo>
                  <a:pt x="46880" y="61210"/>
                </a:lnTo>
                <a:lnTo>
                  <a:pt x="46880" y="61220"/>
                </a:lnTo>
                <a:lnTo>
                  <a:pt x="46890" y="61230"/>
                </a:lnTo>
                <a:lnTo>
                  <a:pt x="46890" y="61240"/>
                </a:lnTo>
                <a:lnTo>
                  <a:pt x="46900" y="61250"/>
                </a:lnTo>
                <a:lnTo>
                  <a:pt x="46910" y="61250"/>
                </a:lnTo>
                <a:lnTo>
                  <a:pt x="46920" y="61250"/>
                </a:lnTo>
                <a:lnTo>
                  <a:pt x="46930" y="61240"/>
                </a:lnTo>
                <a:lnTo>
                  <a:pt x="46950" y="61240"/>
                </a:lnTo>
                <a:lnTo>
                  <a:pt x="46960" y="61240"/>
                </a:lnTo>
                <a:lnTo>
                  <a:pt x="46970" y="61230"/>
                </a:lnTo>
                <a:lnTo>
                  <a:pt x="46980" y="61220"/>
                </a:lnTo>
                <a:lnTo>
                  <a:pt x="46990" y="61220"/>
                </a:lnTo>
                <a:lnTo>
                  <a:pt x="47000" y="61220"/>
                </a:lnTo>
                <a:lnTo>
                  <a:pt x="47010" y="61220"/>
                </a:lnTo>
                <a:lnTo>
                  <a:pt x="47020" y="61220"/>
                </a:lnTo>
                <a:lnTo>
                  <a:pt x="47030" y="61220"/>
                </a:lnTo>
                <a:lnTo>
                  <a:pt x="47040" y="61220"/>
                </a:lnTo>
                <a:lnTo>
                  <a:pt x="47050" y="61230"/>
                </a:lnTo>
                <a:lnTo>
                  <a:pt x="47060" y="61230"/>
                </a:lnTo>
                <a:lnTo>
                  <a:pt x="47070" y="61230"/>
                </a:lnTo>
                <a:lnTo>
                  <a:pt x="47080" y="61230"/>
                </a:lnTo>
                <a:lnTo>
                  <a:pt x="47090" y="61230"/>
                </a:lnTo>
                <a:lnTo>
                  <a:pt x="47100" y="61230"/>
                </a:lnTo>
                <a:lnTo>
                  <a:pt x="47110" y="61230"/>
                </a:lnTo>
                <a:lnTo>
                  <a:pt x="47120" y="61220"/>
                </a:lnTo>
                <a:lnTo>
                  <a:pt x="47120" y="61210"/>
                </a:lnTo>
                <a:lnTo>
                  <a:pt x="47120" y="61200"/>
                </a:lnTo>
                <a:lnTo>
                  <a:pt x="47120" y="61180"/>
                </a:lnTo>
                <a:lnTo>
                  <a:pt x="47130" y="61180"/>
                </a:lnTo>
                <a:lnTo>
                  <a:pt x="47140" y="61170"/>
                </a:lnTo>
                <a:lnTo>
                  <a:pt x="47150" y="61160"/>
                </a:lnTo>
                <a:lnTo>
                  <a:pt x="47140" y="61150"/>
                </a:lnTo>
                <a:lnTo>
                  <a:pt x="47140" y="61140"/>
                </a:lnTo>
                <a:lnTo>
                  <a:pt x="47130" y="61130"/>
                </a:lnTo>
                <a:lnTo>
                  <a:pt x="47120" y="61130"/>
                </a:lnTo>
                <a:lnTo>
                  <a:pt x="47110" y="61130"/>
                </a:lnTo>
                <a:lnTo>
                  <a:pt x="47110" y="61120"/>
                </a:lnTo>
                <a:lnTo>
                  <a:pt x="47110" y="61110"/>
                </a:lnTo>
                <a:lnTo>
                  <a:pt x="47110" y="61100"/>
                </a:lnTo>
                <a:lnTo>
                  <a:pt x="47130" y="61090"/>
                </a:lnTo>
                <a:lnTo>
                  <a:pt x="47140" y="61090"/>
                </a:lnTo>
                <a:lnTo>
                  <a:pt x="47150" y="61080"/>
                </a:lnTo>
                <a:lnTo>
                  <a:pt x="47160" y="61080"/>
                </a:lnTo>
                <a:lnTo>
                  <a:pt x="47170" y="61070"/>
                </a:lnTo>
                <a:lnTo>
                  <a:pt x="47180" y="61070"/>
                </a:lnTo>
                <a:lnTo>
                  <a:pt x="47190" y="61070"/>
                </a:lnTo>
                <a:lnTo>
                  <a:pt x="47210" y="61080"/>
                </a:lnTo>
                <a:lnTo>
                  <a:pt x="47220" y="61090"/>
                </a:lnTo>
                <a:lnTo>
                  <a:pt x="47230" y="61090"/>
                </a:lnTo>
                <a:lnTo>
                  <a:pt x="47250" y="61080"/>
                </a:lnTo>
                <a:lnTo>
                  <a:pt x="47250" y="61070"/>
                </a:lnTo>
                <a:lnTo>
                  <a:pt x="47250" y="61060"/>
                </a:lnTo>
                <a:lnTo>
                  <a:pt x="47260" y="61040"/>
                </a:lnTo>
                <a:lnTo>
                  <a:pt x="47260" y="61030"/>
                </a:lnTo>
                <a:lnTo>
                  <a:pt x="47270" y="61020"/>
                </a:lnTo>
                <a:lnTo>
                  <a:pt x="47280" y="61020"/>
                </a:lnTo>
                <a:lnTo>
                  <a:pt x="47290" y="61020"/>
                </a:lnTo>
                <a:lnTo>
                  <a:pt x="47300" y="61020"/>
                </a:lnTo>
                <a:lnTo>
                  <a:pt x="47320" y="61030"/>
                </a:lnTo>
                <a:lnTo>
                  <a:pt x="47330" y="61020"/>
                </a:lnTo>
                <a:lnTo>
                  <a:pt x="47340" y="61020"/>
                </a:lnTo>
                <a:lnTo>
                  <a:pt x="47350" y="61020"/>
                </a:lnTo>
                <a:lnTo>
                  <a:pt x="47360" y="61020"/>
                </a:lnTo>
                <a:lnTo>
                  <a:pt x="47370" y="61020"/>
                </a:lnTo>
                <a:lnTo>
                  <a:pt x="47370" y="61010"/>
                </a:lnTo>
                <a:lnTo>
                  <a:pt x="47370" y="61000"/>
                </a:lnTo>
                <a:lnTo>
                  <a:pt x="47380" y="60990"/>
                </a:lnTo>
                <a:lnTo>
                  <a:pt x="47390" y="60990"/>
                </a:lnTo>
                <a:lnTo>
                  <a:pt x="47400" y="60990"/>
                </a:lnTo>
                <a:lnTo>
                  <a:pt x="47410" y="60990"/>
                </a:lnTo>
                <a:lnTo>
                  <a:pt x="47420" y="60990"/>
                </a:lnTo>
                <a:lnTo>
                  <a:pt x="47430" y="60990"/>
                </a:lnTo>
                <a:lnTo>
                  <a:pt x="47440" y="60990"/>
                </a:lnTo>
                <a:lnTo>
                  <a:pt x="47450" y="61000"/>
                </a:lnTo>
                <a:lnTo>
                  <a:pt x="47460" y="60990"/>
                </a:lnTo>
                <a:lnTo>
                  <a:pt x="47470" y="60990"/>
                </a:lnTo>
                <a:lnTo>
                  <a:pt x="47480" y="60980"/>
                </a:lnTo>
                <a:lnTo>
                  <a:pt x="47480" y="60970"/>
                </a:lnTo>
                <a:lnTo>
                  <a:pt x="47470" y="60950"/>
                </a:lnTo>
                <a:lnTo>
                  <a:pt x="47470" y="60930"/>
                </a:lnTo>
                <a:lnTo>
                  <a:pt x="47480" y="60920"/>
                </a:lnTo>
                <a:lnTo>
                  <a:pt x="47480" y="60910"/>
                </a:lnTo>
                <a:lnTo>
                  <a:pt x="47480" y="60900"/>
                </a:lnTo>
                <a:lnTo>
                  <a:pt x="47480" y="60890"/>
                </a:lnTo>
                <a:lnTo>
                  <a:pt x="47480" y="60880"/>
                </a:lnTo>
                <a:lnTo>
                  <a:pt x="47490" y="60870"/>
                </a:lnTo>
                <a:lnTo>
                  <a:pt x="47520" y="60870"/>
                </a:lnTo>
                <a:lnTo>
                  <a:pt x="47540" y="60870"/>
                </a:lnTo>
                <a:lnTo>
                  <a:pt x="47550" y="60880"/>
                </a:lnTo>
                <a:lnTo>
                  <a:pt x="47550" y="60890"/>
                </a:lnTo>
                <a:lnTo>
                  <a:pt x="47560" y="60900"/>
                </a:lnTo>
                <a:lnTo>
                  <a:pt x="47560" y="60910"/>
                </a:lnTo>
                <a:lnTo>
                  <a:pt x="47570" y="60920"/>
                </a:lnTo>
                <a:lnTo>
                  <a:pt x="47580" y="60930"/>
                </a:lnTo>
                <a:lnTo>
                  <a:pt x="47590" y="60940"/>
                </a:lnTo>
                <a:lnTo>
                  <a:pt x="47600" y="60930"/>
                </a:lnTo>
                <a:lnTo>
                  <a:pt x="47610" y="60930"/>
                </a:lnTo>
                <a:lnTo>
                  <a:pt x="47620" y="60920"/>
                </a:lnTo>
                <a:lnTo>
                  <a:pt x="47630" y="60920"/>
                </a:lnTo>
                <a:lnTo>
                  <a:pt x="47630" y="60910"/>
                </a:lnTo>
                <a:lnTo>
                  <a:pt x="47640" y="60900"/>
                </a:lnTo>
                <a:lnTo>
                  <a:pt x="47650" y="60910"/>
                </a:lnTo>
                <a:lnTo>
                  <a:pt x="47660" y="60920"/>
                </a:lnTo>
                <a:lnTo>
                  <a:pt x="47660" y="60930"/>
                </a:lnTo>
                <a:lnTo>
                  <a:pt x="47670" y="60930"/>
                </a:lnTo>
                <a:lnTo>
                  <a:pt x="47690" y="60930"/>
                </a:lnTo>
                <a:lnTo>
                  <a:pt x="47700" y="60930"/>
                </a:lnTo>
                <a:lnTo>
                  <a:pt x="47710" y="60940"/>
                </a:lnTo>
                <a:lnTo>
                  <a:pt x="47720" y="60940"/>
                </a:lnTo>
                <a:lnTo>
                  <a:pt x="47730" y="60950"/>
                </a:lnTo>
                <a:lnTo>
                  <a:pt x="47740" y="60950"/>
                </a:lnTo>
                <a:lnTo>
                  <a:pt x="47750" y="60960"/>
                </a:lnTo>
                <a:lnTo>
                  <a:pt x="47760" y="60960"/>
                </a:lnTo>
                <a:lnTo>
                  <a:pt x="47770" y="60950"/>
                </a:lnTo>
                <a:lnTo>
                  <a:pt x="47780" y="60940"/>
                </a:lnTo>
                <a:lnTo>
                  <a:pt x="47790" y="60940"/>
                </a:lnTo>
                <a:lnTo>
                  <a:pt x="47800" y="60940"/>
                </a:lnTo>
                <a:lnTo>
                  <a:pt x="47810" y="60930"/>
                </a:lnTo>
                <a:lnTo>
                  <a:pt x="47810" y="60910"/>
                </a:lnTo>
                <a:lnTo>
                  <a:pt x="47820" y="60910"/>
                </a:lnTo>
                <a:lnTo>
                  <a:pt x="47820" y="60900"/>
                </a:lnTo>
                <a:lnTo>
                  <a:pt x="47830" y="60900"/>
                </a:lnTo>
                <a:lnTo>
                  <a:pt x="47840" y="60890"/>
                </a:lnTo>
                <a:lnTo>
                  <a:pt x="47840" y="60880"/>
                </a:lnTo>
                <a:lnTo>
                  <a:pt x="47840" y="60870"/>
                </a:lnTo>
                <a:lnTo>
                  <a:pt x="47850" y="60870"/>
                </a:lnTo>
                <a:lnTo>
                  <a:pt x="47860" y="60870"/>
                </a:lnTo>
                <a:lnTo>
                  <a:pt x="47860" y="60860"/>
                </a:lnTo>
                <a:lnTo>
                  <a:pt x="47860" y="60850"/>
                </a:lnTo>
                <a:lnTo>
                  <a:pt x="47860" y="60840"/>
                </a:lnTo>
                <a:lnTo>
                  <a:pt x="47860" y="60820"/>
                </a:lnTo>
                <a:lnTo>
                  <a:pt x="47860" y="60810"/>
                </a:lnTo>
                <a:lnTo>
                  <a:pt x="47870" y="60800"/>
                </a:lnTo>
                <a:lnTo>
                  <a:pt x="47870" y="60790"/>
                </a:lnTo>
                <a:lnTo>
                  <a:pt x="47880" y="60780"/>
                </a:lnTo>
                <a:lnTo>
                  <a:pt x="47890" y="60770"/>
                </a:lnTo>
                <a:lnTo>
                  <a:pt x="47890" y="60760"/>
                </a:lnTo>
                <a:lnTo>
                  <a:pt x="47900" y="60750"/>
                </a:lnTo>
                <a:lnTo>
                  <a:pt x="47910" y="60750"/>
                </a:lnTo>
                <a:lnTo>
                  <a:pt x="47930" y="60750"/>
                </a:lnTo>
                <a:lnTo>
                  <a:pt x="47930" y="60740"/>
                </a:lnTo>
                <a:lnTo>
                  <a:pt x="47940" y="60740"/>
                </a:lnTo>
                <a:lnTo>
                  <a:pt x="47950" y="60730"/>
                </a:lnTo>
                <a:lnTo>
                  <a:pt x="47960" y="60730"/>
                </a:lnTo>
                <a:lnTo>
                  <a:pt x="47960" y="60720"/>
                </a:lnTo>
                <a:lnTo>
                  <a:pt x="47950" y="60700"/>
                </a:lnTo>
                <a:lnTo>
                  <a:pt x="47940" y="60690"/>
                </a:lnTo>
                <a:lnTo>
                  <a:pt x="47940" y="60680"/>
                </a:lnTo>
                <a:lnTo>
                  <a:pt x="47950" y="60670"/>
                </a:lnTo>
                <a:lnTo>
                  <a:pt x="47950" y="60650"/>
                </a:lnTo>
                <a:lnTo>
                  <a:pt x="47950" y="60640"/>
                </a:lnTo>
                <a:lnTo>
                  <a:pt x="47970" y="60610"/>
                </a:lnTo>
                <a:lnTo>
                  <a:pt x="47970" y="60600"/>
                </a:lnTo>
                <a:lnTo>
                  <a:pt x="47960" y="60590"/>
                </a:lnTo>
                <a:lnTo>
                  <a:pt x="47960" y="60570"/>
                </a:lnTo>
                <a:lnTo>
                  <a:pt x="47960" y="60560"/>
                </a:lnTo>
                <a:lnTo>
                  <a:pt x="47960" y="60550"/>
                </a:lnTo>
                <a:lnTo>
                  <a:pt x="47950" y="60540"/>
                </a:lnTo>
                <a:lnTo>
                  <a:pt x="47950" y="60520"/>
                </a:lnTo>
                <a:lnTo>
                  <a:pt x="47950" y="60510"/>
                </a:lnTo>
                <a:lnTo>
                  <a:pt x="47960" y="60500"/>
                </a:lnTo>
                <a:lnTo>
                  <a:pt x="47960" y="60490"/>
                </a:lnTo>
                <a:lnTo>
                  <a:pt x="47970" y="60480"/>
                </a:lnTo>
                <a:lnTo>
                  <a:pt x="47980" y="60470"/>
                </a:lnTo>
                <a:lnTo>
                  <a:pt x="47990" y="60470"/>
                </a:lnTo>
                <a:lnTo>
                  <a:pt x="48000" y="60470"/>
                </a:lnTo>
                <a:lnTo>
                  <a:pt x="48010" y="60470"/>
                </a:lnTo>
                <a:lnTo>
                  <a:pt x="48020" y="60470"/>
                </a:lnTo>
                <a:lnTo>
                  <a:pt x="48020" y="60480"/>
                </a:lnTo>
                <a:lnTo>
                  <a:pt x="48030" y="60490"/>
                </a:lnTo>
                <a:lnTo>
                  <a:pt x="48030" y="60500"/>
                </a:lnTo>
                <a:lnTo>
                  <a:pt x="48040" y="60500"/>
                </a:lnTo>
                <a:lnTo>
                  <a:pt x="48040" y="60490"/>
                </a:lnTo>
                <a:lnTo>
                  <a:pt x="48050" y="60480"/>
                </a:lnTo>
                <a:lnTo>
                  <a:pt x="48060" y="60480"/>
                </a:lnTo>
                <a:lnTo>
                  <a:pt x="48060" y="60460"/>
                </a:lnTo>
                <a:lnTo>
                  <a:pt x="48060" y="60450"/>
                </a:lnTo>
                <a:lnTo>
                  <a:pt x="48070" y="60440"/>
                </a:lnTo>
                <a:lnTo>
                  <a:pt x="48080" y="60440"/>
                </a:lnTo>
                <a:lnTo>
                  <a:pt x="48090" y="60440"/>
                </a:lnTo>
                <a:lnTo>
                  <a:pt x="48100" y="60430"/>
                </a:lnTo>
                <a:lnTo>
                  <a:pt x="48110" y="60430"/>
                </a:lnTo>
                <a:lnTo>
                  <a:pt x="48120" y="60420"/>
                </a:lnTo>
                <a:lnTo>
                  <a:pt x="48110" y="60410"/>
                </a:lnTo>
                <a:lnTo>
                  <a:pt x="48110" y="60400"/>
                </a:lnTo>
                <a:lnTo>
                  <a:pt x="48110" y="60390"/>
                </a:lnTo>
                <a:lnTo>
                  <a:pt x="48120" y="60380"/>
                </a:lnTo>
                <a:lnTo>
                  <a:pt x="48130" y="60380"/>
                </a:lnTo>
                <a:lnTo>
                  <a:pt x="48140" y="60380"/>
                </a:lnTo>
                <a:lnTo>
                  <a:pt x="48160" y="60370"/>
                </a:lnTo>
                <a:lnTo>
                  <a:pt x="48170" y="60370"/>
                </a:lnTo>
                <a:lnTo>
                  <a:pt x="48180" y="60360"/>
                </a:lnTo>
                <a:lnTo>
                  <a:pt x="48200" y="60360"/>
                </a:lnTo>
                <a:lnTo>
                  <a:pt x="48210" y="60350"/>
                </a:lnTo>
                <a:lnTo>
                  <a:pt x="48220" y="60350"/>
                </a:lnTo>
                <a:lnTo>
                  <a:pt x="48230" y="60350"/>
                </a:lnTo>
                <a:lnTo>
                  <a:pt x="48240" y="60350"/>
                </a:lnTo>
                <a:lnTo>
                  <a:pt x="48250" y="60350"/>
                </a:lnTo>
                <a:lnTo>
                  <a:pt x="48260" y="60350"/>
                </a:lnTo>
                <a:lnTo>
                  <a:pt x="48280" y="60350"/>
                </a:lnTo>
                <a:lnTo>
                  <a:pt x="48290" y="60340"/>
                </a:lnTo>
                <a:lnTo>
                  <a:pt x="48300" y="60340"/>
                </a:lnTo>
                <a:lnTo>
                  <a:pt x="48310" y="60340"/>
                </a:lnTo>
                <a:lnTo>
                  <a:pt x="48320" y="60340"/>
                </a:lnTo>
                <a:lnTo>
                  <a:pt x="48330" y="60350"/>
                </a:lnTo>
                <a:lnTo>
                  <a:pt x="48340" y="60350"/>
                </a:lnTo>
                <a:lnTo>
                  <a:pt x="48350" y="60350"/>
                </a:lnTo>
                <a:lnTo>
                  <a:pt x="48360" y="60340"/>
                </a:lnTo>
                <a:lnTo>
                  <a:pt x="48370" y="60330"/>
                </a:lnTo>
                <a:lnTo>
                  <a:pt x="48380" y="60320"/>
                </a:lnTo>
                <a:lnTo>
                  <a:pt x="48390" y="60310"/>
                </a:lnTo>
                <a:lnTo>
                  <a:pt x="48400" y="60300"/>
                </a:lnTo>
                <a:lnTo>
                  <a:pt x="48410" y="60300"/>
                </a:lnTo>
                <a:lnTo>
                  <a:pt x="48420" y="60300"/>
                </a:lnTo>
                <a:lnTo>
                  <a:pt x="48440" y="60300"/>
                </a:lnTo>
                <a:lnTo>
                  <a:pt x="48450" y="60310"/>
                </a:lnTo>
                <a:lnTo>
                  <a:pt x="48470" y="60310"/>
                </a:lnTo>
                <a:lnTo>
                  <a:pt x="48490" y="60320"/>
                </a:lnTo>
                <a:lnTo>
                  <a:pt x="48510" y="60330"/>
                </a:lnTo>
                <a:lnTo>
                  <a:pt x="48520" y="60340"/>
                </a:lnTo>
                <a:lnTo>
                  <a:pt x="48530" y="60350"/>
                </a:lnTo>
                <a:lnTo>
                  <a:pt x="48530" y="60360"/>
                </a:lnTo>
                <a:lnTo>
                  <a:pt x="48530" y="60370"/>
                </a:lnTo>
                <a:lnTo>
                  <a:pt x="48540" y="60380"/>
                </a:lnTo>
                <a:lnTo>
                  <a:pt x="48540" y="60390"/>
                </a:lnTo>
                <a:lnTo>
                  <a:pt x="48550" y="60400"/>
                </a:lnTo>
                <a:lnTo>
                  <a:pt x="48550" y="60410"/>
                </a:lnTo>
                <a:lnTo>
                  <a:pt x="48550" y="60420"/>
                </a:lnTo>
                <a:lnTo>
                  <a:pt x="48550" y="60430"/>
                </a:lnTo>
                <a:lnTo>
                  <a:pt x="48550" y="60450"/>
                </a:lnTo>
                <a:lnTo>
                  <a:pt x="48550" y="60460"/>
                </a:lnTo>
                <a:lnTo>
                  <a:pt x="48550" y="60470"/>
                </a:lnTo>
                <a:lnTo>
                  <a:pt x="48560" y="60480"/>
                </a:lnTo>
                <a:lnTo>
                  <a:pt x="48560" y="60490"/>
                </a:lnTo>
                <a:lnTo>
                  <a:pt x="48560" y="60500"/>
                </a:lnTo>
                <a:lnTo>
                  <a:pt x="48570" y="60510"/>
                </a:lnTo>
                <a:lnTo>
                  <a:pt x="48570" y="60520"/>
                </a:lnTo>
                <a:lnTo>
                  <a:pt x="48570" y="60530"/>
                </a:lnTo>
                <a:lnTo>
                  <a:pt x="48570" y="60550"/>
                </a:lnTo>
                <a:lnTo>
                  <a:pt x="48570" y="60560"/>
                </a:lnTo>
                <a:lnTo>
                  <a:pt x="48580" y="60560"/>
                </a:lnTo>
                <a:lnTo>
                  <a:pt x="48580" y="60570"/>
                </a:lnTo>
                <a:lnTo>
                  <a:pt x="48590" y="60580"/>
                </a:lnTo>
                <a:lnTo>
                  <a:pt x="48590" y="60590"/>
                </a:lnTo>
                <a:lnTo>
                  <a:pt x="48590" y="60600"/>
                </a:lnTo>
                <a:lnTo>
                  <a:pt x="48600" y="60610"/>
                </a:lnTo>
                <a:lnTo>
                  <a:pt x="48600" y="60620"/>
                </a:lnTo>
                <a:lnTo>
                  <a:pt x="48610" y="60630"/>
                </a:lnTo>
                <a:lnTo>
                  <a:pt x="48620" y="60640"/>
                </a:lnTo>
                <a:lnTo>
                  <a:pt x="48610" y="60650"/>
                </a:lnTo>
                <a:lnTo>
                  <a:pt x="48610" y="60660"/>
                </a:lnTo>
                <a:lnTo>
                  <a:pt x="48620" y="60680"/>
                </a:lnTo>
                <a:lnTo>
                  <a:pt x="48630" y="60690"/>
                </a:lnTo>
                <a:lnTo>
                  <a:pt x="48630" y="60700"/>
                </a:lnTo>
                <a:lnTo>
                  <a:pt x="48630" y="60720"/>
                </a:lnTo>
                <a:lnTo>
                  <a:pt x="48640" y="60730"/>
                </a:lnTo>
                <a:lnTo>
                  <a:pt x="48640" y="60740"/>
                </a:lnTo>
                <a:lnTo>
                  <a:pt x="48650" y="60740"/>
                </a:lnTo>
                <a:lnTo>
                  <a:pt x="48660" y="60740"/>
                </a:lnTo>
                <a:lnTo>
                  <a:pt x="48670" y="60740"/>
                </a:lnTo>
                <a:lnTo>
                  <a:pt x="48680" y="60740"/>
                </a:lnTo>
                <a:lnTo>
                  <a:pt x="48690" y="60740"/>
                </a:lnTo>
                <a:lnTo>
                  <a:pt x="48700" y="60740"/>
                </a:lnTo>
                <a:lnTo>
                  <a:pt x="48710" y="60750"/>
                </a:lnTo>
                <a:lnTo>
                  <a:pt x="48720" y="60740"/>
                </a:lnTo>
                <a:lnTo>
                  <a:pt x="48730" y="60730"/>
                </a:lnTo>
                <a:lnTo>
                  <a:pt x="48740" y="60730"/>
                </a:lnTo>
                <a:lnTo>
                  <a:pt x="48750" y="60730"/>
                </a:lnTo>
                <a:lnTo>
                  <a:pt x="48750" y="60720"/>
                </a:lnTo>
                <a:lnTo>
                  <a:pt x="48760" y="60710"/>
                </a:lnTo>
                <a:lnTo>
                  <a:pt x="48770" y="60710"/>
                </a:lnTo>
                <a:lnTo>
                  <a:pt x="48780" y="60720"/>
                </a:lnTo>
                <a:lnTo>
                  <a:pt x="48790" y="60720"/>
                </a:lnTo>
                <a:lnTo>
                  <a:pt x="48790" y="60730"/>
                </a:lnTo>
                <a:lnTo>
                  <a:pt x="48800" y="60730"/>
                </a:lnTo>
                <a:lnTo>
                  <a:pt x="48810" y="60740"/>
                </a:lnTo>
                <a:lnTo>
                  <a:pt x="48820" y="60740"/>
                </a:lnTo>
                <a:lnTo>
                  <a:pt x="48820" y="60750"/>
                </a:lnTo>
                <a:lnTo>
                  <a:pt x="48830" y="60750"/>
                </a:lnTo>
                <a:lnTo>
                  <a:pt x="48840" y="60750"/>
                </a:lnTo>
                <a:lnTo>
                  <a:pt x="48860" y="60750"/>
                </a:lnTo>
                <a:lnTo>
                  <a:pt x="48870" y="60750"/>
                </a:lnTo>
                <a:lnTo>
                  <a:pt x="48870" y="60740"/>
                </a:lnTo>
                <a:lnTo>
                  <a:pt x="48880" y="60730"/>
                </a:lnTo>
                <a:lnTo>
                  <a:pt x="48890" y="60730"/>
                </a:lnTo>
                <a:lnTo>
                  <a:pt x="48900" y="60730"/>
                </a:lnTo>
                <a:lnTo>
                  <a:pt x="48910" y="60730"/>
                </a:lnTo>
                <a:lnTo>
                  <a:pt x="48920" y="60730"/>
                </a:lnTo>
                <a:lnTo>
                  <a:pt x="48920" y="60720"/>
                </a:lnTo>
                <a:lnTo>
                  <a:pt x="48930" y="60720"/>
                </a:lnTo>
                <a:lnTo>
                  <a:pt x="48930" y="60710"/>
                </a:lnTo>
                <a:lnTo>
                  <a:pt x="48940" y="60700"/>
                </a:lnTo>
                <a:lnTo>
                  <a:pt x="48950" y="60690"/>
                </a:lnTo>
                <a:lnTo>
                  <a:pt x="48960" y="60690"/>
                </a:lnTo>
                <a:lnTo>
                  <a:pt x="48980" y="60690"/>
                </a:lnTo>
                <a:lnTo>
                  <a:pt x="48990" y="60680"/>
                </a:lnTo>
                <a:lnTo>
                  <a:pt x="49000" y="60670"/>
                </a:lnTo>
                <a:lnTo>
                  <a:pt x="49000" y="60660"/>
                </a:lnTo>
                <a:lnTo>
                  <a:pt x="49000" y="60650"/>
                </a:lnTo>
                <a:lnTo>
                  <a:pt x="49010" y="60640"/>
                </a:lnTo>
                <a:lnTo>
                  <a:pt x="49020" y="60630"/>
                </a:lnTo>
                <a:lnTo>
                  <a:pt x="49020" y="60620"/>
                </a:lnTo>
                <a:lnTo>
                  <a:pt x="49040" y="60610"/>
                </a:lnTo>
                <a:lnTo>
                  <a:pt x="49050" y="60600"/>
                </a:lnTo>
                <a:lnTo>
                  <a:pt x="49050" y="60590"/>
                </a:lnTo>
                <a:lnTo>
                  <a:pt x="49050" y="60580"/>
                </a:lnTo>
                <a:lnTo>
                  <a:pt x="49060" y="60570"/>
                </a:lnTo>
                <a:lnTo>
                  <a:pt x="49060" y="60560"/>
                </a:lnTo>
                <a:lnTo>
                  <a:pt x="49060" y="60550"/>
                </a:lnTo>
                <a:lnTo>
                  <a:pt x="49070" y="60540"/>
                </a:lnTo>
                <a:lnTo>
                  <a:pt x="49080" y="60550"/>
                </a:lnTo>
                <a:lnTo>
                  <a:pt x="49090" y="60560"/>
                </a:lnTo>
                <a:lnTo>
                  <a:pt x="49090" y="60570"/>
                </a:lnTo>
                <a:lnTo>
                  <a:pt x="49090" y="60580"/>
                </a:lnTo>
                <a:lnTo>
                  <a:pt x="49100" y="60590"/>
                </a:lnTo>
                <a:lnTo>
                  <a:pt x="49100" y="60600"/>
                </a:lnTo>
                <a:lnTo>
                  <a:pt x="49100" y="60610"/>
                </a:lnTo>
                <a:lnTo>
                  <a:pt x="49090" y="60630"/>
                </a:lnTo>
                <a:lnTo>
                  <a:pt x="49090" y="60650"/>
                </a:lnTo>
                <a:lnTo>
                  <a:pt x="49090" y="60660"/>
                </a:lnTo>
                <a:lnTo>
                  <a:pt x="49100" y="60660"/>
                </a:lnTo>
                <a:lnTo>
                  <a:pt x="49110" y="60660"/>
                </a:lnTo>
                <a:lnTo>
                  <a:pt x="49120" y="60660"/>
                </a:lnTo>
                <a:lnTo>
                  <a:pt x="49130" y="60650"/>
                </a:lnTo>
                <a:lnTo>
                  <a:pt x="49130" y="60640"/>
                </a:lnTo>
                <a:lnTo>
                  <a:pt x="49140" y="60630"/>
                </a:lnTo>
                <a:lnTo>
                  <a:pt x="49140" y="60620"/>
                </a:lnTo>
                <a:lnTo>
                  <a:pt x="49140" y="60610"/>
                </a:lnTo>
                <a:lnTo>
                  <a:pt x="49150" y="60600"/>
                </a:lnTo>
                <a:lnTo>
                  <a:pt x="49160" y="60600"/>
                </a:lnTo>
                <a:lnTo>
                  <a:pt x="49160" y="60590"/>
                </a:lnTo>
                <a:lnTo>
                  <a:pt x="49170" y="60580"/>
                </a:lnTo>
                <a:lnTo>
                  <a:pt x="49180" y="60570"/>
                </a:lnTo>
                <a:lnTo>
                  <a:pt x="49190" y="60570"/>
                </a:lnTo>
                <a:lnTo>
                  <a:pt x="49200" y="60570"/>
                </a:lnTo>
                <a:lnTo>
                  <a:pt x="49210" y="60570"/>
                </a:lnTo>
                <a:lnTo>
                  <a:pt x="49220" y="60570"/>
                </a:lnTo>
                <a:lnTo>
                  <a:pt x="49230" y="60580"/>
                </a:lnTo>
                <a:lnTo>
                  <a:pt x="49240" y="60580"/>
                </a:lnTo>
                <a:lnTo>
                  <a:pt x="49250" y="60580"/>
                </a:lnTo>
                <a:lnTo>
                  <a:pt x="49270" y="60580"/>
                </a:lnTo>
                <a:lnTo>
                  <a:pt x="49280" y="60580"/>
                </a:lnTo>
                <a:lnTo>
                  <a:pt x="49290" y="60590"/>
                </a:lnTo>
                <a:lnTo>
                  <a:pt x="49290" y="60600"/>
                </a:lnTo>
                <a:lnTo>
                  <a:pt x="49300" y="60610"/>
                </a:lnTo>
                <a:lnTo>
                  <a:pt x="49300" y="60630"/>
                </a:lnTo>
                <a:lnTo>
                  <a:pt x="49310" y="60640"/>
                </a:lnTo>
                <a:lnTo>
                  <a:pt x="49320" y="60650"/>
                </a:lnTo>
                <a:lnTo>
                  <a:pt x="49330" y="60650"/>
                </a:lnTo>
                <a:lnTo>
                  <a:pt x="49340" y="60650"/>
                </a:lnTo>
                <a:lnTo>
                  <a:pt x="49350" y="60640"/>
                </a:lnTo>
                <a:lnTo>
                  <a:pt x="49360" y="60640"/>
                </a:lnTo>
                <a:lnTo>
                  <a:pt x="49360" y="60630"/>
                </a:lnTo>
                <a:lnTo>
                  <a:pt x="49360" y="60620"/>
                </a:lnTo>
                <a:lnTo>
                  <a:pt x="49370" y="60610"/>
                </a:lnTo>
                <a:lnTo>
                  <a:pt x="49380" y="60620"/>
                </a:lnTo>
                <a:lnTo>
                  <a:pt x="49400" y="60630"/>
                </a:lnTo>
                <a:lnTo>
                  <a:pt x="49410" y="60630"/>
                </a:lnTo>
                <a:lnTo>
                  <a:pt x="49420" y="60630"/>
                </a:lnTo>
                <a:lnTo>
                  <a:pt x="49430" y="60630"/>
                </a:lnTo>
                <a:lnTo>
                  <a:pt x="49430" y="60640"/>
                </a:lnTo>
                <a:lnTo>
                  <a:pt x="49440" y="60650"/>
                </a:lnTo>
                <a:lnTo>
                  <a:pt x="49430" y="60660"/>
                </a:lnTo>
                <a:lnTo>
                  <a:pt x="49420" y="60670"/>
                </a:lnTo>
                <a:lnTo>
                  <a:pt x="49420" y="60680"/>
                </a:lnTo>
                <a:lnTo>
                  <a:pt x="49410" y="60700"/>
                </a:lnTo>
                <a:lnTo>
                  <a:pt x="49420" y="60700"/>
                </a:lnTo>
                <a:lnTo>
                  <a:pt x="49430" y="60700"/>
                </a:lnTo>
                <a:lnTo>
                  <a:pt x="49440" y="60710"/>
                </a:lnTo>
                <a:lnTo>
                  <a:pt x="49450" y="60710"/>
                </a:lnTo>
                <a:lnTo>
                  <a:pt x="49450" y="60720"/>
                </a:lnTo>
                <a:lnTo>
                  <a:pt x="49450" y="60740"/>
                </a:lnTo>
                <a:lnTo>
                  <a:pt x="49450" y="60750"/>
                </a:lnTo>
                <a:lnTo>
                  <a:pt x="49450" y="60760"/>
                </a:lnTo>
                <a:lnTo>
                  <a:pt x="49440" y="60760"/>
                </a:lnTo>
                <a:lnTo>
                  <a:pt x="49440" y="60770"/>
                </a:lnTo>
                <a:lnTo>
                  <a:pt x="49430" y="60780"/>
                </a:lnTo>
                <a:lnTo>
                  <a:pt x="49440" y="60780"/>
                </a:lnTo>
                <a:lnTo>
                  <a:pt x="49450" y="60790"/>
                </a:lnTo>
                <a:lnTo>
                  <a:pt x="49450" y="60800"/>
                </a:lnTo>
                <a:lnTo>
                  <a:pt x="49460" y="60800"/>
                </a:lnTo>
                <a:lnTo>
                  <a:pt x="49460" y="60810"/>
                </a:lnTo>
                <a:lnTo>
                  <a:pt x="49460" y="60820"/>
                </a:lnTo>
                <a:lnTo>
                  <a:pt x="49460" y="60830"/>
                </a:lnTo>
                <a:lnTo>
                  <a:pt x="49450" y="60830"/>
                </a:lnTo>
                <a:lnTo>
                  <a:pt x="49440" y="60830"/>
                </a:lnTo>
                <a:lnTo>
                  <a:pt x="49430" y="60830"/>
                </a:lnTo>
                <a:lnTo>
                  <a:pt x="49410" y="60840"/>
                </a:lnTo>
                <a:lnTo>
                  <a:pt x="49400" y="60840"/>
                </a:lnTo>
                <a:lnTo>
                  <a:pt x="49390" y="60840"/>
                </a:lnTo>
                <a:lnTo>
                  <a:pt x="49390" y="60850"/>
                </a:lnTo>
                <a:lnTo>
                  <a:pt x="49390" y="60860"/>
                </a:lnTo>
                <a:lnTo>
                  <a:pt x="49400" y="60860"/>
                </a:lnTo>
                <a:lnTo>
                  <a:pt x="49400" y="60870"/>
                </a:lnTo>
                <a:lnTo>
                  <a:pt x="49400" y="60880"/>
                </a:lnTo>
                <a:lnTo>
                  <a:pt x="49400" y="60890"/>
                </a:lnTo>
                <a:lnTo>
                  <a:pt x="49400" y="60900"/>
                </a:lnTo>
                <a:lnTo>
                  <a:pt x="49410" y="60900"/>
                </a:lnTo>
                <a:lnTo>
                  <a:pt x="49420" y="60900"/>
                </a:lnTo>
                <a:lnTo>
                  <a:pt x="49430" y="60900"/>
                </a:lnTo>
                <a:lnTo>
                  <a:pt x="49420" y="60910"/>
                </a:lnTo>
                <a:lnTo>
                  <a:pt x="49410" y="60910"/>
                </a:lnTo>
                <a:lnTo>
                  <a:pt x="49400" y="60920"/>
                </a:lnTo>
                <a:lnTo>
                  <a:pt x="49400" y="60930"/>
                </a:lnTo>
                <a:lnTo>
                  <a:pt x="49390" y="60930"/>
                </a:lnTo>
                <a:lnTo>
                  <a:pt x="49380" y="60930"/>
                </a:lnTo>
                <a:lnTo>
                  <a:pt x="49370" y="60930"/>
                </a:lnTo>
                <a:lnTo>
                  <a:pt x="49360" y="60930"/>
                </a:lnTo>
                <a:lnTo>
                  <a:pt x="49350" y="60950"/>
                </a:lnTo>
                <a:lnTo>
                  <a:pt x="49360" y="60960"/>
                </a:lnTo>
                <a:lnTo>
                  <a:pt x="49370" y="60960"/>
                </a:lnTo>
                <a:lnTo>
                  <a:pt x="49370" y="60970"/>
                </a:lnTo>
                <a:lnTo>
                  <a:pt x="49360" y="60980"/>
                </a:lnTo>
                <a:lnTo>
                  <a:pt x="49350" y="60990"/>
                </a:lnTo>
                <a:lnTo>
                  <a:pt x="49340" y="61000"/>
                </a:lnTo>
                <a:lnTo>
                  <a:pt x="49330" y="61000"/>
                </a:lnTo>
                <a:lnTo>
                  <a:pt x="49320" y="61000"/>
                </a:lnTo>
                <a:lnTo>
                  <a:pt x="49310" y="61010"/>
                </a:lnTo>
                <a:lnTo>
                  <a:pt x="49300" y="61010"/>
                </a:lnTo>
                <a:lnTo>
                  <a:pt x="49310" y="61020"/>
                </a:lnTo>
                <a:lnTo>
                  <a:pt x="49320" y="61020"/>
                </a:lnTo>
                <a:lnTo>
                  <a:pt x="49320" y="61030"/>
                </a:lnTo>
                <a:lnTo>
                  <a:pt x="49320" y="61050"/>
                </a:lnTo>
                <a:lnTo>
                  <a:pt x="49300" y="61040"/>
                </a:lnTo>
                <a:lnTo>
                  <a:pt x="49290" y="61040"/>
                </a:lnTo>
                <a:lnTo>
                  <a:pt x="49290" y="61050"/>
                </a:lnTo>
                <a:lnTo>
                  <a:pt x="49280" y="61060"/>
                </a:lnTo>
                <a:lnTo>
                  <a:pt x="49280" y="61070"/>
                </a:lnTo>
                <a:lnTo>
                  <a:pt x="49290" y="61080"/>
                </a:lnTo>
                <a:lnTo>
                  <a:pt x="49300" y="61080"/>
                </a:lnTo>
                <a:lnTo>
                  <a:pt x="49300" y="61090"/>
                </a:lnTo>
                <a:lnTo>
                  <a:pt x="49310" y="61100"/>
                </a:lnTo>
                <a:lnTo>
                  <a:pt x="49310" y="61110"/>
                </a:lnTo>
                <a:lnTo>
                  <a:pt x="49300" y="61110"/>
                </a:lnTo>
                <a:lnTo>
                  <a:pt x="49290" y="61120"/>
                </a:lnTo>
                <a:lnTo>
                  <a:pt x="49280" y="61120"/>
                </a:lnTo>
                <a:lnTo>
                  <a:pt x="49270" y="61120"/>
                </a:lnTo>
                <a:lnTo>
                  <a:pt x="49260" y="61120"/>
                </a:lnTo>
                <a:lnTo>
                  <a:pt x="49260" y="61130"/>
                </a:lnTo>
                <a:lnTo>
                  <a:pt x="49260" y="61140"/>
                </a:lnTo>
                <a:lnTo>
                  <a:pt x="49260" y="61150"/>
                </a:lnTo>
                <a:lnTo>
                  <a:pt x="49270" y="61160"/>
                </a:lnTo>
                <a:lnTo>
                  <a:pt x="49270" y="61170"/>
                </a:lnTo>
                <a:lnTo>
                  <a:pt x="49270" y="61180"/>
                </a:lnTo>
                <a:lnTo>
                  <a:pt x="49260" y="61180"/>
                </a:lnTo>
                <a:lnTo>
                  <a:pt x="49250" y="61180"/>
                </a:lnTo>
                <a:lnTo>
                  <a:pt x="49240" y="61180"/>
                </a:lnTo>
                <a:lnTo>
                  <a:pt x="49240" y="61190"/>
                </a:lnTo>
                <a:lnTo>
                  <a:pt x="49250" y="61200"/>
                </a:lnTo>
                <a:lnTo>
                  <a:pt x="49260" y="61210"/>
                </a:lnTo>
                <a:lnTo>
                  <a:pt x="49250" y="61210"/>
                </a:lnTo>
                <a:lnTo>
                  <a:pt x="49240" y="61210"/>
                </a:lnTo>
                <a:lnTo>
                  <a:pt x="49240" y="61220"/>
                </a:lnTo>
                <a:lnTo>
                  <a:pt x="49230" y="61230"/>
                </a:lnTo>
                <a:lnTo>
                  <a:pt x="49220" y="61240"/>
                </a:lnTo>
                <a:lnTo>
                  <a:pt x="49220" y="61260"/>
                </a:lnTo>
                <a:lnTo>
                  <a:pt x="49220" y="61270"/>
                </a:lnTo>
                <a:lnTo>
                  <a:pt x="49210" y="61270"/>
                </a:lnTo>
                <a:lnTo>
                  <a:pt x="49200" y="61280"/>
                </a:lnTo>
                <a:lnTo>
                  <a:pt x="49210" y="61280"/>
                </a:lnTo>
                <a:lnTo>
                  <a:pt x="49220" y="61290"/>
                </a:lnTo>
                <a:lnTo>
                  <a:pt x="49220" y="61300"/>
                </a:lnTo>
                <a:lnTo>
                  <a:pt x="49210" y="61310"/>
                </a:lnTo>
                <a:lnTo>
                  <a:pt x="49220" y="61320"/>
                </a:lnTo>
                <a:lnTo>
                  <a:pt x="49230" y="61330"/>
                </a:lnTo>
                <a:lnTo>
                  <a:pt x="49220" y="61340"/>
                </a:lnTo>
                <a:lnTo>
                  <a:pt x="49230" y="61350"/>
                </a:lnTo>
                <a:lnTo>
                  <a:pt x="49240" y="61350"/>
                </a:lnTo>
                <a:lnTo>
                  <a:pt x="49240" y="61360"/>
                </a:lnTo>
                <a:lnTo>
                  <a:pt x="49230" y="61370"/>
                </a:lnTo>
                <a:lnTo>
                  <a:pt x="49230" y="61380"/>
                </a:lnTo>
                <a:lnTo>
                  <a:pt x="49220" y="61390"/>
                </a:lnTo>
                <a:lnTo>
                  <a:pt x="49210" y="61380"/>
                </a:lnTo>
                <a:lnTo>
                  <a:pt x="49200" y="61380"/>
                </a:lnTo>
                <a:lnTo>
                  <a:pt x="49190" y="61390"/>
                </a:lnTo>
                <a:lnTo>
                  <a:pt x="49190" y="61400"/>
                </a:lnTo>
                <a:lnTo>
                  <a:pt x="49190" y="61420"/>
                </a:lnTo>
                <a:lnTo>
                  <a:pt x="49190" y="61430"/>
                </a:lnTo>
                <a:lnTo>
                  <a:pt x="49200" y="61430"/>
                </a:lnTo>
                <a:lnTo>
                  <a:pt x="49210" y="61430"/>
                </a:lnTo>
                <a:lnTo>
                  <a:pt x="49220" y="61430"/>
                </a:lnTo>
                <a:lnTo>
                  <a:pt x="49230" y="61430"/>
                </a:lnTo>
                <a:lnTo>
                  <a:pt x="49240" y="61430"/>
                </a:lnTo>
                <a:lnTo>
                  <a:pt x="49250" y="61430"/>
                </a:lnTo>
                <a:lnTo>
                  <a:pt x="49260" y="61430"/>
                </a:lnTo>
                <a:lnTo>
                  <a:pt x="49260" y="61440"/>
                </a:lnTo>
                <a:lnTo>
                  <a:pt x="49270" y="61440"/>
                </a:lnTo>
                <a:lnTo>
                  <a:pt x="49280" y="61440"/>
                </a:lnTo>
                <a:lnTo>
                  <a:pt x="49290" y="61440"/>
                </a:lnTo>
                <a:lnTo>
                  <a:pt x="49290" y="61450"/>
                </a:lnTo>
                <a:lnTo>
                  <a:pt x="49300" y="61460"/>
                </a:lnTo>
                <a:lnTo>
                  <a:pt x="49300" y="61470"/>
                </a:lnTo>
                <a:lnTo>
                  <a:pt x="49310" y="61480"/>
                </a:lnTo>
                <a:lnTo>
                  <a:pt x="49320" y="61480"/>
                </a:lnTo>
                <a:lnTo>
                  <a:pt x="49330" y="61480"/>
                </a:lnTo>
                <a:lnTo>
                  <a:pt x="49340" y="61470"/>
                </a:lnTo>
                <a:lnTo>
                  <a:pt x="49350" y="61470"/>
                </a:lnTo>
                <a:lnTo>
                  <a:pt x="49360" y="61480"/>
                </a:lnTo>
                <a:lnTo>
                  <a:pt x="49360" y="61490"/>
                </a:lnTo>
                <a:lnTo>
                  <a:pt x="49350" y="61500"/>
                </a:lnTo>
                <a:lnTo>
                  <a:pt x="49330" y="61490"/>
                </a:lnTo>
                <a:lnTo>
                  <a:pt x="49320" y="61500"/>
                </a:lnTo>
                <a:lnTo>
                  <a:pt x="49320" y="61510"/>
                </a:lnTo>
                <a:lnTo>
                  <a:pt x="49320" y="61520"/>
                </a:lnTo>
                <a:lnTo>
                  <a:pt x="49330" y="61520"/>
                </a:lnTo>
                <a:lnTo>
                  <a:pt x="49330" y="61530"/>
                </a:lnTo>
                <a:lnTo>
                  <a:pt x="49320" y="61540"/>
                </a:lnTo>
                <a:lnTo>
                  <a:pt x="49330" y="61540"/>
                </a:lnTo>
                <a:lnTo>
                  <a:pt x="49340" y="61540"/>
                </a:lnTo>
                <a:lnTo>
                  <a:pt x="49340" y="61530"/>
                </a:lnTo>
                <a:lnTo>
                  <a:pt x="49350" y="61520"/>
                </a:lnTo>
                <a:lnTo>
                  <a:pt x="49360" y="61520"/>
                </a:lnTo>
                <a:lnTo>
                  <a:pt x="49370" y="61520"/>
                </a:lnTo>
                <a:lnTo>
                  <a:pt x="49370" y="61530"/>
                </a:lnTo>
                <a:lnTo>
                  <a:pt x="49370" y="61540"/>
                </a:lnTo>
                <a:lnTo>
                  <a:pt x="49370" y="61550"/>
                </a:lnTo>
                <a:lnTo>
                  <a:pt x="49370" y="61560"/>
                </a:lnTo>
                <a:lnTo>
                  <a:pt x="49370" y="61570"/>
                </a:lnTo>
                <a:lnTo>
                  <a:pt x="49370" y="61580"/>
                </a:lnTo>
                <a:lnTo>
                  <a:pt x="49370" y="61600"/>
                </a:lnTo>
                <a:lnTo>
                  <a:pt x="49370" y="61610"/>
                </a:lnTo>
                <a:lnTo>
                  <a:pt x="49380" y="61610"/>
                </a:lnTo>
                <a:lnTo>
                  <a:pt x="49390" y="61610"/>
                </a:lnTo>
                <a:lnTo>
                  <a:pt x="49400" y="61600"/>
                </a:lnTo>
                <a:lnTo>
                  <a:pt x="49410" y="61610"/>
                </a:lnTo>
                <a:lnTo>
                  <a:pt x="49400" y="61620"/>
                </a:lnTo>
                <a:lnTo>
                  <a:pt x="49390" y="61630"/>
                </a:lnTo>
                <a:lnTo>
                  <a:pt x="49390" y="61640"/>
                </a:lnTo>
                <a:lnTo>
                  <a:pt x="49400" y="61640"/>
                </a:lnTo>
                <a:lnTo>
                  <a:pt x="49410" y="61640"/>
                </a:lnTo>
                <a:lnTo>
                  <a:pt x="49420" y="61640"/>
                </a:lnTo>
                <a:lnTo>
                  <a:pt x="49420" y="61650"/>
                </a:lnTo>
                <a:lnTo>
                  <a:pt x="49400" y="61670"/>
                </a:lnTo>
                <a:lnTo>
                  <a:pt x="49410" y="61680"/>
                </a:lnTo>
                <a:lnTo>
                  <a:pt x="49420" y="61680"/>
                </a:lnTo>
                <a:lnTo>
                  <a:pt x="49430" y="61680"/>
                </a:lnTo>
                <a:lnTo>
                  <a:pt x="49440" y="61680"/>
                </a:lnTo>
                <a:lnTo>
                  <a:pt x="49450" y="61690"/>
                </a:lnTo>
                <a:lnTo>
                  <a:pt x="49460" y="61700"/>
                </a:lnTo>
                <a:lnTo>
                  <a:pt x="49470" y="61710"/>
                </a:lnTo>
                <a:lnTo>
                  <a:pt x="49480" y="61720"/>
                </a:lnTo>
                <a:lnTo>
                  <a:pt x="49480" y="61730"/>
                </a:lnTo>
                <a:lnTo>
                  <a:pt x="49480" y="61740"/>
                </a:lnTo>
                <a:lnTo>
                  <a:pt x="49470" y="61740"/>
                </a:lnTo>
                <a:lnTo>
                  <a:pt x="49460" y="61750"/>
                </a:lnTo>
                <a:lnTo>
                  <a:pt x="49470" y="61760"/>
                </a:lnTo>
                <a:lnTo>
                  <a:pt x="49480" y="61750"/>
                </a:lnTo>
                <a:lnTo>
                  <a:pt x="49480" y="61740"/>
                </a:lnTo>
                <a:lnTo>
                  <a:pt x="49490" y="61750"/>
                </a:lnTo>
                <a:lnTo>
                  <a:pt x="49490" y="61760"/>
                </a:lnTo>
                <a:lnTo>
                  <a:pt x="49490" y="61770"/>
                </a:lnTo>
                <a:lnTo>
                  <a:pt x="49490" y="61780"/>
                </a:lnTo>
                <a:lnTo>
                  <a:pt x="49490" y="61790"/>
                </a:lnTo>
                <a:lnTo>
                  <a:pt x="49480" y="61790"/>
                </a:lnTo>
                <a:lnTo>
                  <a:pt x="49470" y="61800"/>
                </a:lnTo>
                <a:lnTo>
                  <a:pt x="49460" y="61790"/>
                </a:lnTo>
                <a:lnTo>
                  <a:pt x="49450" y="61790"/>
                </a:lnTo>
                <a:lnTo>
                  <a:pt x="49440" y="61800"/>
                </a:lnTo>
                <a:lnTo>
                  <a:pt x="49440" y="61810"/>
                </a:lnTo>
                <a:lnTo>
                  <a:pt x="49450" y="61810"/>
                </a:lnTo>
                <a:lnTo>
                  <a:pt x="49460" y="61810"/>
                </a:lnTo>
                <a:lnTo>
                  <a:pt x="49460" y="61820"/>
                </a:lnTo>
                <a:lnTo>
                  <a:pt x="49450" y="61830"/>
                </a:lnTo>
                <a:lnTo>
                  <a:pt x="49440" y="61840"/>
                </a:lnTo>
                <a:lnTo>
                  <a:pt x="49440" y="61850"/>
                </a:lnTo>
                <a:lnTo>
                  <a:pt x="49450" y="61860"/>
                </a:lnTo>
                <a:lnTo>
                  <a:pt x="49460" y="61860"/>
                </a:lnTo>
                <a:lnTo>
                  <a:pt x="49470" y="61860"/>
                </a:lnTo>
                <a:lnTo>
                  <a:pt x="49480" y="61870"/>
                </a:lnTo>
                <a:lnTo>
                  <a:pt x="49490" y="61880"/>
                </a:lnTo>
                <a:lnTo>
                  <a:pt x="49480" y="61890"/>
                </a:lnTo>
                <a:lnTo>
                  <a:pt x="49470" y="61890"/>
                </a:lnTo>
                <a:lnTo>
                  <a:pt x="49470" y="61900"/>
                </a:lnTo>
                <a:lnTo>
                  <a:pt x="49470" y="61910"/>
                </a:lnTo>
                <a:lnTo>
                  <a:pt x="49470" y="61920"/>
                </a:lnTo>
                <a:lnTo>
                  <a:pt x="49480" y="61920"/>
                </a:lnTo>
                <a:lnTo>
                  <a:pt x="49490" y="61940"/>
                </a:lnTo>
                <a:lnTo>
                  <a:pt x="49500" y="61950"/>
                </a:lnTo>
                <a:lnTo>
                  <a:pt x="49510" y="61950"/>
                </a:lnTo>
                <a:lnTo>
                  <a:pt x="49510" y="61960"/>
                </a:lnTo>
                <a:lnTo>
                  <a:pt x="49510" y="61980"/>
                </a:lnTo>
                <a:lnTo>
                  <a:pt x="49510" y="61990"/>
                </a:lnTo>
                <a:lnTo>
                  <a:pt x="49500" y="61990"/>
                </a:lnTo>
                <a:lnTo>
                  <a:pt x="49490" y="61980"/>
                </a:lnTo>
                <a:lnTo>
                  <a:pt x="49490" y="61970"/>
                </a:lnTo>
                <a:lnTo>
                  <a:pt x="49490" y="61960"/>
                </a:lnTo>
                <a:lnTo>
                  <a:pt x="49480" y="61960"/>
                </a:lnTo>
                <a:lnTo>
                  <a:pt x="49480" y="61980"/>
                </a:lnTo>
                <a:lnTo>
                  <a:pt x="49470" y="61980"/>
                </a:lnTo>
                <a:lnTo>
                  <a:pt x="49460" y="61980"/>
                </a:lnTo>
                <a:lnTo>
                  <a:pt x="49450" y="61990"/>
                </a:lnTo>
                <a:lnTo>
                  <a:pt x="49430" y="61990"/>
                </a:lnTo>
                <a:lnTo>
                  <a:pt x="49420" y="62000"/>
                </a:lnTo>
                <a:lnTo>
                  <a:pt x="49430" y="62010"/>
                </a:lnTo>
                <a:lnTo>
                  <a:pt x="49440" y="62010"/>
                </a:lnTo>
                <a:lnTo>
                  <a:pt x="49450" y="62010"/>
                </a:lnTo>
                <a:lnTo>
                  <a:pt x="49460" y="62010"/>
                </a:lnTo>
                <a:lnTo>
                  <a:pt x="49460" y="62020"/>
                </a:lnTo>
                <a:lnTo>
                  <a:pt x="49470" y="62020"/>
                </a:lnTo>
                <a:lnTo>
                  <a:pt x="49480" y="62020"/>
                </a:lnTo>
                <a:lnTo>
                  <a:pt x="49490" y="62020"/>
                </a:lnTo>
                <a:lnTo>
                  <a:pt x="49500" y="62030"/>
                </a:lnTo>
                <a:lnTo>
                  <a:pt x="49510" y="62030"/>
                </a:lnTo>
                <a:lnTo>
                  <a:pt x="49510" y="62020"/>
                </a:lnTo>
                <a:lnTo>
                  <a:pt x="49520" y="62020"/>
                </a:lnTo>
                <a:lnTo>
                  <a:pt x="49530" y="62020"/>
                </a:lnTo>
                <a:lnTo>
                  <a:pt x="49540" y="62020"/>
                </a:lnTo>
                <a:lnTo>
                  <a:pt x="49550" y="62030"/>
                </a:lnTo>
                <a:lnTo>
                  <a:pt x="49560" y="62040"/>
                </a:lnTo>
                <a:lnTo>
                  <a:pt x="49570" y="62040"/>
                </a:lnTo>
                <a:lnTo>
                  <a:pt x="49580" y="62040"/>
                </a:lnTo>
                <a:lnTo>
                  <a:pt x="49590" y="62050"/>
                </a:lnTo>
                <a:lnTo>
                  <a:pt x="49600" y="62050"/>
                </a:lnTo>
                <a:lnTo>
                  <a:pt x="49590" y="62060"/>
                </a:lnTo>
                <a:lnTo>
                  <a:pt x="49590" y="62070"/>
                </a:lnTo>
                <a:lnTo>
                  <a:pt x="49590" y="62080"/>
                </a:lnTo>
                <a:lnTo>
                  <a:pt x="49580" y="62080"/>
                </a:lnTo>
                <a:lnTo>
                  <a:pt x="49590" y="62090"/>
                </a:lnTo>
                <a:lnTo>
                  <a:pt x="49600" y="62090"/>
                </a:lnTo>
                <a:lnTo>
                  <a:pt x="49620" y="62080"/>
                </a:lnTo>
                <a:lnTo>
                  <a:pt x="49630" y="62090"/>
                </a:lnTo>
                <a:lnTo>
                  <a:pt x="49640" y="62090"/>
                </a:lnTo>
                <a:lnTo>
                  <a:pt x="49640" y="62130"/>
                </a:lnTo>
                <a:lnTo>
                  <a:pt x="49630" y="62130"/>
                </a:lnTo>
                <a:lnTo>
                  <a:pt x="49620" y="62120"/>
                </a:lnTo>
                <a:lnTo>
                  <a:pt x="49610" y="62130"/>
                </a:lnTo>
                <a:lnTo>
                  <a:pt x="49600" y="62130"/>
                </a:lnTo>
                <a:lnTo>
                  <a:pt x="49590" y="62130"/>
                </a:lnTo>
                <a:lnTo>
                  <a:pt x="49590" y="62150"/>
                </a:lnTo>
                <a:lnTo>
                  <a:pt x="49600" y="62150"/>
                </a:lnTo>
                <a:lnTo>
                  <a:pt x="49610" y="62150"/>
                </a:lnTo>
                <a:lnTo>
                  <a:pt x="49610" y="62160"/>
                </a:lnTo>
                <a:lnTo>
                  <a:pt x="49610" y="62170"/>
                </a:lnTo>
                <a:lnTo>
                  <a:pt x="49600" y="62170"/>
                </a:lnTo>
                <a:lnTo>
                  <a:pt x="49590" y="62170"/>
                </a:lnTo>
                <a:lnTo>
                  <a:pt x="49570" y="62170"/>
                </a:lnTo>
                <a:lnTo>
                  <a:pt x="49570" y="62180"/>
                </a:lnTo>
                <a:lnTo>
                  <a:pt x="49560" y="62180"/>
                </a:lnTo>
                <a:lnTo>
                  <a:pt x="49550" y="62190"/>
                </a:lnTo>
                <a:lnTo>
                  <a:pt x="49550" y="62200"/>
                </a:lnTo>
                <a:lnTo>
                  <a:pt x="49540" y="62200"/>
                </a:lnTo>
                <a:lnTo>
                  <a:pt x="49530" y="62200"/>
                </a:lnTo>
                <a:lnTo>
                  <a:pt x="49520" y="62200"/>
                </a:lnTo>
                <a:lnTo>
                  <a:pt x="49520" y="62210"/>
                </a:lnTo>
                <a:lnTo>
                  <a:pt x="49510" y="62210"/>
                </a:lnTo>
                <a:lnTo>
                  <a:pt x="49500" y="62210"/>
                </a:lnTo>
                <a:lnTo>
                  <a:pt x="49490" y="62220"/>
                </a:lnTo>
                <a:lnTo>
                  <a:pt x="49480" y="62230"/>
                </a:lnTo>
                <a:lnTo>
                  <a:pt x="49480" y="62240"/>
                </a:lnTo>
                <a:lnTo>
                  <a:pt x="49470" y="62240"/>
                </a:lnTo>
                <a:lnTo>
                  <a:pt x="49470" y="62250"/>
                </a:lnTo>
                <a:lnTo>
                  <a:pt x="49470" y="62260"/>
                </a:lnTo>
                <a:lnTo>
                  <a:pt x="49480" y="62270"/>
                </a:lnTo>
                <a:lnTo>
                  <a:pt x="49470" y="62280"/>
                </a:lnTo>
                <a:lnTo>
                  <a:pt x="49460" y="62270"/>
                </a:lnTo>
                <a:lnTo>
                  <a:pt x="49450" y="62270"/>
                </a:lnTo>
                <a:lnTo>
                  <a:pt x="49440" y="62280"/>
                </a:lnTo>
                <a:lnTo>
                  <a:pt x="49440" y="62290"/>
                </a:lnTo>
                <a:lnTo>
                  <a:pt x="49440" y="62300"/>
                </a:lnTo>
                <a:lnTo>
                  <a:pt x="49440" y="62310"/>
                </a:lnTo>
                <a:lnTo>
                  <a:pt x="49450" y="62320"/>
                </a:lnTo>
                <a:lnTo>
                  <a:pt x="49450" y="62330"/>
                </a:lnTo>
                <a:lnTo>
                  <a:pt x="49460" y="62330"/>
                </a:lnTo>
                <a:lnTo>
                  <a:pt x="49460" y="62340"/>
                </a:lnTo>
                <a:lnTo>
                  <a:pt x="49470" y="62350"/>
                </a:lnTo>
                <a:lnTo>
                  <a:pt x="49480" y="62360"/>
                </a:lnTo>
                <a:lnTo>
                  <a:pt x="49480" y="62370"/>
                </a:lnTo>
                <a:lnTo>
                  <a:pt x="49470" y="62380"/>
                </a:lnTo>
                <a:lnTo>
                  <a:pt x="49480" y="62390"/>
                </a:lnTo>
                <a:lnTo>
                  <a:pt x="49480" y="62400"/>
                </a:lnTo>
                <a:lnTo>
                  <a:pt x="49480" y="62410"/>
                </a:lnTo>
                <a:lnTo>
                  <a:pt x="49470" y="62420"/>
                </a:lnTo>
                <a:lnTo>
                  <a:pt x="49470" y="62430"/>
                </a:lnTo>
                <a:lnTo>
                  <a:pt x="49470" y="62440"/>
                </a:lnTo>
                <a:lnTo>
                  <a:pt x="49470" y="62450"/>
                </a:lnTo>
                <a:lnTo>
                  <a:pt x="49470" y="62460"/>
                </a:lnTo>
                <a:lnTo>
                  <a:pt x="49470" y="62470"/>
                </a:lnTo>
                <a:lnTo>
                  <a:pt x="49470" y="62480"/>
                </a:lnTo>
                <a:lnTo>
                  <a:pt x="49470" y="62510"/>
                </a:lnTo>
                <a:lnTo>
                  <a:pt x="49470" y="62520"/>
                </a:lnTo>
                <a:lnTo>
                  <a:pt x="49470" y="62530"/>
                </a:lnTo>
                <a:lnTo>
                  <a:pt x="49470" y="62540"/>
                </a:lnTo>
                <a:lnTo>
                  <a:pt x="49460" y="62550"/>
                </a:lnTo>
                <a:lnTo>
                  <a:pt x="49460" y="62560"/>
                </a:lnTo>
                <a:lnTo>
                  <a:pt x="49450" y="62570"/>
                </a:lnTo>
                <a:lnTo>
                  <a:pt x="49450" y="62580"/>
                </a:lnTo>
                <a:lnTo>
                  <a:pt x="49440" y="62590"/>
                </a:lnTo>
                <a:lnTo>
                  <a:pt x="49440" y="62600"/>
                </a:lnTo>
                <a:lnTo>
                  <a:pt x="49450" y="62620"/>
                </a:lnTo>
                <a:lnTo>
                  <a:pt x="49450" y="62630"/>
                </a:lnTo>
                <a:lnTo>
                  <a:pt x="49450" y="62640"/>
                </a:lnTo>
                <a:lnTo>
                  <a:pt x="49450" y="62650"/>
                </a:lnTo>
                <a:lnTo>
                  <a:pt x="49450" y="62660"/>
                </a:lnTo>
                <a:lnTo>
                  <a:pt x="49450" y="62670"/>
                </a:lnTo>
                <a:lnTo>
                  <a:pt x="49460" y="62680"/>
                </a:lnTo>
                <a:lnTo>
                  <a:pt x="49460" y="62690"/>
                </a:lnTo>
                <a:lnTo>
                  <a:pt x="49460" y="62700"/>
                </a:lnTo>
                <a:lnTo>
                  <a:pt x="49460" y="62710"/>
                </a:lnTo>
                <a:lnTo>
                  <a:pt x="49450" y="62720"/>
                </a:lnTo>
                <a:lnTo>
                  <a:pt x="49440" y="62720"/>
                </a:lnTo>
                <a:lnTo>
                  <a:pt x="49440" y="62730"/>
                </a:lnTo>
                <a:lnTo>
                  <a:pt x="49440" y="62740"/>
                </a:lnTo>
                <a:lnTo>
                  <a:pt x="49440" y="62750"/>
                </a:lnTo>
                <a:lnTo>
                  <a:pt x="49430" y="62760"/>
                </a:lnTo>
                <a:lnTo>
                  <a:pt x="49420" y="62770"/>
                </a:lnTo>
                <a:lnTo>
                  <a:pt x="49420" y="62780"/>
                </a:lnTo>
                <a:lnTo>
                  <a:pt x="49420" y="62790"/>
                </a:lnTo>
                <a:lnTo>
                  <a:pt x="49410" y="62790"/>
                </a:lnTo>
                <a:lnTo>
                  <a:pt x="49400" y="62790"/>
                </a:lnTo>
                <a:lnTo>
                  <a:pt x="49390" y="62790"/>
                </a:lnTo>
                <a:lnTo>
                  <a:pt x="49390" y="62800"/>
                </a:lnTo>
                <a:lnTo>
                  <a:pt x="49380" y="62800"/>
                </a:lnTo>
                <a:lnTo>
                  <a:pt x="49380" y="62820"/>
                </a:lnTo>
                <a:lnTo>
                  <a:pt x="49370" y="62820"/>
                </a:lnTo>
                <a:lnTo>
                  <a:pt x="49370" y="62830"/>
                </a:lnTo>
                <a:lnTo>
                  <a:pt x="49360" y="62840"/>
                </a:lnTo>
                <a:lnTo>
                  <a:pt x="49350" y="62850"/>
                </a:lnTo>
                <a:lnTo>
                  <a:pt x="49350" y="62860"/>
                </a:lnTo>
                <a:lnTo>
                  <a:pt x="49350" y="62870"/>
                </a:lnTo>
                <a:lnTo>
                  <a:pt x="49340" y="62880"/>
                </a:lnTo>
                <a:lnTo>
                  <a:pt x="49340" y="62900"/>
                </a:lnTo>
                <a:lnTo>
                  <a:pt x="49320" y="62900"/>
                </a:lnTo>
                <a:lnTo>
                  <a:pt x="49310" y="62920"/>
                </a:lnTo>
                <a:lnTo>
                  <a:pt x="49310" y="62930"/>
                </a:lnTo>
                <a:lnTo>
                  <a:pt x="49300" y="62940"/>
                </a:lnTo>
                <a:lnTo>
                  <a:pt x="49290" y="62950"/>
                </a:lnTo>
                <a:lnTo>
                  <a:pt x="49280" y="62960"/>
                </a:lnTo>
                <a:lnTo>
                  <a:pt x="49270" y="62970"/>
                </a:lnTo>
                <a:lnTo>
                  <a:pt x="49260" y="62960"/>
                </a:lnTo>
                <a:lnTo>
                  <a:pt x="49250" y="62960"/>
                </a:lnTo>
                <a:lnTo>
                  <a:pt x="49240" y="62960"/>
                </a:lnTo>
                <a:lnTo>
                  <a:pt x="49220" y="62960"/>
                </a:lnTo>
                <a:lnTo>
                  <a:pt x="49210" y="62960"/>
                </a:lnTo>
                <a:lnTo>
                  <a:pt x="49210" y="62970"/>
                </a:lnTo>
                <a:lnTo>
                  <a:pt x="49210" y="62980"/>
                </a:lnTo>
                <a:lnTo>
                  <a:pt x="49210" y="62990"/>
                </a:lnTo>
                <a:lnTo>
                  <a:pt x="49210" y="63000"/>
                </a:lnTo>
                <a:lnTo>
                  <a:pt x="49210" y="63010"/>
                </a:lnTo>
                <a:lnTo>
                  <a:pt x="49190" y="63020"/>
                </a:lnTo>
                <a:lnTo>
                  <a:pt x="49190" y="63030"/>
                </a:lnTo>
                <a:lnTo>
                  <a:pt x="49190" y="63040"/>
                </a:lnTo>
                <a:lnTo>
                  <a:pt x="49190" y="63050"/>
                </a:lnTo>
                <a:lnTo>
                  <a:pt x="49180" y="63060"/>
                </a:lnTo>
                <a:lnTo>
                  <a:pt x="49180" y="63070"/>
                </a:lnTo>
                <a:lnTo>
                  <a:pt x="49170" y="63070"/>
                </a:lnTo>
                <a:lnTo>
                  <a:pt x="49170" y="63080"/>
                </a:lnTo>
                <a:lnTo>
                  <a:pt x="49160" y="63090"/>
                </a:lnTo>
                <a:lnTo>
                  <a:pt x="49150" y="63100"/>
                </a:lnTo>
                <a:lnTo>
                  <a:pt x="49150" y="63110"/>
                </a:lnTo>
                <a:lnTo>
                  <a:pt x="49140" y="63110"/>
                </a:lnTo>
                <a:lnTo>
                  <a:pt x="49130" y="63120"/>
                </a:lnTo>
                <a:lnTo>
                  <a:pt x="49130" y="63130"/>
                </a:lnTo>
                <a:lnTo>
                  <a:pt x="49120" y="63130"/>
                </a:lnTo>
                <a:lnTo>
                  <a:pt x="49120" y="63140"/>
                </a:lnTo>
                <a:lnTo>
                  <a:pt x="49110" y="63150"/>
                </a:lnTo>
                <a:lnTo>
                  <a:pt x="49100" y="63160"/>
                </a:lnTo>
                <a:lnTo>
                  <a:pt x="49100" y="63170"/>
                </a:lnTo>
                <a:lnTo>
                  <a:pt x="49100" y="63180"/>
                </a:lnTo>
                <a:lnTo>
                  <a:pt x="49100" y="63190"/>
                </a:lnTo>
                <a:lnTo>
                  <a:pt x="49090" y="63200"/>
                </a:lnTo>
                <a:lnTo>
                  <a:pt x="49090" y="63210"/>
                </a:lnTo>
                <a:lnTo>
                  <a:pt x="49090" y="63220"/>
                </a:lnTo>
                <a:lnTo>
                  <a:pt x="49090" y="63230"/>
                </a:lnTo>
                <a:lnTo>
                  <a:pt x="49090" y="63240"/>
                </a:lnTo>
                <a:lnTo>
                  <a:pt x="49080" y="63250"/>
                </a:lnTo>
                <a:lnTo>
                  <a:pt x="49080" y="63260"/>
                </a:lnTo>
                <a:lnTo>
                  <a:pt x="49080" y="63270"/>
                </a:lnTo>
                <a:lnTo>
                  <a:pt x="49080" y="63280"/>
                </a:lnTo>
                <a:lnTo>
                  <a:pt x="49070" y="63290"/>
                </a:lnTo>
                <a:lnTo>
                  <a:pt x="49070" y="63300"/>
                </a:lnTo>
                <a:lnTo>
                  <a:pt x="49060" y="63310"/>
                </a:lnTo>
                <a:lnTo>
                  <a:pt x="49060" y="63320"/>
                </a:lnTo>
                <a:lnTo>
                  <a:pt x="49050" y="63320"/>
                </a:lnTo>
                <a:lnTo>
                  <a:pt x="49050" y="63330"/>
                </a:lnTo>
                <a:lnTo>
                  <a:pt x="49040" y="63350"/>
                </a:lnTo>
                <a:lnTo>
                  <a:pt x="49040" y="63360"/>
                </a:lnTo>
                <a:lnTo>
                  <a:pt x="49040" y="63370"/>
                </a:lnTo>
                <a:lnTo>
                  <a:pt x="49040" y="63380"/>
                </a:lnTo>
                <a:lnTo>
                  <a:pt x="49030" y="63390"/>
                </a:lnTo>
                <a:lnTo>
                  <a:pt x="49020" y="63390"/>
                </a:lnTo>
                <a:lnTo>
                  <a:pt x="49010" y="63390"/>
                </a:lnTo>
                <a:lnTo>
                  <a:pt x="49010" y="63400"/>
                </a:lnTo>
                <a:lnTo>
                  <a:pt x="49010" y="63410"/>
                </a:lnTo>
                <a:lnTo>
                  <a:pt x="49000" y="63420"/>
                </a:lnTo>
                <a:lnTo>
                  <a:pt x="48990" y="63420"/>
                </a:lnTo>
                <a:lnTo>
                  <a:pt x="48990" y="63430"/>
                </a:lnTo>
                <a:lnTo>
                  <a:pt x="48980" y="63440"/>
                </a:lnTo>
                <a:lnTo>
                  <a:pt x="48970" y="63450"/>
                </a:lnTo>
                <a:lnTo>
                  <a:pt x="48960" y="63440"/>
                </a:lnTo>
                <a:lnTo>
                  <a:pt x="48950" y="63440"/>
                </a:lnTo>
                <a:lnTo>
                  <a:pt x="48940" y="63430"/>
                </a:lnTo>
                <a:lnTo>
                  <a:pt x="48920" y="63420"/>
                </a:lnTo>
                <a:lnTo>
                  <a:pt x="48910" y="63410"/>
                </a:lnTo>
                <a:lnTo>
                  <a:pt x="48900" y="63400"/>
                </a:lnTo>
                <a:lnTo>
                  <a:pt x="48870" y="63380"/>
                </a:lnTo>
                <a:lnTo>
                  <a:pt x="48860" y="63370"/>
                </a:lnTo>
                <a:lnTo>
                  <a:pt x="48840" y="63360"/>
                </a:lnTo>
                <a:lnTo>
                  <a:pt x="48830" y="63350"/>
                </a:lnTo>
                <a:lnTo>
                  <a:pt x="48820" y="63340"/>
                </a:lnTo>
                <a:lnTo>
                  <a:pt x="48790" y="63320"/>
                </a:lnTo>
                <a:lnTo>
                  <a:pt x="48780" y="63310"/>
                </a:lnTo>
                <a:lnTo>
                  <a:pt x="48730" y="63270"/>
                </a:lnTo>
                <a:lnTo>
                  <a:pt x="48680" y="63240"/>
                </a:lnTo>
                <a:lnTo>
                  <a:pt x="48670" y="63230"/>
                </a:lnTo>
                <a:lnTo>
                  <a:pt x="48600" y="63180"/>
                </a:lnTo>
                <a:lnTo>
                  <a:pt x="48540" y="63130"/>
                </a:lnTo>
                <a:lnTo>
                  <a:pt x="48470" y="63080"/>
                </a:lnTo>
                <a:lnTo>
                  <a:pt x="48430" y="63050"/>
                </a:lnTo>
                <a:lnTo>
                  <a:pt x="48400" y="63050"/>
                </a:lnTo>
                <a:lnTo>
                  <a:pt x="48300" y="63050"/>
                </a:lnTo>
                <a:lnTo>
                  <a:pt x="48220" y="63060"/>
                </a:lnTo>
                <a:lnTo>
                  <a:pt x="48150" y="63060"/>
                </a:lnTo>
                <a:lnTo>
                  <a:pt x="48060" y="63060"/>
                </a:lnTo>
                <a:lnTo>
                  <a:pt x="47980" y="63070"/>
                </a:lnTo>
                <a:lnTo>
                  <a:pt x="47900" y="63070"/>
                </a:lnTo>
                <a:lnTo>
                  <a:pt x="47820" y="63080"/>
                </a:lnTo>
                <a:lnTo>
                  <a:pt x="47700" y="63080"/>
                </a:lnTo>
                <a:lnTo>
                  <a:pt x="47620" y="63090"/>
                </a:lnTo>
                <a:lnTo>
                  <a:pt x="47540" y="63090"/>
                </a:lnTo>
                <a:lnTo>
                  <a:pt x="47470" y="63090"/>
                </a:lnTo>
                <a:lnTo>
                  <a:pt x="47460" y="63100"/>
                </a:lnTo>
                <a:lnTo>
                  <a:pt x="47340" y="63100"/>
                </a:lnTo>
                <a:lnTo>
                  <a:pt x="47260" y="63100"/>
                </a:lnTo>
                <a:lnTo>
                  <a:pt x="47190" y="63110"/>
                </a:lnTo>
                <a:lnTo>
                  <a:pt x="47190" y="63120"/>
                </a:lnTo>
                <a:lnTo>
                  <a:pt x="47190" y="63180"/>
                </a:lnTo>
                <a:lnTo>
                  <a:pt x="47190" y="63250"/>
                </a:lnTo>
                <a:lnTo>
                  <a:pt x="47200" y="63310"/>
                </a:lnTo>
                <a:lnTo>
                  <a:pt x="47200" y="63370"/>
                </a:lnTo>
                <a:lnTo>
                  <a:pt x="47200" y="63390"/>
                </a:lnTo>
                <a:lnTo>
                  <a:pt x="47200" y="63440"/>
                </a:lnTo>
                <a:lnTo>
                  <a:pt x="47200" y="63500"/>
                </a:lnTo>
                <a:lnTo>
                  <a:pt x="47210" y="63510"/>
                </a:lnTo>
                <a:lnTo>
                  <a:pt x="47220" y="63510"/>
                </a:lnTo>
                <a:lnTo>
                  <a:pt x="47230" y="63510"/>
                </a:lnTo>
                <a:lnTo>
                  <a:pt x="47240" y="63510"/>
                </a:lnTo>
                <a:lnTo>
                  <a:pt x="47240" y="63520"/>
                </a:lnTo>
                <a:lnTo>
                  <a:pt x="47250" y="63530"/>
                </a:lnTo>
                <a:lnTo>
                  <a:pt x="47250" y="63540"/>
                </a:lnTo>
                <a:lnTo>
                  <a:pt x="47260" y="63550"/>
                </a:lnTo>
                <a:lnTo>
                  <a:pt x="47260" y="63560"/>
                </a:lnTo>
                <a:lnTo>
                  <a:pt x="47260" y="63570"/>
                </a:lnTo>
                <a:lnTo>
                  <a:pt x="47260" y="63580"/>
                </a:lnTo>
                <a:lnTo>
                  <a:pt x="47260" y="63590"/>
                </a:lnTo>
                <a:lnTo>
                  <a:pt x="47270" y="63600"/>
                </a:lnTo>
                <a:lnTo>
                  <a:pt x="47280" y="63610"/>
                </a:lnTo>
                <a:lnTo>
                  <a:pt x="47290" y="63600"/>
                </a:lnTo>
                <a:lnTo>
                  <a:pt x="47300" y="63590"/>
                </a:lnTo>
                <a:lnTo>
                  <a:pt x="47310" y="63590"/>
                </a:lnTo>
                <a:lnTo>
                  <a:pt x="47320" y="63590"/>
                </a:lnTo>
                <a:lnTo>
                  <a:pt x="47330" y="63600"/>
                </a:lnTo>
                <a:lnTo>
                  <a:pt x="47340" y="63600"/>
                </a:lnTo>
                <a:lnTo>
                  <a:pt x="47350" y="63610"/>
                </a:lnTo>
                <a:lnTo>
                  <a:pt x="47360" y="63610"/>
                </a:lnTo>
                <a:lnTo>
                  <a:pt x="47370" y="63610"/>
                </a:lnTo>
                <a:lnTo>
                  <a:pt x="47380" y="63620"/>
                </a:lnTo>
                <a:lnTo>
                  <a:pt x="47380" y="63610"/>
                </a:lnTo>
                <a:lnTo>
                  <a:pt x="47390" y="63620"/>
                </a:lnTo>
                <a:lnTo>
                  <a:pt x="47400" y="63620"/>
                </a:lnTo>
                <a:lnTo>
                  <a:pt x="47410" y="63630"/>
                </a:lnTo>
                <a:lnTo>
                  <a:pt x="47420" y="63630"/>
                </a:lnTo>
                <a:lnTo>
                  <a:pt x="47420" y="63640"/>
                </a:lnTo>
                <a:lnTo>
                  <a:pt x="47430" y="63640"/>
                </a:lnTo>
                <a:lnTo>
                  <a:pt x="47440" y="63650"/>
                </a:lnTo>
                <a:lnTo>
                  <a:pt x="47440" y="63660"/>
                </a:lnTo>
                <a:lnTo>
                  <a:pt x="47450" y="63660"/>
                </a:lnTo>
                <a:lnTo>
                  <a:pt x="47460" y="63670"/>
                </a:lnTo>
                <a:lnTo>
                  <a:pt x="47460" y="63680"/>
                </a:lnTo>
                <a:lnTo>
                  <a:pt x="47460" y="63690"/>
                </a:lnTo>
                <a:lnTo>
                  <a:pt x="47460" y="63700"/>
                </a:lnTo>
                <a:lnTo>
                  <a:pt x="47470" y="63700"/>
                </a:lnTo>
                <a:lnTo>
                  <a:pt x="47480" y="63710"/>
                </a:lnTo>
                <a:lnTo>
                  <a:pt x="47490" y="63720"/>
                </a:lnTo>
                <a:lnTo>
                  <a:pt x="47490" y="63730"/>
                </a:lnTo>
                <a:lnTo>
                  <a:pt x="47500" y="63740"/>
                </a:lnTo>
                <a:lnTo>
                  <a:pt x="47510" y="63750"/>
                </a:lnTo>
                <a:lnTo>
                  <a:pt x="47510" y="63760"/>
                </a:lnTo>
                <a:lnTo>
                  <a:pt x="47520" y="63770"/>
                </a:lnTo>
                <a:lnTo>
                  <a:pt x="47530" y="63780"/>
                </a:lnTo>
                <a:lnTo>
                  <a:pt x="47540" y="63780"/>
                </a:lnTo>
                <a:lnTo>
                  <a:pt x="47540" y="63790"/>
                </a:lnTo>
                <a:lnTo>
                  <a:pt x="47540" y="63800"/>
                </a:lnTo>
                <a:lnTo>
                  <a:pt x="47550" y="63810"/>
                </a:lnTo>
                <a:lnTo>
                  <a:pt x="47560" y="63820"/>
                </a:lnTo>
                <a:lnTo>
                  <a:pt x="47560" y="63830"/>
                </a:lnTo>
                <a:lnTo>
                  <a:pt x="47570" y="63840"/>
                </a:lnTo>
                <a:lnTo>
                  <a:pt x="47570" y="63850"/>
                </a:lnTo>
                <a:lnTo>
                  <a:pt x="47580" y="63860"/>
                </a:lnTo>
                <a:lnTo>
                  <a:pt x="47580" y="63870"/>
                </a:lnTo>
                <a:lnTo>
                  <a:pt x="47590" y="63880"/>
                </a:lnTo>
                <a:lnTo>
                  <a:pt x="47590" y="63890"/>
                </a:lnTo>
                <a:lnTo>
                  <a:pt x="47590" y="63900"/>
                </a:lnTo>
                <a:lnTo>
                  <a:pt x="47600" y="63910"/>
                </a:lnTo>
                <a:lnTo>
                  <a:pt x="47600" y="63920"/>
                </a:lnTo>
                <a:lnTo>
                  <a:pt x="47600" y="63930"/>
                </a:lnTo>
                <a:lnTo>
                  <a:pt x="47610" y="63930"/>
                </a:lnTo>
                <a:lnTo>
                  <a:pt x="47610" y="63940"/>
                </a:lnTo>
                <a:lnTo>
                  <a:pt x="47610" y="63950"/>
                </a:lnTo>
                <a:lnTo>
                  <a:pt x="47620" y="63960"/>
                </a:lnTo>
                <a:lnTo>
                  <a:pt x="47620" y="63980"/>
                </a:lnTo>
                <a:lnTo>
                  <a:pt x="47630" y="63980"/>
                </a:lnTo>
                <a:lnTo>
                  <a:pt x="47630" y="63990"/>
                </a:lnTo>
                <a:lnTo>
                  <a:pt x="47640" y="64000"/>
                </a:lnTo>
                <a:lnTo>
                  <a:pt x="47640" y="64010"/>
                </a:lnTo>
                <a:lnTo>
                  <a:pt x="47650" y="64020"/>
                </a:lnTo>
                <a:lnTo>
                  <a:pt x="47650" y="64030"/>
                </a:lnTo>
                <a:lnTo>
                  <a:pt x="47650" y="64050"/>
                </a:lnTo>
                <a:lnTo>
                  <a:pt x="47660" y="64050"/>
                </a:lnTo>
                <a:lnTo>
                  <a:pt x="47660" y="64060"/>
                </a:lnTo>
                <a:lnTo>
                  <a:pt x="47670" y="64070"/>
                </a:lnTo>
                <a:lnTo>
                  <a:pt x="47670" y="64080"/>
                </a:lnTo>
                <a:lnTo>
                  <a:pt x="47670" y="64090"/>
                </a:lnTo>
                <a:lnTo>
                  <a:pt x="47670" y="64100"/>
                </a:lnTo>
                <a:lnTo>
                  <a:pt x="47680" y="64110"/>
                </a:lnTo>
                <a:lnTo>
                  <a:pt x="47690" y="64110"/>
                </a:lnTo>
                <a:lnTo>
                  <a:pt x="47700" y="64120"/>
                </a:lnTo>
                <a:lnTo>
                  <a:pt x="47710" y="64130"/>
                </a:lnTo>
                <a:lnTo>
                  <a:pt x="47720" y="64130"/>
                </a:lnTo>
                <a:lnTo>
                  <a:pt x="47720" y="64140"/>
                </a:lnTo>
                <a:lnTo>
                  <a:pt x="47730" y="64150"/>
                </a:lnTo>
                <a:lnTo>
                  <a:pt x="47730" y="64160"/>
                </a:lnTo>
                <a:lnTo>
                  <a:pt x="47730" y="64170"/>
                </a:lnTo>
                <a:lnTo>
                  <a:pt x="47730" y="64180"/>
                </a:lnTo>
                <a:lnTo>
                  <a:pt x="47740" y="64190"/>
                </a:lnTo>
                <a:lnTo>
                  <a:pt x="47740" y="64200"/>
                </a:lnTo>
                <a:lnTo>
                  <a:pt x="47750" y="64200"/>
                </a:lnTo>
                <a:lnTo>
                  <a:pt x="47760" y="64210"/>
                </a:lnTo>
                <a:lnTo>
                  <a:pt x="47770" y="64220"/>
                </a:lnTo>
                <a:lnTo>
                  <a:pt x="47780" y="64220"/>
                </a:lnTo>
                <a:lnTo>
                  <a:pt x="47780" y="64230"/>
                </a:lnTo>
                <a:lnTo>
                  <a:pt x="47790" y="64250"/>
                </a:lnTo>
                <a:lnTo>
                  <a:pt x="47790" y="64260"/>
                </a:lnTo>
                <a:lnTo>
                  <a:pt x="47800" y="64270"/>
                </a:lnTo>
                <a:lnTo>
                  <a:pt x="47810" y="64270"/>
                </a:lnTo>
                <a:lnTo>
                  <a:pt x="47810" y="64280"/>
                </a:lnTo>
                <a:lnTo>
                  <a:pt x="47820" y="64270"/>
                </a:lnTo>
                <a:lnTo>
                  <a:pt x="47830" y="64280"/>
                </a:lnTo>
                <a:lnTo>
                  <a:pt x="47820" y="64290"/>
                </a:lnTo>
                <a:lnTo>
                  <a:pt x="47820" y="64300"/>
                </a:lnTo>
                <a:lnTo>
                  <a:pt x="47830" y="64310"/>
                </a:lnTo>
                <a:lnTo>
                  <a:pt x="47830" y="64320"/>
                </a:lnTo>
                <a:lnTo>
                  <a:pt x="47840" y="64330"/>
                </a:lnTo>
                <a:lnTo>
                  <a:pt x="47850" y="64330"/>
                </a:lnTo>
                <a:lnTo>
                  <a:pt x="47850" y="64340"/>
                </a:lnTo>
                <a:lnTo>
                  <a:pt x="47860" y="64340"/>
                </a:lnTo>
                <a:lnTo>
                  <a:pt x="47870" y="64350"/>
                </a:lnTo>
                <a:lnTo>
                  <a:pt x="47870" y="64360"/>
                </a:lnTo>
                <a:lnTo>
                  <a:pt x="47880" y="64360"/>
                </a:lnTo>
                <a:lnTo>
                  <a:pt x="47880" y="64370"/>
                </a:lnTo>
                <a:lnTo>
                  <a:pt x="47890" y="64380"/>
                </a:lnTo>
                <a:lnTo>
                  <a:pt x="47900" y="64390"/>
                </a:lnTo>
                <a:lnTo>
                  <a:pt x="47900" y="64400"/>
                </a:lnTo>
                <a:lnTo>
                  <a:pt x="47910" y="64410"/>
                </a:lnTo>
                <a:lnTo>
                  <a:pt x="47920" y="64410"/>
                </a:lnTo>
                <a:lnTo>
                  <a:pt x="47920" y="64420"/>
                </a:lnTo>
                <a:lnTo>
                  <a:pt x="47930" y="64430"/>
                </a:lnTo>
                <a:lnTo>
                  <a:pt x="47940" y="64430"/>
                </a:lnTo>
                <a:lnTo>
                  <a:pt x="47950" y="64430"/>
                </a:lnTo>
                <a:lnTo>
                  <a:pt x="47960" y="64430"/>
                </a:lnTo>
                <a:lnTo>
                  <a:pt x="47970" y="64430"/>
                </a:lnTo>
                <a:lnTo>
                  <a:pt x="47980" y="64430"/>
                </a:lnTo>
                <a:lnTo>
                  <a:pt x="47990" y="64440"/>
                </a:lnTo>
                <a:lnTo>
                  <a:pt x="47990" y="64450"/>
                </a:lnTo>
                <a:lnTo>
                  <a:pt x="48000" y="64450"/>
                </a:lnTo>
                <a:lnTo>
                  <a:pt x="48000" y="64460"/>
                </a:lnTo>
                <a:lnTo>
                  <a:pt x="48010" y="64470"/>
                </a:lnTo>
                <a:lnTo>
                  <a:pt x="48020" y="64470"/>
                </a:lnTo>
                <a:lnTo>
                  <a:pt x="48020" y="64480"/>
                </a:lnTo>
                <a:lnTo>
                  <a:pt x="48020" y="64490"/>
                </a:lnTo>
                <a:lnTo>
                  <a:pt x="48030" y="64500"/>
                </a:lnTo>
                <a:lnTo>
                  <a:pt x="48030" y="64510"/>
                </a:lnTo>
                <a:lnTo>
                  <a:pt x="48020" y="64520"/>
                </a:lnTo>
                <a:lnTo>
                  <a:pt x="48020" y="64530"/>
                </a:lnTo>
                <a:lnTo>
                  <a:pt x="48020" y="64540"/>
                </a:lnTo>
                <a:lnTo>
                  <a:pt x="48040" y="64540"/>
                </a:lnTo>
                <a:lnTo>
                  <a:pt x="48040" y="64550"/>
                </a:lnTo>
                <a:lnTo>
                  <a:pt x="48030" y="64550"/>
                </a:lnTo>
                <a:lnTo>
                  <a:pt x="48030" y="64560"/>
                </a:lnTo>
                <a:lnTo>
                  <a:pt x="48030" y="64570"/>
                </a:lnTo>
                <a:lnTo>
                  <a:pt x="48040" y="64570"/>
                </a:lnTo>
                <a:lnTo>
                  <a:pt x="48050" y="64570"/>
                </a:lnTo>
                <a:lnTo>
                  <a:pt x="48060" y="64560"/>
                </a:lnTo>
                <a:lnTo>
                  <a:pt x="48070" y="64570"/>
                </a:lnTo>
                <a:lnTo>
                  <a:pt x="48070" y="64580"/>
                </a:lnTo>
                <a:lnTo>
                  <a:pt x="48070" y="64590"/>
                </a:lnTo>
                <a:lnTo>
                  <a:pt x="48060" y="64600"/>
                </a:lnTo>
                <a:lnTo>
                  <a:pt x="48070" y="64610"/>
                </a:lnTo>
                <a:lnTo>
                  <a:pt x="48070" y="64620"/>
                </a:lnTo>
                <a:lnTo>
                  <a:pt x="48070" y="64630"/>
                </a:lnTo>
                <a:lnTo>
                  <a:pt x="48070" y="64640"/>
                </a:lnTo>
                <a:lnTo>
                  <a:pt x="48080" y="64650"/>
                </a:lnTo>
                <a:lnTo>
                  <a:pt x="48080" y="64660"/>
                </a:lnTo>
                <a:lnTo>
                  <a:pt x="48080" y="64670"/>
                </a:lnTo>
                <a:lnTo>
                  <a:pt x="48090" y="64680"/>
                </a:lnTo>
                <a:lnTo>
                  <a:pt x="48090" y="64690"/>
                </a:lnTo>
                <a:lnTo>
                  <a:pt x="48100" y="64700"/>
                </a:lnTo>
                <a:lnTo>
                  <a:pt x="48100" y="64710"/>
                </a:lnTo>
                <a:lnTo>
                  <a:pt x="48100" y="64720"/>
                </a:lnTo>
                <a:lnTo>
                  <a:pt x="48100" y="64730"/>
                </a:lnTo>
                <a:lnTo>
                  <a:pt x="48100" y="64740"/>
                </a:lnTo>
                <a:lnTo>
                  <a:pt x="48100" y="64750"/>
                </a:lnTo>
                <a:lnTo>
                  <a:pt x="48110" y="64760"/>
                </a:lnTo>
                <a:lnTo>
                  <a:pt x="48120" y="64760"/>
                </a:lnTo>
                <a:lnTo>
                  <a:pt x="48130" y="64760"/>
                </a:lnTo>
                <a:lnTo>
                  <a:pt x="48140" y="64770"/>
                </a:lnTo>
                <a:lnTo>
                  <a:pt x="48150" y="64770"/>
                </a:lnTo>
                <a:lnTo>
                  <a:pt x="48150" y="64780"/>
                </a:lnTo>
                <a:lnTo>
                  <a:pt x="48150" y="64790"/>
                </a:lnTo>
                <a:lnTo>
                  <a:pt x="48150" y="64800"/>
                </a:lnTo>
                <a:lnTo>
                  <a:pt x="48160" y="64810"/>
                </a:lnTo>
                <a:lnTo>
                  <a:pt x="48160" y="64820"/>
                </a:lnTo>
                <a:lnTo>
                  <a:pt x="48160" y="64830"/>
                </a:lnTo>
                <a:lnTo>
                  <a:pt x="48170" y="64840"/>
                </a:lnTo>
                <a:lnTo>
                  <a:pt x="48180" y="64840"/>
                </a:lnTo>
                <a:lnTo>
                  <a:pt x="48190" y="64850"/>
                </a:lnTo>
                <a:lnTo>
                  <a:pt x="48190" y="64860"/>
                </a:lnTo>
                <a:lnTo>
                  <a:pt x="48190" y="64870"/>
                </a:lnTo>
                <a:lnTo>
                  <a:pt x="48190" y="64880"/>
                </a:lnTo>
                <a:lnTo>
                  <a:pt x="48190" y="64890"/>
                </a:lnTo>
                <a:lnTo>
                  <a:pt x="48190" y="64900"/>
                </a:lnTo>
                <a:lnTo>
                  <a:pt x="48200" y="64900"/>
                </a:lnTo>
                <a:lnTo>
                  <a:pt x="48200" y="64910"/>
                </a:lnTo>
                <a:lnTo>
                  <a:pt x="48200" y="64920"/>
                </a:lnTo>
                <a:lnTo>
                  <a:pt x="48210" y="64930"/>
                </a:lnTo>
                <a:lnTo>
                  <a:pt x="48220" y="64930"/>
                </a:lnTo>
                <a:lnTo>
                  <a:pt x="48240" y="64930"/>
                </a:lnTo>
                <a:lnTo>
                  <a:pt x="48250" y="64940"/>
                </a:lnTo>
                <a:lnTo>
                  <a:pt x="48250" y="64950"/>
                </a:lnTo>
                <a:lnTo>
                  <a:pt x="48250" y="64960"/>
                </a:lnTo>
                <a:lnTo>
                  <a:pt x="48250" y="64970"/>
                </a:lnTo>
                <a:lnTo>
                  <a:pt x="48250" y="64980"/>
                </a:lnTo>
                <a:lnTo>
                  <a:pt x="48250" y="64990"/>
                </a:lnTo>
                <a:lnTo>
                  <a:pt x="48250" y="65000"/>
                </a:lnTo>
                <a:lnTo>
                  <a:pt x="48250" y="65010"/>
                </a:lnTo>
                <a:lnTo>
                  <a:pt x="48260" y="65020"/>
                </a:lnTo>
                <a:lnTo>
                  <a:pt x="48270" y="65020"/>
                </a:lnTo>
                <a:lnTo>
                  <a:pt x="48280" y="65020"/>
                </a:lnTo>
                <a:lnTo>
                  <a:pt x="48280" y="65030"/>
                </a:lnTo>
                <a:lnTo>
                  <a:pt x="48280" y="65040"/>
                </a:lnTo>
                <a:lnTo>
                  <a:pt x="48280" y="65050"/>
                </a:lnTo>
                <a:lnTo>
                  <a:pt x="48280" y="65060"/>
                </a:lnTo>
                <a:lnTo>
                  <a:pt x="48290" y="65070"/>
                </a:lnTo>
                <a:lnTo>
                  <a:pt x="48300" y="65070"/>
                </a:lnTo>
                <a:lnTo>
                  <a:pt x="48300" y="65080"/>
                </a:lnTo>
                <a:lnTo>
                  <a:pt x="48300" y="65090"/>
                </a:lnTo>
                <a:lnTo>
                  <a:pt x="48310" y="65100"/>
                </a:lnTo>
                <a:lnTo>
                  <a:pt x="48310" y="65110"/>
                </a:lnTo>
                <a:lnTo>
                  <a:pt x="48310" y="65120"/>
                </a:lnTo>
                <a:lnTo>
                  <a:pt x="48320" y="65120"/>
                </a:lnTo>
                <a:lnTo>
                  <a:pt x="48320" y="65130"/>
                </a:lnTo>
                <a:lnTo>
                  <a:pt x="48330" y="65140"/>
                </a:lnTo>
                <a:lnTo>
                  <a:pt x="48340" y="65140"/>
                </a:lnTo>
                <a:lnTo>
                  <a:pt x="48350" y="65150"/>
                </a:lnTo>
                <a:lnTo>
                  <a:pt x="48340" y="65160"/>
                </a:lnTo>
                <a:lnTo>
                  <a:pt x="48340" y="65170"/>
                </a:lnTo>
                <a:lnTo>
                  <a:pt x="48340" y="65180"/>
                </a:lnTo>
                <a:lnTo>
                  <a:pt x="48340" y="65190"/>
                </a:lnTo>
                <a:lnTo>
                  <a:pt x="48350" y="65200"/>
                </a:lnTo>
                <a:lnTo>
                  <a:pt x="48350" y="65210"/>
                </a:lnTo>
                <a:lnTo>
                  <a:pt x="48340" y="65220"/>
                </a:lnTo>
                <a:lnTo>
                  <a:pt x="48350" y="65230"/>
                </a:lnTo>
                <a:lnTo>
                  <a:pt x="48360" y="65240"/>
                </a:lnTo>
                <a:lnTo>
                  <a:pt x="48360" y="65250"/>
                </a:lnTo>
                <a:lnTo>
                  <a:pt x="48370" y="65260"/>
                </a:lnTo>
                <a:lnTo>
                  <a:pt x="48370" y="65270"/>
                </a:lnTo>
                <a:lnTo>
                  <a:pt x="48380" y="65280"/>
                </a:lnTo>
                <a:lnTo>
                  <a:pt x="48380" y="65290"/>
                </a:lnTo>
                <a:lnTo>
                  <a:pt x="48390" y="65300"/>
                </a:lnTo>
                <a:lnTo>
                  <a:pt x="48390" y="65310"/>
                </a:lnTo>
                <a:lnTo>
                  <a:pt x="48390" y="65320"/>
                </a:lnTo>
                <a:lnTo>
                  <a:pt x="48400" y="65330"/>
                </a:lnTo>
                <a:lnTo>
                  <a:pt x="48410" y="65330"/>
                </a:lnTo>
                <a:lnTo>
                  <a:pt x="48410" y="65340"/>
                </a:lnTo>
                <a:lnTo>
                  <a:pt x="48420" y="65350"/>
                </a:lnTo>
                <a:lnTo>
                  <a:pt x="48420" y="65360"/>
                </a:lnTo>
                <a:lnTo>
                  <a:pt x="48410" y="65370"/>
                </a:lnTo>
                <a:lnTo>
                  <a:pt x="48410" y="65380"/>
                </a:lnTo>
                <a:lnTo>
                  <a:pt x="48420" y="65390"/>
                </a:lnTo>
                <a:lnTo>
                  <a:pt x="48420" y="65400"/>
                </a:lnTo>
                <a:lnTo>
                  <a:pt x="48430" y="65400"/>
                </a:lnTo>
                <a:lnTo>
                  <a:pt x="48440" y="65400"/>
                </a:lnTo>
                <a:lnTo>
                  <a:pt x="48440" y="65390"/>
                </a:lnTo>
                <a:lnTo>
                  <a:pt x="48450" y="65400"/>
                </a:lnTo>
                <a:lnTo>
                  <a:pt x="48460" y="65400"/>
                </a:lnTo>
                <a:lnTo>
                  <a:pt x="48470" y="65410"/>
                </a:lnTo>
                <a:lnTo>
                  <a:pt x="48460" y="65420"/>
                </a:lnTo>
                <a:lnTo>
                  <a:pt x="48470" y="65430"/>
                </a:lnTo>
                <a:lnTo>
                  <a:pt x="48480" y="65430"/>
                </a:lnTo>
                <a:lnTo>
                  <a:pt x="48480" y="65450"/>
                </a:lnTo>
                <a:lnTo>
                  <a:pt x="48490" y="65460"/>
                </a:lnTo>
                <a:lnTo>
                  <a:pt x="48500" y="65470"/>
                </a:lnTo>
                <a:lnTo>
                  <a:pt x="48510" y="65470"/>
                </a:lnTo>
                <a:lnTo>
                  <a:pt x="48520" y="65470"/>
                </a:lnTo>
                <a:lnTo>
                  <a:pt x="48530" y="65480"/>
                </a:lnTo>
                <a:lnTo>
                  <a:pt x="48530" y="65490"/>
                </a:lnTo>
                <a:lnTo>
                  <a:pt x="48530" y="65500"/>
                </a:lnTo>
                <a:lnTo>
                  <a:pt x="48540" y="65510"/>
                </a:lnTo>
                <a:lnTo>
                  <a:pt x="48530" y="65510"/>
                </a:lnTo>
                <a:lnTo>
                  <a:pt x="48530" y="65520"/>
                </a:lnTo>
                <a:lnTo>
                  <a:pt x="48530" y="65530"/>
                </a:lnTo>
                <a:lnTo>
                  <a:pt x="48540" y="65530"/>
                </a:lnTo>
                <a:lnTo>
                  <a:pt x="48550" y="65530"/>
                </a:lnTo>
                <a:lnTo>
                  <a:pt x="48560" y="65540"/>
                </a:lnTo>
                <a:lnTo>
                  <a:pt x="48570" y="65540"/>
                </a:lnTo>
                <a:lnTo>
                  <a:pt x="48580" y="65540"/>
                </a:lnTo>
                <a:lnTo>
                  <a:pt x="48590" y="65540"/>
                </a:lnTo>
                <a:lnTo>
                  <a:pt x="48600" y="65540"/>
                </a:lnTo>
                <a:lnTo>
                  <a:pt x="48600" y="65530"/>
                </a:lnTo>
                <a:lnTo>
                  <a:pt x="48610" y="65520"/>
                </a:lnTo>
                <a:lnTo>
                  <a:pt x="48620" y="65530"/>
                </a:lnTo>
                <a:lnTo>
                  <a:pt x="48630" y="65540"/>
                </a:lnTo>
                <a:lnTo>
                  <a:pt x="48640" y="65540"/>
                </a:lnTo>
                <a:lnTo>
                  <a:pt x="48650" y="65530"/>
                </a:lnTo>
                <a:lnTo>
                  <a:pt x="48660" y="65520"/>
                </a:lnTo>
                <a:lnTo>
                  <a:pt x="48680" y="65520"/>
                </a:lnTo>
                <a:lnTo>
                  <a:pt x="48690" y="65520"/>
                </a:lnTo>
                <a:lnTo>
                  <a:pt x="48700" y="65520"/>
                </a:lnTo>
                <a:lnTo>
                  <a:pt x="48720" y="65520"/>
                </a:lnTo>
                <a:lnTo>
                  <a:pt x="48710" y="65530"/>
                </a:lnTo>
                <a:lnTo>
                  <a:pt x="48720" y="65540"/>
                </a:lnTo>
                <a:lnTo>
                  <a:pt x="48730" y="65540"/>
                </a:lnTo>
                <a:lnTo>
                  <a:pt x="48740" y="65540"/>
                </a:lnTo>
                <a:lnTo>
                  <a:pt x="48750" y="65550"/>
                </a:lnTo>
                <a:lnTo>
                  <a:pt x="48760" y="65550"/>
                </a:lnTo>
                <a:lnTo>
                  <a:pt x="48760" y="65560"/>
                </a:lnTo>
                <a:lnTo>
                  <a:pt x="48770" y="65560"/>
                </a:lnTo>
                <a:lnTo>
                  <a:pt x="48790" y="65570"/>
                </a:lnTo>
                <a:lnTo>
                  <a:pt x="48810" y="65570"/>
                </a:lnTo>
                <a:lnTo>
                  <a:pt x="48810" y="65580"/>
                </a:lnTo>
                <a:lnTo>
                  <a:pt x="48810" y="65590"/>
                </a:lnTo>
                <a:lnTo>
                  <a:pt x="48820" y="65600"/>
                </a:lnTo>
                <a:lnTo>
                  <a:pt x="48820" y="65610"/>
                </a:lnTo>
                <a:lnTo>
                  <a:pt x="48830" y="65610"/>
                </a:lnTo>
                <a:lnTo>
                  <a:pt x="48830" y="65620"/>
                </a:lnTo>
                <a:lnTo>
                  <a:pt x="48830" y="65630"/>
                </a:lnTo>
                <a:lnTo>
                  <a:pt x="48840" y="65640"/>
                </a:lnTo>
                <a:lnTo>
                  <a:pt x="48840" y="65650"/>
                </a:lnTo>
                <a:lnTo>
                  <a:pt x="48850" y="65650"/>
                </a:lnTo>
                <a:lnTo>
                  <a:pt x="48850" y="65660"/>
                </a:lnTo>
                <a:lnTo>
                  <a:pt x="48860" y="65670"/>
                </a:lnTo>
                <a:lnTo>
                  <a:pt x="48860" y="65680"/>
                </a:lnTo>
                <a:lnTo>
                  <a:pt x="48870" y="65670"/>
                </a:lnTo>
                <a:lnTo>
                  <a:pt x="48880" y="65670"/>
                </a:lnTo>
                <a:lnTo>
                  <a:pt x="48880" y="65680"/>
                </a:lnTo>
                <a:lnTo>
                  <a:pt x="48890" y="65690"/>
                </a:lnTo>
                <a:lnTo>
                  <a:pt x="48900" y="65710"/>
                </a:lnTo>
                <a:lnTo>
                  <a:pt x="48910" y="65700"/>
                </a:lnTo>
                <a:lnTo>
                  <a:pt x="48920" y="65700"/>
                </a:lnTo>
                <a:lnTo>
                  <a:pt x="48930" y="65700"/>
                </a:lnTo>
                <a:lnTo>
                  <a:pt x="48940" y="65710"/>
                </a:lnTo>
                <a:lnTo>
                  <a:pt x="48930" y="65720"/>
                </a:lnTo>
                <a:lnTo>
                  <a:pt x="48930" y="65730"/>
                </a:lnTo>
                <a:lnTo>
                  <a:pt x="48940" y="65740"/>
                </a:lnTo>
                <a:lnTo>
                  <a:pt x="48940" y="65750"/>
                </a:lnTo>
                <a:lnTo>
                  <a:pt x="48950" y="65760"/>
                </a:lnTo>
                <a:lnTo>
                  <a:pt x="48960" y="65760"/>
                </a:lnTo>
                <a:lnTo>
                  <a:pt x="48970" y="65780"/>
                </a:lnTo>
                <a:lnTo>
                  <a:pt x="48970" y="65790"/>
                </a:lnTo>
                <a:lnTo>
                  <a:pt x="48990" y="65800"/>
                </a:lnTo>
                <a:lnTo>
                  <a:pt x="48990" y="65810"/>
                </a:lnTo>
                <a:lnTo>
                  <a:pt x="49000" y="65820"/>
                </a:lnTo>
                <a:lnTo>
                  <a:pt x="49000" y="65830"/>
                </a:lnTo>
                <a:lnTo>
                  <a:pt x="49000" y="65840"/>
                </a:lnTo>
                <a:lnTo>
                  <a:pt x="49010" y="65840"/>
                </a:lnTo>
                <a:lnTo>
                  <a:pt x="49010" y="65850"/>
                </a:lnTo>
                <a:lnTo>
                  <a:pt x="49020" y="65860"/>
                </a:lnTo>
                <a:lnTo>
                  <a:pt x="49010" y="65860"/>
                </a:lnTo>
                <a:lnTo>
                  <a:pt x="49010" y="65870"/>
                </a:lnTo>
                <a:lnTo>
                  <a:pt x="49010" y="65880"/>
                </a:lnTo>
                <a:lnTo>
                  <a:pt x="49010" y="65890"/>
                </a:lnTo>
                <a:lnTo>
                  <a:pt x="49020" y="65890"/>
                </a:lnTo>
                <a:lnTo>
                  <a:pt x="49030" y="65880"/>
                </a:lnTo>
                <a:lnTo>
                  <a:pt x="49030" y="65870"/>
                </a:lnTo>
                <a:lnTo>
                  <a:pt x="49050" y="65870"/>
                </a:lnTo>
                <a:lnTo>
                  <a:pt x="49060" y="65870"/>
                </a:lnTo>
                <a:lnTo>
                  <a:pt x="49070" y="65870"/>
                </a:lnTo>
                <a:lnTo>
                  <a:pt x="49060" y="65880"/>
                </a:lnTo>
                <a:lnTo>
                  <a:pt x="49060" y="65890"/>
                </a:lnTo>
                <a:lnTo>
                  <a:pt x="49070" y="65900"/>
                </a:lnTo>
                <a:lnTo>
                  <a:pt x="49070" y="65910"/>
                </a:lnTo>
                <a:lnTo>
                  <a:pt x="49070" y="65920"/>
                </a:lnTo>
                <a:lnTo>
                  <a:pt x="49070" y="65930"/>
                </a:lnTo>
                <a:lnTo>
                  <a:pt x="49070" y="65940"/>
                </a:lnTo>
                <a:lnTo>
                  <a:pt x="49070" y="65950"/>
                </a:lnTo>
                <a:lnTo>
                  <a:pt x="49070" y="65960"/>
                </a:lnTo>
                <a:lnTo>
                  <a:pt x="49070" y="65970"/>
                </a:lnTo>
                <a:lnTo>
                  <a:pt x="49080" y="65980"/>
                </a:lnTo>
                <a:lnTo>
                  <a:pt x="49080" y="65990"/>
                </a:lnTo>
                <a:lnTo>
                  <a:pt x="49090" y="66000"/>
                </a:lnTo>
                <a:lnTo>
                  <a:pt x="49090" y="66010"/>
                </a:lnTo>
                <a:lnTo>
                  <a:pt x="49080" y="66020"/>
                </a:lnTo>
                <a:lnTo>
                  <a:pt x="49090" y="66030"/>
                </a:lnTo>
                <a:lnTo>
                  <a:pt x="49090" y="66040"/>
                </a:lnTo>
                <a:lnTo>
                  <a:pt x="49090" y="66050"/>
                </a:lnTo>
                <a:lnTo>
                  <a:pt x="49100" y="66050"/>
                </a:lnTo>
                <a:lnTo>
                  <a:pt x="49100" y="66060"/>
                </a:lnTo>
                <a:lnTo>
                  <a:pt x="49100" y="66070"/>
                </a:lnTo>
                <a:lnTo>
                  <a:pt x="49090" y="66080"/>
                </a:lnTo>
                <a:lnTo>
                  <a:pt x="49090" y="66090"/>
                </a:lnTo>
                <a:lnTo>
                  <a:pt x="49100" y="66100"/>
                </a:lnTo>
                <a:lnTo>
                  <a:pt x="49110" y="66100"/>
                </a:lnTo>
                <a:lnTo>
                  <a:pt x="49120" y="66110"/>
                </a:lnTo>
                <a:lnTo>
                  <a:pt x="49120" y="66130"/>
                </a:lnTo>
                <a:lnTo>
                  <a:pt x="49110" y="66130"/>
                </a:lnTo>
                <a:lnTo>
                  <a:pt x="49120" y="66140"/>
                </a:lnTo>
                <a:lnTo>
                  <a:pt x="49130" y="66150"/>
                </a:lnTo>
                <a:lnTo>
                  <a:pt x="49130" y="66160"/>
                </a:lnTo>
                <a:lnTo>
                  <a:pt x="49140" y="66170"/>
                </a:lnTo>
                <a:lnTo>
                  <a:pt x="49140" y="66180"/>
                </a:lnTo>
                <a:lnTo>
                  <a:pt x="49130" y="66190"/>
                </a:lnTo>
                <a:lnTo>
                  <a:pt x="49130" y="66200"/>
                </a:lnTo>
                <a:lnTo>
                  <a:pt x="49140" y="66210"/>
                </a:lnTo>
                <a:lnTo>
                  <a:pt x="49140" y="66220"/>
                </a:lnTo>
                <a:lnTo>
                  <a:pt x="49150" y="66230"/>
                </a:lnTo>
                <a:lnTo>
                  <a:pt x="49140" y="66240"/>
                </a:lnTo>
                <a:lnTo>
                  <a:pt x="49150" y="66250"/>
                </a:lnTo>
                <a:lnTo>
                  <a:pt x="49140" y="66260"/>
                </a:lnTo>
                <a:lnTo>
                  <a:pt x="49140" y="66270"/>
                </a:lnTo>
                <a:lnTo>
                  <a:pt x="49150" y="66280"/>
                </a:lnTo>
                <a:lnTo>
                  <a:pt x="49160" y="66280"/>
                </a:lnTo>
                <a:lnTo>
                  <a:pt x="49160" y="66290"/>
                </a:lnTo>
                <a:lnTo>
                  <a:pt x="49160" y="66300"/>
                </a:lnTo>
                <a:lnTo>
                  <a:pt x="49170" y="66300"/>
                </a:lnTo>
                <a:lnTo>
                  <a:pt x="49180" y="66300"/>
                </a:lnTo>
                <a:lnTo>
                  <a:pt x="49190" y="66300"/>
                </a:lnTo>
                <a:lnTo>
                  <a:pt x="49180" y="66310"/>
                </a:lnTo>
                <a:lnTo>
                  <a:pt x="49170" y="66310"/>
                </a:lnTo>
                <a:lnTo>
                  <a:pt x="49170" y="66320"/>
                </a:lnTo>
                <a:lnTo>
                  <a:pt x="49170" y="66330"/>
                </a:lnTo>
                <a:lnTo>
                  <a:pt x="49190" y="66330"/>
                </a:lnTo>
                <a:lnTo>
                  <a:pt x="49200" y="66340"/>
                </a:lnTo>
                <a:lnTo>
                  <a:pt x="49190" y="66350"/>
                </a:lnTo>
                <a:lnTo>
                  <a:pt x="49180" y="66350"/>
                </a:lnTo>
                <a:lnTo>
                  <a:pt x="49170" y="66350"/>
                </a:lnTo>
                <a:lnTo>
                  <a:pt x="49150" y="66350"/>
                </a:lnTo>
                <a:lnTo>
                  <a:pt x="49120" y="66350"/>
                </a:lnTo>
                <a:lnTo>
                  <a:pt x="49110" y="66360"/>
                </a:lnTo>
                <a:lnTo>
                  <a:pt x="49100" y="66360"/>
                </a:lnTo>
                <a:lnTo>
                  <a:pt x="49090" y="66370"/>
                </a:lnTo>
                <a:lnTo>
                  <a:pt x="49080" y="66370"/>
                </a:lnTo>
                <a:lnTo>
                  <a:pt x="49070" y="66380"/>
                </a:lnTo>
                <a:lnTo>
                  <a:pt x="49060" y="66390"/>
                </a:lnTo>
                <a:lnTo>
                  <a:pt x="49050" y="66390"/>
                </a:lnTo>
                <a:lnTo>
                  <a:pt x="49040" y="66400"/>
                </a:lnTo>
                <a:lnTo>
                  <a:pt x="49030" y="66410"/>
                </a:lnTo>
                <a:lnTo>
                  <a:pt x="49020" y="66410"/>
                </a:lnTo>
                <a:lnTo>
                  <a:pt x="49020" y="66420"/>
                </a:lnTo>
                <a:lnTo>
                  <a:pt x="49010" y="66420"/>
                </a:lnTo>
                <a:lnTo>
                  <a:pt x="49010" y="66430"/>
                </a:lnTo>
                <a:lnTo>
                  <a:pt x="49000" y="66430"/>
                </a:lnTo>
                <a:lnTo>
                  <a:pt x="49000" y="66440"/>
                </a:lnTo>
                <a:lnTo>
                  <a:pt x="48980" y="66450"/>
                </a:lnTo>
                <a:lnTo>
                  <a:pt x="48970" y="66460"/>
                </a:lnTo>
                <a:lnTo>
                  <a:pt x="48960" y="66470"/>
                </a:lnTo>
                <a:lnTo>
                  <a:pt x="48940" y="66500"/>
                </a:lnTo>
                <a:lnTo>
                  <a:pt x="48920" y="66510"/>
                </a:lnTo>
                <a:lnTo>
                  <a:pt x="48920" y="66520"/>
                </a:lnTo>
                <a:lnTo>
                  <a:pt x="48910" y="66520"/>
                </a:lnTo>
                <a:lnTo>
                  <a:pt x="48880" y="66540"/>
                </a:lnTo>
                <a:lnTo>
                  <a:pt x="48860" y="66550"/>
                </a:lnTo>
                <a:lnTo>
                  <a:pt x="48850" y="66560"/>
                </a:lnTo>
                <a:lnTo>
                  <a:pt x="48850" y="66580"/>
                </a:lnTo>
                <a:lnTo>
                  <a:pt x="48840" y="66580"/>
                </a:lnTo>
                <a:lnTo>
                  <a:pt x="48840" y="66590"/>
                </a:lnTo>
                <a:lnTo>
                  <a:pt x="48840" y="66600"/>
                </a:lnTo>
                <a:lnTo>
                  <a:pt x="48840" y="66620"/>
                </a:lnTo>
                <a:lnTo>
                  <a:pt x="48840" y="66630"/>
                </a:lnTo>
                <a:lnTo>
                  <a:pt x="48830" y="66650"/>
                </a:lnTo>
                <a:lnTo>
                  <a:pt x="48820" y="66660"/>
                </a:lnTo>
                <a:lnTo>
                  <a:pt x="48810" y="66670"/>
                </a:lnTo>
                <a:lnTo>
                  <a:pt x="48790" y="66690"/>
                </a:lnTo>
                <a:lnTo>
                  <a:pt x="48790" y="66700"/>
                </a:lnTo>
                <a:lnTo>
                  <a:pt x="48780" y="66710"/>
                </a:lnTo>
                <a:lnTo>
                  <a:pt x="48770" y="66710"/>
                </a:lnTo>
                <a:lnTo>
                  <a:pt x="48760" y="66710"/>
                </a:lnTo>
                <a:lnTo>
                  <a:pt x="48750" y="66710"/>
                </a:lnTo>
                <a:lnTo>
                  <a:pt x="48740" y="66710"/>
                </a:lnTo>
                <a:lnTo>
                  <a:pt x="48720" y="66710"/>
                </a:lnTo>
                <a:lnTo>
                  <a:pt x="48710" y="66720"/>
                </a:lnTo>
                <a:lnTo>
                  <a:pt x="48690" y="66720"/>
                </a:lnTo>
                <a:lnTo>
                  <a:pt x="48680" y="66720"/>
                </a:lnTo>
                <a:lnTo>
                  <a:pt x="48670" y="66720"/>
                </a:lnTo>
                <a:lnTo>
                  <a:pt x="48650" y="66730"/>
                </a:lnTo>
                <a:lnTo>
                  <a:pt x="48630" y="66730"/>
                </a:lnTo>
                <a:lnTo>
                  <a:pt x="48620" y="66740"/>
                </a:lnTo>
                <a:lnTo>
                  <a:pt x="48610" y="66740"/>
                </a:lnTo>
                <a:lnTo>
                  <a:pt x="48600" y="66740"/>
                </a:lnTo>
                <a:lnTo>
                  <a:pt x="48590" y="66740"/>
                </a:lnTo>
                <a:lnTo>
                  <a:pt x="48570" y="66750"/>
                </a:lnTo>
                <a:lnTo>
                  <a:pt x="48560" y="66750"/>
                </a:lnTo>
                <a:lnTo>
                  <a:pt x="48550" y="66750"/>
                </a:lnTo>
                <a:lnTo>
                  <a:pt x="48540" y="66760"/>
                </a:lnTo>
                <a:lnTo>
                  <a:pt x="48530" y="66760"/>
                </a:lnTo>
                <a:lnTo>
                  <a:pt x="48520" y="66770"/>
                </a:lnTo>
                <a:lnTo>
                  <a:pt x="48510" y="66770"/>
                </a:lnTo>
                <a:lnTo>
                  <a:pt x="48500" y="66770"/>
                </a:lnTo>
                <a:lnTo>
                  <a:pt x="48480" y="66780"/>
                </a:lnTo>
                <a:lnTo>
                  <a:pt x="48470" y="66780"/>
                </a:lnTo>
                <a:lnTo>
                  <a:pt x="48460" y="66790"/>
                </a:lnTo>
                <a:lnTo>
                  <a:pt x="48450" y="66790"/>
                </a:lnTo>
                <a:lnTo>
                  <a:pt x="48430" y="66790"/>
                </a:lnTo>
                <a:lnTo>
                  <a:pt x="48420" y="66790"/>
                </a:lnTo>
                <a:lnTo>
                  <a:pt x="48410" y="66790"/>
                </a:lnTo>
                <a:lnTo>
                  <a:pt x="48400" y="66790"/>
                </a:lnTo>
                <a:lnTo>
                  <a:pt x="48380" y="66780"/>
                </a:lnTo>
                <a:lnTo>
                  <a:pt x="48370" y="66770"/>
                </a:lnTo>
                <a:lnTo>
                  <a:pt x="48360" y="66770"/>
                </a:lnTo>
                <a:lnTo>
                  <a:pt x="48350" y="66770"/>
                </a:lnTo>
                <a:lnTo>
                  <a:pt x="48340" y="66770"/>
                </a:lnTo>
                <a:lnTo>
                  <a:pt x="48330" y="66760"/>
                </a:lnTo>
                <a:lnTo>
                  <a:pt x="48320" y="66760"/>
                </a:lnTo>
                <a:lnTo>
                  <a:pt x="48310" y="66760"/>
                </a:lnTo>
                <a:lnTo>
                  <a:pt x="48300" y="66760"/>
                </a:lnTo>
                <a:lnTo>
                  <a:pt x="48290" y="66760"/>
                </a:lnTo>
                <a:lnTo>
                  <a:pt x="48280" y="66760"/>
                </a:lnTo>
                <a:lnTo>
                  <a:pt x="48270" y="66740"/>
                </a:lnTo>
                <a:lnTo>
                  <a:pt x="48260" y="66740"/>
                </a:lnTo>
                <a:lnTo>
                  <a:pt x="48250" y="66730"/>
                </a:lnTo>
                <a:lnTo>
                  <a:pt x="48240" y="66720"/>
                </a:lnTo>
                <a:lnTo>
                  <a:pt x="48230" y="66720"/>
                </a:lnTo>
                <a:lnTo>
                  <a:pt x="48220" y="66720"/>
                </a:lnTo>
                <a:lnTo>
                  <a:pt x="48210" y="66730"/>
                </a:lnTo>
                <a:lnTo>
                  <a:pt x="48200" y="66730"/>
                </a:lnTo>
                <a:lnTo>
                  <a:pt x="48190" y="66730"/>
                </a:lnTo>
                <a:lnTo>
                  <a:pt x="48180" y="66730"/>
                </a:lnTo>
                <a:lnTo>
                  <a:pt x="48160" y="66740"/>
                </a:lnTo>
                <a:lnTo>
                  <a:pt x="48150" y="66740"/>
                </a:lnTo>
                <a:lnTo>
                  <a:pt x="48140" y="66750"/>
                </a:lnTo>
                <a:lnTo>
                  <a:pt x="48130" y="66760"/>
                </a:lnTo>
                <a:lnTo>
                  <a:pt x="48120" y="66770"/>
                </a:lnTo>
                <a:lnTo>
                  <a:pt x="48110" y="66780"/>
                </a:lnTo>
                <a:lnTo>
                  <a:pt x="48100" y="66790"/>
                </a:lnTo>
                <a:lnTo>
                  <a:pt x="48080" y="66800"/>
                </a:lnTo>
                <a:lnTo>
                  <a:pt x="48080" y="66810"/>
                </a:lnTo>
                <a:lnTo>
                  <a:pt x="48090" y="66820"/>
                </a:lnTo>
                <a:lnTo>
                  <a:pt x="48090" y="66830"/>
                </a:lnTo>
                <a:lnTo>
                  <a:pt x="48100" y="66840"/>
                </a:lnTo>
                <a:lnTo>
                  <a:pt x="48100" y="66850"/>
                </a:lnTo>
                <a:lnTo>
                  <a:pt x="48110" y="66860"/>
                </a:lnTo>
                <a:lnTo>
                  <a:pt x="48120" y="66870"/>
                </a:lnTo>
                <a:lnTo>
                  <a:pt x="48130" y="66880"/>
                </a:lnTo>
                <a:lnTo>
                  <a:pt x="48130" y="66890"/>
                </a:lnTo>
                <a:lnTo>
                  <a:pt x="48140" y="66900"/>
                </a:lnTo>
                <a:lnTo>
                  <a:pt x="48150" y="66900"/>
                </a:lnTo>
                <a:lnTo>
                  <a:pt x="48160" y="66900"/>
                </a:lnTo>
                <a:lnTo>
                  <a:pt x="48160" y="66890"/>
                </a:lnTo>
                <a:lnTo>
                  <a:pt x="48170" y="66890"/>
                </a:lnTo>
                <a:lnTo>
                  <a:pt x="48180" y="66890"/>
                </a:lnTo>
                <a:lnTo>
                  <a:pt x="48200" y="66890"/>
                </a:lnTo>
                <a:lnTo>
                  <a:pt x="48200" y="66900"/>
                </a:lnTo>
                <a:lnTo>
                  <a:pt x="48210" y="66900"/>
                </a:lnTo>
                <a:lnTo>
                  <a:pt x="48220" y="66900"/>
                </a:lnTo>
                <a:lnTo>
                  <a:pt x="48230" y="66900"/>
                </a:lnTo>
                <a:lnTo>
                  <a:pt x="48240" y="66910"/>
                </a:lnTo>
                <a:lnTo>
                  <a:pt x="48250" y="66920"/>
                </a:lnTo>
                <a:lnTo>
                  <a:pt x="48250" y="66930"/>
                </a:lnTo>
                <a:lnTo>
                  <a:pt x="48260" y="66940"/>
                </a:lnTo>
                <a:lnTo>
                  <a:pt x="48260" y="66950"/>
                </a:lnTo>
                <a:lnTo>
                  <a:pt x="48270" y="66960"/>
                </a:lnTo>
                <a:lnTo>
                  <a:pt x="48280" y="66970"/>
                </a:lnTo>
                <a:lnTo>
                  <a:pt x="48280" y="66980"/>
                </a:lnTo>
                <a:lnTo>
                  <a:pt x="48290" y="66990"/>
                </a:lnTo>
                <a:lnTo>
                  <a:pt x="48300" y="67000"/>
                </a:lnTo>
                <a:lnTo>
                  <a:pt x="48300" y="67010"/>
                </a:lnTo>
                <a:lnTo>
                  <a:pt x="48300" y="67020"/>
                </a:lnTo>
                <a:lnTo>
                  <a:pt x="48310" y="67030"/>
                </a:lnTo>
                <a:lnTo>
                  <a:pt x="48320" y="67040"/>
                </a:lnTo>
                <a:lnTo>
                  <a:pt x="48330" y="67040"/>
                </a:lnTo>
                <a:lnTo>
                  <a:pt x="48340" y="67040"/>
                </a:lnTo>
                <a:lnTo>
                  <a:pt x="48340" y="67050"/>
                </a:lnTo>
                <a:lnTo>
                  <a:pt x="48340" y="67070"/>
                </a:lnTo>
                <a:lnTo>
                  <a:pt x="48350" y="67080"/>
                </a:lnTo>
                <a:lnTo>
                  <a:pt x="48350" y="67090"/>
                </a:lnTo>
                <a:lnTo>
                  <a:pt x="48360" y="67100"/>
                </a:lnTo>
                <a:lnTo>
                  <a:pt x="48370" y="67110"/>
                </a:lnTo>
                <a:lnTo>
                  <a:pt x="48370" y="67130"/>
                </a:lnTo>
                <a:lnTo>
                  <a:pt x="48380" y="67140"/>
                </a:lnTo>
                <a:lnTo>
                  <a:pt x="48390" y="67150"/>
                </a:lnTo>
                <a:lnTo>
                  <a:pt x="48390" y="67160"/>
                </a:lnTo>
                <a:lnTo>
                  <a:pt x="48400" y="67170"/>
                </a:lnTo>
                <a:lnTo>
                  <a:pt x="48400" y="67180"/>
                </a:lnTo>
                <a:lnTo>
                  <a:pt x="48410" y="67180"/>
                </a:lnTo>
                <a:lnTo>
                  <a:pt x="48410" y="67190"/>
                </a:lnTo>
                <a:lnTo>
                  <a:pt x="48420" y="67200"/>
                </a:lnTo>
                <a:lnTo>
                  <a:pt x="48420" y="67210"/>
                </a:lnTo>
                <a:lnTo>
                  <a:pt x="48430" y="67220"/>
                </a:lnTo>
                <a:lnTo>
                  <a:pt x="48440" y="67230"/>
                </a:lnTo>
                <a:lnTo>
                  <a:pt x="48450" y="67240"/>
                </a:lnTo>
                <a:lnTo>
                  <a:pt x="48450" y="67250"/>
                </a:lnTo>
                <a:lnTo>
                  <a:pt x="48460" y="67260"/>
                </a:lnTo>
                <a:lnTo>
                  <a:pt x="48470" y="67260"/>
                </a:lnTo>
                <a:lnTo>
                  <a:pt x="48480" y="67270"/>
                </a:lnTo>
                <a:lnTo>
                  <a:pt x="48490" y="67280"/>
                </a:lnTo>
                <a:lnTo>
                  <a:pt x="48500" y="67290"/>
                </a:lnTo>
                <a:lnTo>
                  <a:pt x="48500" y="67300"/>
                </a:lnTo>
                <a:lnTo>
                  <a:pt x="48510" y="67310"/>
                </a:lnTo>
                <a:lnTo>
                  <a:pt x="48520" y="67310"/>
                </a:lnTo>
                <a:lnTo>
                  <a:pt x="48530" y="67310"/>
                </a:lnTo>
                <a:lnTo>
                  <a:pt x="48550" y="67310"/>
                </a:lnTo>
                <a:lnTo>
                  <a:pt x="48560" y="67310"/>
                </a:lnTo>
                <a:lnTo>
                  <a:pt x="48570" y="67310"/>
                </a:lnTo>
                <a:lnTo>
                  <a:pt x="48580" y="67320"/>
                </a:lnTo>
                <a:lnTo>
                  <a:pt x="48580" y="67330"/>
                </a:lnTo>
                <a:lnTo>
                  <a:pt x="48580" y="67340"/>
                </a:lnTo>
                <a:lnTo>
                  <a:pt x="48580" y="67350"/>
                </a:lnTo>
                <a:lnTo>
                  <a:pt x="48580" y="67370"/>
                </a:lnTo>
                <a:lnTo>
                  <a:pt x="48590" y="67380"/>
                </a:lnTo>
                <a:lnTo>
                  <a:pt x="48590" y="67390"/>
                </a:lnTo>
                <a:lnTo>
                  <a:pt x="48600" y="67400"/>
                </a:lnTo>
                <a:lnTo>
                  <a:pt x="48610" y="67410"/>
                </a:lnTo>
                <a:lnTo>
                  <a:pt x="48610" y="67420"/>
                </a:lnTo>
                <a:lnTo>
                  <a:pt x="48600" y="67420"/>
                </a:lnTo>
                <a:lnTo>
                  <a:pt x="48590" y="67430"/>
                </a:lnTo>
                <a:lnTo>
                  <a:pt x="48580" y="67440"/>
                </a:lnTo>
                <a:lnTo>
                  <a:pt x="48570" y="67440"/>
                </a:lnTo>
                <a:lnTo>
                  <a:pt x="48560" y="67440"/>
                </a:lnTo>
                <a:lnTo>
                  <a:pt x="48550" y="67440"/>
                </a:lnTo>
                <a:lnTo>
                  <a:pt x="48540" y="67440"/>
                </a:lnTo>
                <a:lnTo>
                  <a:pt x="48530" y="67450"/>
                </a:lnTo>
                <a:lnTo>
                  <a:pt x="48520" y="67460"/>
                </a:lnTo>
                <a:lnTo>
                  <a:pt x="48510" y="67460"/>
                </a:lnTo>
                <a:lnTo>
                  <a:pt x="48500" y="67470"/>
                </a:lnTo>
                <a:lnTo>
                  <a:pt x="48490" y="67480"/>
                </a:lnTo>
                <a:lnTo>
                  <a:pt x="48480" y="67480"/>
                </a:lnTo>
                <a:lnTo>
                  <a:pt x="48470" y="67490"/>
                </a:lnTo>
                <a:lnTo>
                  <a:pt x="48460" y="67490"/>
                </a:lnTo>
                <a:lnTo>
                  <a:pt x="48450" y="67500"/>
                </a:lnTo>
                <a:lnTo>
                  <a:pt x="48450" y="67510"/>
                </a:lnTo>
                <a:lnTo>
                  <a:pt x="48440" y="67520"/>
                </a:lnTo>
                <a:lnTo>
                  <a:pt x="48440" y="67530"/>
                </a:lnTo>
                <a:lnTo>
                  <a:pt x="48440" y="67540"/>
                </a:lnTo>
                <a:lnTo>
                  <a:pt x="48430" y="67540"/>
                </a:lnTo>
                <a:lnTo>
                  <a:pt x="48420" y="67550"/>
                </a:lnTo>
                <a:lnTo>
                  <a:pt x="48420" y="67570"/>
                </a:lnTo>
                <a:lnTo>
                  <a:pt x="48430" y="67570"/>
                </a:lnTo>
                <a:lnTo>
                  <a:pt x="48440" y="67570"/>
                </a:lnTo>
                <a:lnTo>
                  <a:pt x="48450" y="67580"/>
                </a:lnTo>
                <a:lnTo>
                  <a:pt x="48450" y="67590"/>
                </a:lnTo>
                <a:lnTo>
                  <a:pt x="48450" y="67600"/>
                </a:lnTo>
                <a:lnTo>
                  <a:pt x="48450" y="67610"/>
                </a:lnTo>
                <a:lnTo>
                  <a:pt x="48440" y="67620"/>
                </a:lnTo>
                <a:lnTo>
                  <a:pt x="48440" y="67630"/>
                </a:lnTo>
                <a:lnTo>
                  <a:pt x="48440" y="67640"/>
                </a:lnTo>
                <a:lnTo>
                  <a:pt x="48440" y="67650"/>
                </a:lnTo>
                <a:lnTo>
                  <a:pt x="48440" y="67660"/>
                </a:lnTo>
                <a:lnTo>
                  <a:pt x="48430" y="67670"/>
                </a:lnTo>
                <a:lnTo>
                  <a:pt x="48420" y="67680"/>
                </a:lnTo>
                <a:lnTo>
                  <a:pt x="48410" y="67680"/>
                </a:lnTo>
                <a:lnTo>
                  <a:pt x="48400" y="67680"/>
                </a:lnTo>
                <a:lnTo>
                  <a:pt x="48390" y="67690"/>
                </a:lnTo>
                <a:lnTo>
                  <a:pt x="48380" y="67690"/>
                </a:lnTo>
                <a:lnTo>
                  <a:pt x="48380" y="67700"/>
                </a:lnTo>
                <a:lnTo>
                  <a:pt x="48380" y="67710"/>
                </a:lnTo>
                <a:lnTo>
                  <a:pt x="48380" y="67720"/>
                </a:lnTo>
                <a:lnTo>
                  <a:pt x="48380" y="67730"/>
                </a:lnTo>
                <a:lnTo>
                  <a:pt x="48380" y="67750"/>
                </a:lnTo>
                <a:lnTo>
                  <a:pt x="48370" y="67760"/>
                </a:lnTo>
                <a:lnTo>
                  <a:pt x="48360" y="67760"/>
                </a:lnTo>
                <a:lnTo>
                  <a:pt x="48350" y="67760"/>
                </a:lnTo>
                <a:lnTo>
                  <a:pt x="48340" y="67770"/>
                </a:lnTo>
                <a:lnTo>
                  <a:pt x="48330" y="67780"/>
                </a:lnTo>
                <a:lnTo>
                  <a:pt x="48320" y="67790"/>
                </a:lnTo>
                <a:lnTo>
                  <a:pt x="48310" y="67790"/>
                </a:lnTo>
                <a:lnTo>
                  <a:pt x="48300" y="67800"/>
                </a:lnTo>
                <a:lnTo>
                  <a:pt x="48290" y="67800"/>
                </a:lnTo>
                <a:lnTo>
                  <a:pt x="48280" y="67800"/>
                </a:lnTo>
                <a:lnTo>
                  <a:pt x="48270" y="67790"/>
                </a:lnTo>
                <a:lnTo>
                  <a:pt x="48260" y="67790"/>
                </a:lnTo>
                <a:lnTo>
                  <a:pt x="48250" y="67780"/>
                </a:lnTo>
                <a:lnTo>
                  <a:pt x="48250" y="67770"/>
                </a:lnTo>
                <a:lnTo>
                  <a:pt x="48240" y="67770"/>
                </a:lnTo>
                <a:lnTo>
                  <a:pt x="48230" y="67770"/>
                </a:lnTo>
                <a:lnTo>
                  <a:pt x="48230" y="67760"/>
                </a:lnTo>
                <a:lnTo>
                  <a:pt x="48220" y="67750"/>
                </a:lnTo>
                <a:lnTo>
                  <a:pt x="48220" y="67740"/>
                </a:lnTo>
                <a:lnTo>
                  <a:pt x="48210" y="67730"/>
                </a:lnTo>
                <a:lnTo>
                  <a:pt x="48210" y="67720"/>
                </a:lnTo>
                <a:lnTo>
                  <a:pt x="48200" y="67710"/>
                </a:lnTo>
                <a:lnTo>
                  <a:pt x="48200" y="67700"/>
                </a:lnTo>
                <a:lnTo>
                  <a:pt x="48190" y="67690"/>
                </a:lnTo>
                <a:lnTo>
                  <a:pt x="48180" y="67680"/>
                </a:lnTo>
                <a:lnTo>
                  <a:pt x="48170" y="67670"/>
                </a:lnTo>
                <a:lnTo>
                  <a:pt x="48170" y="67660"/>
                </a:lnTo>
                <a:lnTo>
                  <a:pt x="48170" y="67650"/>
                </a:lnTo>
                <a:lnTo>
                  <a:pt x="48170" y="67640"/>
                </a:lnTo>
                <a:lnTo>
                  <a:pt x="48170" y="67630"/>
                </a:lnTo>
                <a:lnTo>
                  <a:pt x="48160" y="67630"/>
                </a:lnTo>
                <a:lnTo>
                  <a:pt x="48160" y="67620"/>
                </a:lnTo>
                <a:lnTo>
                  <a:pt x="48150" y="67610"/>
                </a:lnTo>
                <a:lnTo>
                  <a:pt x="48150" y="67600"/>
                </a:lnTo>
                <a:lnTo>
                  <a:pt x="48140" y="67590"/>
                </a:lnTo>
                <a:lnTo>
                  <a:pt x="48130" y="67580"/>
                </a:lnTo>
                <a:lnTo>
                  <a:pt x="48120" y="67580"/>
                </a:lnTo>
                <a:lnTo>
                  <a:pt x="48110" y="67590"/>
                </a:lnTo>
                <a:lnTo>
                  <a:pt x="48100" y="67600"/>
                </a:lnTo>
                <a:lnTo>
                  <a:pt x="48100" y="67610"/>
                </a:lnTo>
                <a:lnTo>
                  <a:pt x="48090" y="67610"/>
                </a:lnTo>
                <a:lnTo>
                  <a:pt x="48080" y="67600"/>
                </a:lnTo>
                <a:lnTo>
                  <a:pt x="48070" y="67590"/>
                </a:lnTo>
                <a:lnTo>
                  <a:pt x="48070" y="67580"/>
                </a:lnTo>
                <a:lnTo>
                  <a:pt x="48070" y="67600"/>
                </a:lnTo>
                <a:lnTo>
                  <a:pt x="48070" y="67610"/>
                </a:lnTo>
                <a:lnTo>
                  <a:pt x="48060" y="67600"/>
                </a:lnTo>
                <a:lnTo>
                  <a:pt x="48050" y="67600"/>
                </a:lnTo>
                <a:lnTo>
                  <a:pt x="48030" y="67620"/>
                </a:lnTo>
                <a:lnTo>
                  <a:pt x="48030" y="67610"/>
                </a:lnTo>
                <a:lnTo>
                  <a:pt x="48020" y="67600"/>
                </a:lnTo>
                <a:lnTo>
                  <a:pt x="48000" y="67590"/>
                </a:lnTo>
                <a:lnTo>
                  <a:pt x="47990" y="67600"/>
                </a:lnTo>
                <a:lnTo>
                  <a:pt x="47980" y="67600"/>
                </a:lnTo>
                <a:lnTo>
                  <a:pt x="47980" y="67610"/>
                </a:lnTo>
                <a:lnTo>
                  <a:pt x="47990" y="67620"/>
                </a:lnTo>
                <a:lnTo>
                  <a:pt x="47990" y="67630"/>
                </a:lnTo>
                <a:lnTo>
                  <a:pt x="47990" y="67640"/>
                </a:lnTo>
                <a:lnTo>
                  <a:pt x="48000" y="67650"/>
                </a:lnTo>
                <a:lnTo>
                  <a:pt x="48010" y="67660"/>
                </a:lnTo>
                <a:lnTo>
                  <a:pt x="48010" y="67670"/>
                </a:lnTo>
                <a:lnTo>
                  <a:pt x="48020" y="67680"/>
                </a:lnTo>
                <a:lnTo>
                  <a:pt x="48030" y="67700"/>
                </a:lnTo>
                <a:lnTo>
                  <a:pt x="48040" y="67710"/>
                </a:lnTo>
                <a:lnTo>
                  <a:pt x="48040" y="67720"/>
                </a:lnTo>
                <a:lnTo>
                  <a:pt x="48030" y="67730"/>
                </a:lnTo>
                <a:lnTo>
                  <a:pt x="48030" y="67740"/>
                </a:lnTo>
                <a:lnTo>
                  <a:pt x="48020" y="67750"/>
                </a:lnTo>
                <a:lnTo>
                  <a:pt x="48020" y="67760"/>
                </a:lnTo>
                <a:lnTo>
                  <a:pt x="48020" y="67770"/>
                </a:lnTo>
                <a:lnTo>
                  <a:pt x="48010" y="67780"/>
                </a:lnTo>
                <a:lnTo>
                  <a:pt x="48010" y="67790"/>
                </a:lnTo>
                <a:lnTo>
                  <a:pt x="48010" y="67800"/>
                </a:lnTo>
                <a:lnTo>
                  <a:pt x="48010" y="67810"/>
                </a:lnTo>
                <a:lnTo>
                  <a:pt x="48010" y="67820"/>
                </a:lnTo>
                <a:lnTo>
                  <a:pt x="48010" y="67840"/>
                </a:lnTo>
                <a:lnTo>
                  <a:pt x="48010" y="67850"/>
                </a:lnTo>
                <a:lnTo>
                  <a:pt x="48020" y="67860"/>
                </a:lnTo>
                <a:lnTo>
                  <a:pt x="48020" y="67870"/>
                </a:lnTo>
                <a:lnTo>
                  <a:pt x="48020" y="67880"/>
                </a:lnTo>
                <a:lnTo>
                  <a:pt x="48010" y="67890"/>
                </a:lnTo>
                <a:lnTo>
                  <a:pt x="48000" y="67900"/>
                </a:lnTo>
                <a:lnTo>
                  <a:pt x="47990" y="67900"/>
                </a:lnTo>
                <a:lnTo>
                  <a:pt x="47980" y="67900"/>
                </a:lnTo>
                <a:lnTo>
                  <a:pt x="47970" y="67910"/>
                </a:lnTo>
                <a:lnTo>
                  <a:pt x="47970" y="67920"/>
                </a:lnTo>
                <a:lnTo>
                  <a:pt x="47970" y="67930"/>
                </a:lnTo>
                <a:lnTo>
                  <a:pt x="47970" y="67940"/>
                </a:lnTo>
                <a:lnTo>
                  <a:pt x="47960" y="67940"/>
                </a:lnTo>
                <a:lnTo>
                  <a:pt x="47960" y="67950"/>
                </a:lnTo>
                <a:lnTo>
                  <a:pt x="47960" y="67960"/>
                </a:lnTo>
                <a:lnTo>
                  <a:pt x="47950" y="67970"/>
                </a:lnTo>
                <a:lnTo>
                  <a:pt x="47940" y="67970"/>
                </a:lnTo>
                <a:lnTo>
                  <a:pt x="47930" y="67980"/>
                </a:lnTo>
                <a:lnTo>
                  <a:pt x="47920" y="67980"/>
                </a:lnTo>
                <a:lnTo>
                  <a:pt x="47910" y="67990"/>
                </a:lnTo>
                <a:lnTo>
                  <a:pt x="47900" y="67990"/>
                </a:lnTo>
                <a:lnTo>
                  <a:pt x="47900" y="68000"/>
                </a:lnTo>
                <a:lnTo>
                  <a:pt x="47890" y="68010"/>
                </a:lnTo>
                <a:lnTo>
                  <a:pt x="47880" y="68010"/>
                </a:lnTo>
                <a:lnTo>
                  <a:pt x="47880" y="68020"/>
                </a:lnTo>
                <a:lnTo>
                  <a:pt x="47870" y="68030"/>
                </a:lnTo>
                <a:lnTo>
                  <a:pt x="47870" y="68040"/>
                </a:lnTo>
                <a:lnTo>
                  <a:pt x="47860" y="68050"/>
                </a:lnTo>
                <a:lnTo>
                  <a:pt x="47870" y="68060"/>
                </a:lnTo>
                <a:lnTo>
                  <a:pt x="47860" y="68060"/>
                </a:lnTo>
                <a:lnTo>
                  <a:pt x="47850" y="68070"/>
                </a:lnTo>
                <a:lnTo>
                  <a:pt x="47840" y="68080"/>
                </a:lnTo>
                <a:lnTo>
                  <a:pt x="47840" y="68090"/>
                </a:lnTo>
                <a:lnTo>
                  <a:pt x="47840" y="68100"/>
                </a:lnTo>
                <a:lnTo>
                  <a:pt x="47830" y="68110"/>
                </a:lnTo>
                <a:lnTo>
                  <a:pt x="47820" y="68110"/>
                </a:lnTo>
                <a:lnTo>
                  <a:pt x="47810" y="68120"/>
                </a:lnTo>
                <a:lnTo>
                  <a:pt x="47800" y="68120"/>
                </a:lnTo>
                <a:lnTo>
                  <a:pt x="47780" y="68120"/>
                </a:lnTo>
                <a:lnTo>
                  <a:pt x="47770" y="68130"/>
                </a:lnTo>
                <a:lnTo>
                  <a:pt x="47770" y="68120"/>
                </a:lnTo>
                <a:lnTo>
                  <a:pt x="47770" y="68110"/>
                </a:lnTo>
                <a:lnTo>
                  <a:pt x="47760" y="68100"/>
                </a:lnTo>
                <a:lnTo>
                  <a:pt x="47750" y="68090"/>
                </a:lnTo>
                <a:lnTo>
                  <a:pt x="47740" y="68080"/>
                </a:lnTo>
                <a:lnTo>
                  <a:pt x="47740" y="68070"/>
                </a:lnTo>
                <a:lnTo>
                  <a:pt x="47730" y="68060"/>
                </a:lnTo>
                <a:lnTo>
                  <a:pt x="47730" y="68050"/>
                </a:lnTo>
                <a:lnTo>
                  <a:pt x="47730" y="68030"/>
                </a:lnTo>
                <a:lnTo>
                  <a:pt x="47730" y="68020"/>
                </a:lnTo>
                <a:lnTo>
                  <a:pt x="47730" y="68010"/>
                </a:lnTo>
                <a:lnTo>
                  <a:pt x="47720" y="68000"/>
                </a:lnTo>
                <a:lnTo>
                  <a:pt x="47720" y="67990"/>
                </a:lnTo>
                <a:lnTo>
                  <a:pt x="47710" y="67990"/>
                </a:lnTo>
                <a:lnTo>
                  <a:pt x="47690" y="67990"/>
                </a:lnTo>
                <a:lnTo>
                  <a:pt x="47680" y="67990"/>
                </a:lnTo>
                <a:lnTo>
                  <a:pt x="47670" y="67980"/>
                </a:lnTo>
                <a:lnTo>
                  <a:pt x="47670" y="67970"/>
                </a:lnTo>
                <a:lnTo>
                  <a:pt x="47670" y="67960"/>
                </a:lnTo>
                <a:lnTo>
                  <a:pt x="47670" y="67950"/>
                </a:lnTo>
                <a:lnTo>
                  <a:pt x="47670" y="67940"/>
                </a:lnTo>
                <a:lnTo>
                  <a:pt x="47680" y="67930"/>
                </a:lnTo>
                <a:lnTo>
                  <a:pt x="47670" y="67920"/>
                </a:lnTo>
                <a:lnTo>
                  <a:pt x="47660" y="67910"/>
                </a:lnTo>
                <a:lnTo>
                  <a:pt x="47650" y="67910"/>
                </a:lnTo>
                <a:lnTo>
                  <a:pt x="47640" y="67910"/>
                </a:lnTo>
                <a:lnTo>
                  <a:pt x="47640" y="67900"/>
                </a:lnTo>
                <a:lnTo>
                  <a:pt x="47640" y="67890"/>
                </a:lnTo>
                <a:lnTo>
                  <a:pt x="47640" y="67880"/>
                </a:lnTo>
                <a:lnTo>
                  <a:pt x="47630" y="67870"/>
                </a:lnTo>
                <a:lnTo>
                  <a:pt x="47630" y="67860"/>
                </a:lnTo>
                <a:lnTo>
                  <a:pt x="47630" y="67850"/>
                </a:lnTo>
                <a:lnTo>
                  <a:pt x="47620" y="67840"/>
                </a:lnTo>
                <a:lnTo>
                  <a:pt x="47620" y="67830"/>
                </a:lnTo>
                <a:lnTo>
                  <a:pt x="47620" y="67820"/>
                </a:lnTo>
                <a:lnTo>
                  <a:pt x="47610" y="67810"/>
                </a:lnTo>
                <a:lnTo>
                  <a:pt x="47610" y="67800"/>
                </a:lnTo>
                <a:lnTo>
                  <a:pt x="47610" y="67790"/>
                </a:lnTo>
                <a:lnTo>
                  <a:pt x="47610" y="67770"/>
                </a:lnTo>
                <a:lnTo>
                  <a:pt x="47610" y="67760"/>
                </a:lnTo>
                <a:lnTo>
                  <a:pt x="47610" y="67750"/>
                </a:lnTo>
                <a:lnTo>
                  <a:pt x="47610" y="67740"/>
                </a:lnTo>
                <a:lnTo>
                  <a:pt x="47620" y="67730"/>
                </a:lnTo>
                <a:lnTo>
                  <a:pt x="47610" y="67710"/>
                </a:lnTo>
                <a:lnTo>
                  <a:pt x="47600" y="67700"/>
                </a:lnTo>
                <a:lnTo>
                  <a:pt x="47600" y="67690"/>
                </a:lnTo>
                <a:lnTo>
                  <a:pt x="47600" y="67680"/>
                </a:lnTo>
                <a:lnTo>
                  <a:pt x="47610" y="67680"/>
                </a:lnTo>
                <a:lnTo>
                  <a:pt x="47610" y="67660"/>
                </a:lnTo>
                <a:lnTo>
                  <a:pt x="47610" y="67650"/>
                </a:lnTo>
                <a:lnTo>
                  <a:pt x="47600" y="67650"/>
                </a:lnTo>
                <a:lnTo>
                  <a:pt x="47590" y="67650"/>
                </a:lnTo>
                <a:lnTo>
                  <a:pt x="47580" y="67640"/>
                </a:lnTo>
                <a:lnTo>
                  <a:pt x="47580" y="67630"/>
                </a:lnTo>
                <a:lnTo>
                  <a:pt x="47590" y="67620"/>
                </a:lnTo>
                <a:lnTo>
                  <a:pt x="47600" y="67610"/>
                </a:lnTo>
                <a:lnTo>
                  <a:pt x="47590" y="67600"/>
                </a:lnTo>
                <a:lnTo>
                  <a:pt x="47580" y="67610"/>
                </a:lnTo>
                <a:lnTo>
                  <a:pt x="47570" y="67610"/>
                </a:lnTo>
                <a:lnTo>
                  <a:pt x="47570" y="67620"/>
                </a:lnTo>
                <a:lnTo>
                  <a:pt x="47560" y="67620"/>
                </a:lnTo>
                <a:lnTo>
                  <a:pt x="47550" y="67630"/>
                </a:lnTo>
                <a:lnTo>
                  <a:pt x="47540" y="67630"/>
                </a:lnTo>
                <a:lnTo>
                  <a:pt x="47530" y="67630"/>
                </a:lnTo>
                <a:lnTo>
                  <a:pt x="47520" y="67630"/>
                </a:lnTo>
                <a:lnTo>
                  <a:pt x="47510" y="67630"/>
                </a:lnTo>
                <a:lnTo>
                  <a:pt x="47500" y="67630"/>
                </a:lnTo>
                <a:lnTo>
                  <a:pt x="47490" y="67620"/>
                </a:lnTo>
                <a:lnTo>
                  <a:pt x="47490" y="67610"/>
                </a:lnTo>
                <a:lnTo>
                  <a:pt x="47480" y="67600"/>
                </a:lnTo>
                <a:lnTo>
                  <a:pt x="47470" y="67600"/>
                </a:lnTo>
                <a:lnTo>
                  <a:pt x="47470" y="67590"/>
                </a:lnTo>
                <a:lnTo>
                  <a:pt x="47460" y="67580"/>
                </a:lnTo>
                <a:lnTo>
                  <a:pt x="47450" y="67570"/>
                </a:lnTo>
                <a:lnTo>
                  <a:pt x="47440" y="67560"/>
                </a:lnTo>
                <a:lnTo>
                  <a:pt x="47440" y="67550"/>
                </a:lnTo>
                <a:lnTo>
                  <a:pt x="47430" y="67540"/>
                </a:lnTo>
                <a:lnTo>
                  <a:pt x="47430" y="67530"/>
                </a:lnTo>
                <a:lnTo>
                  <a:pt x="47420" y="67530"/>
                </a:lnTo>
                <a:lnTo>
                  <a:pt x="47410" y="67510"/>
                </a:lnTo>
                <a:lnTo>
                  <a:pt x="47410" y="67500"/>
                </a:lnTo>
                <a:lnTo>
                  <a:pt x="47400" y="67500"/>
                </a:lnTo>
                <a:lnTo>
                  <a:pt x="47400" y="67490"/>
                </a:lnTo>
                <a:lnTo>
                  <a:pt x="47400" y="67480"/>
                </a:lnTo>
                <a:lnTo>
                  <a:pt x="47400" y="67470"/>
                </a:lnTo>
                <a:lnTo>
                  <a:pt x="47400" y="67460"/>
                </a:lnTo>
                <a:lnTo>
                  <a:pt x="47400" y="67450"/>
                </a:lnTo>
                <a:lnTo>
                  <a:pt x="47400" y="67440"/>
                </a:lnTo>
                <a:lnTo>
                  <a:pt x="47390" y="67430"/>
                </a:lnTo>
                <a:lnTo>
                  <a:pt x="47380" y="67420"/>
                </a:lnTo>
                <a:lnTo>
                  <a:pt x="47370" y="67410"/>
                </a:lnTo>
                <a:lnTo>
                  <a:pt x="47370" y="67400"/>
                </a:lnTo>
                <a:lnTo>
                  <a:pt x="47360" y="67400"/>
                </a:lnTo>
                <a:lnTo>
                  <a:pt x="47350" y="67400"/>
                </a:lnTo>
                <a:lnTo>
                  <a:pt x="47340" y="67410"/>
                </a:lnTo>
                <a:lnTo>
                  <a:pt x="47330" y="67420"/>
                </a:lnTo>
                <a:lnTo>
                  <a:pt x="47320" y="67420"/>
                </a:lnTo>
                <a:lnTo>
                  <a:pt x="47310" y="67420"/>
                </a:lnTo>
                <a:lnTo>
                  <a:pt x="47300" y="67420"/>
                </a:lnTo>
                <a:lnTo>
                  <a:pt x="47290" y="67410"/>
                </a:lnTo>
                <a:lnTo>
                  <a:pt x="47290" y="67400"/>
                </a:lnTo>
                <a:lnTo>
                  <a:pt x="47300" y="67390"/>
                </a:lnTo>
                <a:lnTo>
                  <a:pt x="47290" y="67380"/>
                </a:lnTo>
                <a:lnTo>
                  <a:pt x="47280" y="67370"/>
                </a:lnTo>
                <a:lnTo>
                  <a:pt x="47270" y="67380"/>
                </a:lnTo>
                <a:lnTo>
                  <a:pt x="47250" y="67380"/>
                </a:lnTo>
                <a:lnTo>
                  <a:pt x="47230" y="67380"/>
                </a:lnTo>
                <a:lnTo>
                  <a:pt x="47220" y="67380"/>
                </a:lnTo>
                <a:lnTo>
                  <a:pt x="47220" y="67370"/>
                </a:lnTo>
                <a:lnTo>
                  <a:pt x="47220" y="67360"/>
                </a:lnTo>
                <a:lnTo>
                  <a:pt x="47230" y="67350"/>
                </a:lnTo>
                <a:lnTo>
                  <a:pt x="47230" y="67340"/>
                </a:lnTo>
                <a:lnTo>
                  <a:pt x="47220" y="67330"/>
                </a:lnTo>
                <a:lnTo>
                  <a:pt x="47210" y="67330"/>
                </a:lnTo>
                <a:lnTo>
                  <a:pt x="47210" y="67320"/>
                </a:lnTo>
                <a:lnTo>
                  <a:pt x="47210" y="67310"/>
                </a:lnTo>
                <a:lnTo>
                  <a:pt x="47210" y="67300"/>
                </a:lnTo>
                <a:lnTo>
                  <a:pt x="47210" y="67290"/>
                </a:lnTo>
                <a:lnTo>
                  <a:pt x="47200" y="67290"/>
                </a:lnTo>
                <a:lnTo>
                  <a:pt x="47190" y="67290"/>
                </a:lnTo>
                <a:lnTo>
                  <a:pt x="47180" y="67310"/>
                </a:lnTo>
                <a:lnTo>
                  <a:pt x="47170" y="67320"/>
                </a:lnTo>
                <a:lnTo>
                  <a:pt x="47160" y="67320"/>
                </a:lnTo>
                <a:lnTo>
                  <a:pt x="47150" y="67330"/>
                </a:lnTo>
                <a:lnTo>
                  <a:pt x="47140" y="67340"/>
                </a:lnTo>
                <a:lnTo>
                  <a:pt x="47130" y="67350"/>
                </a:lnTo>
                <a:lnTo>
                  <a:pt x="47120" y="67350"/>
                </a:lnTo>
                <a:lnTo>
                  <a:pt x="47110" y="67350"/>
                </a:lnTo>
                <a:lnTo>
                  <a:pt x="47100" y="67350"/>
                </a:lnTo>
                <a:lnTo>
                  <a:pt x="47090" y="67360"/>
                </a:lnTo>
                <a:lnTo>
                  <a:pt x="47080" y="67370"/>
                </a:lnTo>
                <a:lnTo>
                  <a:pt x="47070" y="67370"/>
                </a:lnTo>
                <a:lnTo>
                  <a:pt x="47060" y="67370"/>
                </a:lnTo>
                <a:lnTo>
                  <a:pt x="47060" y="67380"/>
                </a:lnTo>
                <a:lnTo>
                  <a:pt x="47060" y="67390"/>
                </a:lnTo>
                <a:lnTo>
                  <a:pt x="47050" y="67400"/>
                </a:lnTo>
                <a:lnTo>
                  <a:pt x="47040" y="67410"/>
                </a:lnTo>
                <a:lnTo>
                  <a:pt x="47030" y="67410"/>
                </a:lnTo>
                <a:lnTo>
                  <a:pt x="47020" y="67420"/>
                </a:lnTo>
                <a:lnTo>
                  <a:pt x="47010" y="67420"/>
                </a:lnTo>
                <a:lnTo>
                  <a:pt x="47000" y="67410"/>
                </a:lnTo>
                <a:lnTo>
                  <a:pt x="46990" y="67410"/>
                </a:lnTo>
                <a:lnTo>
                  <a:pt x="46980" y="67400"/>
                </a:lnTo>
                <a:lnTo>
                  <a:pt x="46990" y="67400"/>
                </a:lnTo>
                <a:lnTo>
                  <a:pt x="46990" y="67390"/>
                </a:lnTo>
                <a:lnTo>
                  <a:pt x="47000" y="67380"/>
                </a:lnTo>
                <a:lnTo>
                  <a:pt x="47010" y="67370"/>
                </a:lnTo>
                <a:lnTo>
                  <a:pt x="47010" y="67360"/>
                </a:lnTo>
                <a:lnTo>
                  <a:pt x="47010" y="67350"/>
                </a:lnTo>
                <a:lnTo>
                  <a:pt x="47000" y="67350"/>
                </a:lnTo>
                <a:lnTo>
                  <a:pt x="46990" y="67350"/>
                </a:lnTo>
                <a:lnTo>
                  <a:pt x="46970" y="67350"/>
                </a:lnTo>
                <a:lnTo>
                  <a:pt x="46960" y="67350"/>
                </a:lnTo>
                <a:lnTo>
                  <a:pt x="46950" y="67340"/>
                </a:lnTo>
                <a:lnTo>
                  <a:pt x="46940" y="67340"/>
                </a:lnTo>
                <a:lnTo>
                  <a:pt x="46940" y="67350"/>
                </a:lnTo>
                <a:lnTo>
                  <a:pt x="46930" y="67350"/>
                </a:lnTo>
                <a:lnTo>
                  <a:pt x="46920" y="67350"/>
                </a:lnTo>
                <a:lnTo>
                  <a:pt x="46910" y="67360"/>
                </a:lnTo>
                <a:lnTo>
                  <a:pt x="46900" y="67360"/>
                </a:lnTo>
                <a:lnTo>
                  <a:pt x="46890" y="67370"/>
                </a:lnTo>
                <a:lnTo>
                  <a:pt x="46880" y="67360"/>
                </a:lnTo>
                <a:lnTo>
                  <a:pt x="46870" y="67350"/>
                </a:lnTo>
                <a:lnTo>
                  <a:pt x="46860" y="67350"/>
                </a:lnTo>
                <a:lnTo>
                  <a:pt x="46850" y="67350"/>
                </a:lnTo>
                <a:lnTo>
                  <a:pt x="46840" y="67350"/>
                </a:lnTo>
                <a:lnTo>
                  <a:pt x="46830" y="67330"/>
                </a:lnTo>
                <a:lnTo>
                  <a:pt x="46830" y="67320"/>
                </a:lnTo>
                <a:lnTo>
                  <a:pt x="46840" y="67310"/>
                </a:lnTo>
                <a:lnTo>
                  <a:pt x="46850" y="67310"/>
                </a:lnTo>
                <a:lnTo>
                  <a:pt x="46860" y="67310"/>
                </a:lnTo>
                <a:lnTo>
                  <a:pt x="46870" y="67310"/>
                </a:lnTo>
                <a:lnTo>
                  <a:pt x="46880" y="67310"/>
                </a:lnTo>
                <a:lnTo>
                  <a:pt x="46890" y="67310"/>
                </a:lnTo>
                <a:lnTo>
                  <a:pt x="46890" y="67300"/>
                </a:lnTo>
                <a:lnTo>
                  <a:pt x="46890" y="67290"/>
                </a:lnTo>
                <a:lnTo>
                  <a:pt x="46880" y="67280"/>
                </a:lnTo>
                <a:lnTo>
                  <a:pt x="46870" y="67280"/>
                </a:lnTo>
                <a:lnTo>
                  <a:pt x="46860" y="67280"/>
                </a:lnTo>
                <a:lnTo>
                  <a:pt x="46850" y="67280"/>
                </a:lnTo>
                <a:lnTo>
                  <a:pt x="46830" y="67270"/>
                </a:lnTo>
                <a:lnTo>
                  <a:pt x="46820" y="67270"/>
                </a:lnTo>
                <a:lnTo>
                  <a:pt x="46800" y="67270"/>
                </a:lnTo>
                <a:lnTo>
                  <a:pt x="46780" y="67260"/>
                </a:lnTo>
                <a:lnTo>
                  <a:pt x="46780" y="67250"/>
                </a:lnTo>
                <a:lnTo>
                  <a:pt x="46770" y="67250"/>
                </a:lnTo>
                <a:lnTo>
                  <a:pt x="46770" y="67240"/>
                </a:lnTo>
                <a:lnTo>
                  <a:pt x="46780" y="67230"/>
                </a:lnTo>
                <a:lnTo>
                  <a:pt x="46780" y="67220"/>
                </a:lnTo>
                <a:lnTo>
                  <a:pt x="46790" y="67220"/>
                </a:lnTo>
                <a:lnTo>
                  <a:pt x="46800" y="67210"/>
                </a:lnTo>
                <a:lnTo>
                  <a:pt x="46810" y="67210"/>
                </a:lnTo>
                <a:lnTo>
                  <a:pt x="46820" y="67200"/>
                </a:lnTo>
                <a:lnTo>
                  <a:pt x="46820" y="67190"/>
                </a:lnTo>
                <a:lnTo>
                  <a:pt x="46810" y="67180"/>
                </a:lnTo>
                <a:lnTo>
                  <a:pt x="46800" y="67170"/>
                </a:lnTo>
                <a:lnTo>
                  <a:pt x="46790" y="67170"/>
                </a:lnTo>
                <a:lnTo>
                  <a:pt x="46780" y="67160"/>
                </a:lnTo>
                <a:lnTo>
                  <a:pt x="46770" y="67160"/>
                </a:lnTo>
                <a:lnTo>
                  <a:pt x="46760" y="67160"/>
                </a:lnTo>
                <a:lnTo>
                  <a:pt x="46750" y="67160"/>
                </a:lnTo>
                <a:lnTo>
                  <a:pt x="46740" y="67160"/>
                </a:lnTo>
                <a:lnTo>
                  <a:pt x="46730" y="67160"/>
                </a:lnTo>
                <a:lnTo>
                  <a:pt x="46730" y="67170"/>
                </a:lnTo>
                <a:lnTo>
                  <a:pt x="46730" y="67180"/>
                </a:lnTo>
                <a:lnTo>
                  <a:pt x="46720" y="67190"/>
                </a:lnTo>
                <a:lnTo>
                  <a:pt x="46710" y="67190"/>
                </a:lnTo>
                <a:lnTo>
                  <a:pt x="46690" y="67190"/>
                </a:lnTo>
                <a:lnTo>
                  <a:pt x="46680" y="67190"/>
                </a:lnTo>
                <a:lnTo>
                  <a:pt x="46670" y="67190"/>
                </a:lnTo>
                <a:lnTo>
                  <a:pt x="46660" y="67190"/>
                </a:lnTo>
                <a:lnTo>
                  <a:pt x="46650" y="67190"/>
                </a:lnTo>
                <a:lnTo>
                  <a:pt x="46640" y="67190"/>
                </a:lnTo>
                <a:lnTo>
                  <a:pt x="46630" y="67190"/>
                </a:lnTo>
                <a:lnTo>
                  <a:pt x="46620" y="67180"/>
                </a:lnTo>
                <a:lnTo>
                  <a:pt x="46610" y="67170"/>
                </a:lnTo>
                <a:lnTo>
                  <a:pt x="46600" y="67170"/>
                </a:lnTo>
                <a:lnTo>
                  <a:pt x="46590" y="67170"/>
                </a:lnTo>
                <a:lnTo>
                  <a:pt x="46580" y="67170"/>
                </a:lnTo>
                <a:lnTo>
                  <a:pt x="46570" y="67170"/>
                </a:lnTo>
                <a:lnTo>
                  <a:pt x="46560" y="67160"/>
                </a:lnTo>
                <a:lnTo>
                  <a:pt x="46550" y="67160"/>
                </a:lnTo>
                <a:lnTo>
                  <a:pt x="46540" y="67160"/>
                </a:lnTo>
                <a:lnTo>
                  <a:pt x="46530" y="67170"/>
                </a:lnTo>
                <a:lnTo>
                  <a:pt x="46520" y="67170"/>
                </a:lnTo>
                <a:lnTo>
                  <a:pt x="46510" y="67160"/>
                </a:lnTo>
                <a:lnTo>
                  <a:pt x="46510" y="67150"/>
                </a:lnTo>
                <a:lnTo>
                  <a:pt x="46510" y="67140"/>
                </a:lnTo>
                <a:lnTo>
                  <a:pt x="46510" y="67130"/>
                </a:lnTo>
                <a:lnTo>
                  <a:pt x="46510" y="67120"/>
                </a:lnTo>
                <a:lnTo>
                  <a:pt x="46500" y="67120"/>
                </a:lnTo>
                <a:lnTo>
                  <a:pt x="46490" y="67120"/>
                </a:lnTo>
                <a:lnTo>
                  <a:pt x="46490" y="67110"/>
                </a:lnTo>
                <a:lnTo>
                  <a:pt x="46490" y="67100"/>
                </a:lnTo>
                <a:lnTo>
                  <a:pt x="46490" y="67080"/>
                </a:lnTo>
                <a:lnTo>
                  <a:pt x="46480" y="67070"/>
                </a:lnTo>
                <a:lnTo>
                  <a:pt x="46470" y="67060"/>
                </a:lnTo>
                <a:lnTo>
                  <a:pt x="46460" y="67060"/>
                </a:lnTo>
                <a:lnTo>
                  <a:pt x="46450" y="67050"/>
                </a:lnTo>
                <a:lnTo>
                  <a:pt x="46440" y="67050"/>
                </a:lnTo>
                <a:lnTo>
                  <a:pt x="46430" y="67050"/>
                </a:lnTo>
                <a:lnTo>
                  <a:pt x="46420" y="67060"/>
                </a:lnTo>
                <a:lnTo>
                  <a:pt x="46410" y="67070"/>
                </a:lnTo>
                <a:lnTo>
                  <a:pt x="46400" y="67070"/>
                </a:lnTo>
                <a:lnTo>
                  <a:pt x="46390" y="67080"/>
                </a:lnTo>
                <a:lnTo>
                  <a:pt x="46380" y="67080"/>
                </a:lnTo>
                <a:lnTo>
                  <a:pt x="46370" y="67070"/>
                </a:lnTo>
                <a:lnTo>
                  <a:pt x="46360" y="67070"/>
                </a:lnTo>
                <a:lnTo>
                  <a:pt x="46350" y="67060"/>
                </a:lnTo>
                <a:lnTo>
                  <a:pt x="46340" y="67050"/>
                </a:lnTo>
                <a:lnTo>
                  <a:pt x="46330" y="67040"/>
                </a:lnTo>
                <a:lnTo>
                  <a:pt x="46320" y="67050"/>
                </a:lnTo>
                <a:lnTo>
                  <a:pt x="46310" y="67040"/>
                </a:lnTo>
                <a:lnTo>
                  <a:pt x="46300" y="67040"/>
                </a:lnTo>
                <a:lnTo>
                  <a:pt x="46300" y="67030"/>
                </a:lnTo>
                <a:lnTo>
                  <a:pt x="46290" y="67030"/>
                </a:lnTo>
                <a:lnTo>
                  <a:pt x="46290" y="67020"/>
                </a:lnTo>
                <a:lnTo>
                  <a:pt x="46280" y="67020"/>
                </a:lnTo>
                <a:lnTo>
                  <a:pt x="46270" y="67010"/>
                </a:lnTo>
                <a:lnTo>
                  <a:pt x="46260" y="67000"/>
                </a:lnTo>
                <a:lnTo>
                  <a:pt x="46250" y="67000"/>
                </a:lnTo>
                <a:lnTo>
                  <a:pt x="46250" y="66990"/>
                </a:lnTo>
                <a:lnTo>
                  <a:pt x="46240" y="66980"/>
                </a:lnTo>
                <a:lnTo>
                  <a:pt x="46230" y="66980"/>
                </a:lnTo>
                <a:lnTo>
                  <a:pt x="46220" y="66970"/>
                </a:lnTo>
                <a:lnTo>
                  <a:pt x="46210" y="66970"/>
                </a:lnTo>
                <a:lnTo>
                  <a:pt x="46200" y="66960"/>
                </a:lnTo>
                <a:lnTo>
                  <a:pt x="46190" y="66960"/>
                </a:lnTo>
                <a:lnTo>
                  <a:pt x="46190" y="66970"/>
                </a:lnTo>
                <a:lnTo>
                  <a:pt x="46170" y="66980"/>
                </a:lnTo>
                <a:lnTo>
                  <a:pt x="46160" y="66980"/>
                </a:lnTo>
                <a:lnTo>
                  <a:pt x="46150" y="66980"/>
                </a:lnTo>
                <a:lnTo>
                  <a:pt x="46140" y="66970"/>
                </a:lnTo>
                <a:lnTo>
                  <a:pt x="46120" y="66970"/>
                </a:lnTo>
                <a:lnTo>
                  <a:pt x="46110" y="66970"/>
                </a:lnTo>
                <a:lnTo>
                  <a:pt x="46100" y="66980"/>
                </a:lnTo>
                <a:lnTo>
                  <a:pt x="46100" y="66990"/>
                </a:lnTo>
                <a:lnTo>
                  <a:pt x="46100" y="67000"/>
                </a:lnTo>
                <a:lnTo>
                  <a:pt x="46100" y="67010"/>
                </a:lnTo>
                <a:lnTo>
                  <a:pt x="46090" y="67010"/>
                </a:lnTo>
                <a:lnTo>
                  <a:pt x="46080" y="66990"/>
                </a:lnTo>
                <a:lnTo>
                  <a:pt x="46070" y="66990"/>
                </a:lnTo>
                <a:lnTo>
                  <a:pt x="46060" y="66990"/>
                </a:lnTo>
                <a:lnTo>
                  <a:pt x="46050" y="66990"/>
                </a:lnTo>
                <a:lnTo>
                  <a:pt x="46040" y="66990"/>
                </a:lnTo>
                <a:lnTo>
                  <a:pt x="46030" y="66980"/>
                </a:lnTo>
                <a:lnTo>
                  <a:pt x="46020" y="66980"/>
                </a:lnTo>
                <a:lnTo>
                  <a:pt x="46010" y="66980"/>
                </a:lnTo>
                <a:lnTo>
                  <a:pt x="46000" y="66990"/>
                </a:lnTo>
                <a:lnTo>
                  <a:pt x="45990" y="66990"/>
                </a:lnTo>
                <a:lnTo>
                  <a:pt x="45980" y="67000"/>
                </a:lnTo>
                <a:lnTo>
                  <a:pt x="45970" y="67000"/>
                </a:lnTo>
                <a:lnTo>
                  <a:pt x="45960" y="67000"/>
                </a:lnTo>
                <a:lnTo>
                  <a:pt x="45960" y="67010"/>
                </a:lnTo>
                <a:lnTo>
                  <a:pt x="45950" y="67010"/>
                </a:lnTo>
                <a:lnTo>
                  <a:pt x="45950" y="67020"/>
                </a:lnTo>
                <a:lnTo>
                  <a:pt x="45940" y="67020"/>
                </a:lnTo>
                <a:lnTo>
                  <a:pt x="45930" y="67020"/>
                </a:lnTo>
                <a:lnTo>
                  <a:pt x="45920" y="67020"/>
                </a:lnTo>
                <a:lnTo>
                  <a:pt x="45910" y="67030"/>
                </a:lnTo>
                <a:lnTo>
                  <a:pt x="45900" y="67040"/>
                </a:lnTo>
                <a:lnTo>
                  <a:pt x="45890" y="67050"/>
                </a:lnTo>
                <a:lnTo>
                  <a:pt x="45880" y="67060"/>
                </a:lnTo>
                <a:lnTo>
                  <a:pt x="45880" y="67070"/>
                </a:lnTo>
                <a:lnTo>
                  <a:pt x="45870" y="67080"/>
                </a:lnTo>
                <a:lnTo>
                  <a:pt x="45860" y="67090"/>
                </a:lnTo>
                <a:lnTo>
                  <a:pt x="45850" y="67090"/>
                </a:lnTo>
                <a:lnTo>
                  <a:pt x="45840" y="67090"/>
                </a:lnTo>
                <a:lnTo>
                  <a:pt x="45830" y="67100"/>
                </a:lnTo>
                <a:lnTo>
                  <a:pt x="45820" y="67100"/>
                </a:lnTo>
                <a:lnTo>
                  <a:pt x="45800" y="67100"/>
                </a:lnTo>
                <a:lnTo>
                  <a:pt x="45790" y="67100"/>
                </a:lnTo>
                <a:lnTo>
                  <a:pt x="45780" y="67090"/>
                </a:lnTo>
                <a:lnTo>
                  <a:pt x="45780" y="67080"/>
                </a:lnTo>
                <a:lnTo>
                  <a:pt x="45770" y="67080"/>
                </a:lnTo>
                <a:lnTo>
                  <a:pt x="45770" y="67090"/>
                </a:lnTo>
                <a:lnTo>
                  <a:pt x="45770" y="67100"/>
                </a:lnTo>
                <a:lnTo>
                  <a:pt x="45760" y="67110"/>
                </a:lnTo>
                <a:lnTo>
                  <a:pt x="45750" y="67110"/>
                </a:lnTo>
                <a:lnTo>
                  <a:pt x="45740" y="67110"/>
                </a:lnTo>
                <a:lnTo>
                  <a:pt x="45730" y="67100"/>
                </a:lnTo>
                <a:lnTo>
                  <a:pt x="45720" y="67100"/>
                </a:lnTo>
                <a:lnTo>
                  <a:pt x="45710" y="67110"/>
                </a:lnTo>
                <a:lnTo>
                  <a:pt x="45700" y="67110"/>
                </a:lnTo>
                <a:lnTo>
                  <a:pt x="45690" y="67100"/>
                </a:lnTo>
                <a:lnTo>
                  <a:pt x="45680" y="67100"/>
                </a:lnTo>
                <a:lnTo>
                  <a:pt x="45680" y="67110"/>
                </a:lnTo>
                <a:lnTo>
                  <a:pt x="45670" y="67110"/>
                </a:lnTo>
                <a:lnTo>
                  <a:pt x="45660" y="67110"/>
                </a:lnTo>
                <a:lnTo>
                  <a:pt x="45650" y="67100"/>
                </a:lnTo>
                <a:lnTo>
                  <a:pt x="45640" y="67100"/>
                </a:lnTo>
                <a:lnTo>
                  <a:pt x="45630" y="67100"/>
                </a:lnTo>
                <a:lnTo>
                  <a:pt x="45620" y="67100"/>
                </a:lnTo>
                <a:lnTo>
                  <a:pt x="45610" y="67090"/>
                </a:lnTo>
                <a:lnTo>
                  <a:pt x="45590" y="67090"/>
                </a:lnTo>
                <a:lnTo>
                  <a:pt x="45580" y="67080"/>
                </a:lnTo>
                <a:lnTo>
                  <a:pt x="45570" y="67070"/>
                </a:lnTo>
                <a:lnTo>
                  <a:pt x="45560" y="67070"/>
                </a:lnTo>
                <a:lnTo>
                  <a:pt x="45550" y="67070"/>
                </a:lnTo>
                <a:lnTo>
                  <a:pt x="45540" y="67070"/>
                </a:lnTo>
                <a:lnTo>
                  <a:pt x="45540" y="67060"/>
                </a:lnTo>
                <a:lnTo>
                  <a:pt x="45530" y="67060"/>
                </a:lnTo>
                <a:lnTo>
                  <a:pt x="45520" y="67060"/>
                </a:lnTo>
                <a:lnTo>
                  <a:pt x="45510" y="67050"/>
                </a:lnTo>
                <a:lnTo>
                  <a:pt x="45500" y="67040"/>
                </a:lnTo>
                <a:lnTo>
                  <a:pt x="45490" y="67040"/>
                </a:lnTo>
                <a:lnTo>
                  <a:pt x="45480" y="67040"/>
                </a:lnTo>
                <a:lnTo>
                  <a:pt x="45470" y="67030"/>
                </a:lnTo>
                <a:lnTo>
                  <a:pt x="45460" y="67030"/>
                </a:lnTo>
                <a:lnTo>
                  <a:pt x="45450" y="67030"/>
                </a:lnTo>
                <a:lnTo>
                  <a:pt x="45440" y="67020"/>
                </a:lnTo>
                <a:lnTo>
                  <a:pt x="45430" y="67010"/>
                </a:lnTo>
                <a:lnTo>
                  <a:pt x="45420" y="67010"/>
                </a:lnTo>
                <a:lnTo>
                  <a:pt x="45410" y="67010"/>
                </a:lnTo>
                <a:lnTo>
                  <a:pt x="45400" y="67010"/>
                </a:lnTo>
                <a:lnTo>
                  <a:pt x="45390" y="67010"/>
                </a:lnTo>
                <a:lnTo>
                  <a:pt x="45380" y="67020"/>
                </a:lnTo>
                <a:lnTo>
                  <a:pt x="45370" y="67020"/>
                </a:lnTo>
                <a:lnTo>
                  <a:pt x="45350" y="67010"/>
                </a:lnTo>
                <a:lnTo>
                  <a:pt x="45340" y="67010"/>
                </a:lnTo>
                <a:lnTo>
                  <a:pt x="45330" y="67010"/>
                </a:lnTo>
                <a:lnTo>
                  <a:pt x="45320" y="67010"/>
                </a:lnTo>
                <a:lnTo>
                  <a:pt x="45310" y="67010"/>
                </a:lnTo>
                <a:lnTo>
                  <a:pt x="45300" y="67000"/>
                </a:lnTo>
                <a:lnTo>
                  <a:pt x="45290" y="67000"/>
                </a:lnTo>
                <a:lnTo>
                  <a:pt x="45280" y="67000"/>
                </a:lnTo>
                <a:lnTo>
                  <a:pt x="45270" y="67000"/>
                </a:lnTo>
                <a:lnTo>
                  <a:pt x="45270" y="66990"/>
                </a:lnTo>
                <a:lnTo>
                  <a:pt x="45260" y="67000"/>
                </a:lnTo>
                <a:lnTo>
                  <a:pt x="45250" y="67000"/>
                </a:lnTo>
                <a:lnTo>
                  <a:pt x="45240" y="67000"/>
                </a:lnTo>
                <a:lnTo>
                  <a:pt x="45230" y="67010"/>
                </a:lnTo>
                <a:lnTo>
                  <a:pt x="45220" y="67010"/>
                </a:lnTo>
                <a:lnTo>
                  <a:pt x="45210" y="67020"/>
                </a:lnTo>
                <a:lnTo>
                  <a:pt x="45220" y="67030"/>
                </a:lnTo>
                <a:lnTo>
                  <a:pt x="45210" y="67040"/>
                </a:lnTo>
                <a:lnTo>
                  <a:pt x="45200" y="67040"/>
                </a:lnTo>
                <a:lnTo>
                  <a:pt x="45190" y="67050"/>
                </a:lnTo>
                <a:lnTo>
                  <a:pt x="45180" y="67060"/>
                </a:lnTo>
                <a:lnTo>
                  <a:pt x="45170" y="67060"/>
                </a:lnTo>
                <a:lnTo>
                  <a:pt x="45170" y="67070"/>
                </a:lnTo>
                <a:lnTo>
                  <a:pt x="45170" y="67080"/>
                </a:lnTo>
                <a:lnTo>
                  <a:pt x="45170" y="67090"/>
                </a:lnTo>
                <a:lnTo>
                  <a:pt x="45160" y="67090"/>
                </a:lnTo>
                <a:lnTo>
                  <a:pt x="45150" y="67100"/>
                </a:lnTo>
                <a:lnTo>
                  <a:pt x="45140" y="67100"/>
                </a:lnTo>
                <a:lnTo>
                  <a:pt x="45130" y="67110"/>
                </a:lnTo>
                <a:lnTo>
                  <a:pt x="45120" y="67110"/>
                </a:lnTo>
                <a:lnTo>
                  <a:pt x="45110" y="67120"/>
                </a:lnTo>
                <a:lnTo>
                  <a:pt x="45110" y="67130"/>
                </a:lnTo>
                <a:lnTo>
                  <a:pt x="45110" y="67140"/>
                </a:lnTo>
                <a:lnTo>
                  <a:pt x="45100" y="67150"/>
                </a:lnTo>
                <a:lnTo>
                  <a:pt x="45100" y="67140"/>
                </a:lnTo>
                <a:lnTo>
                  <a:pt x="45090" y="67140"/>
                </a:lnTo>
                <a:lnTo>
                  <a:pt x="45090" y="67130"/>
                </a:lnTo>
                <a:lnTo>
                  <a:pt x="45080" y="67120"/>
                </a:lnTo>
                <a:lnTo>
                  <a:pt x="45070" y="67120"/>
                </a:lnTo>
                <a:lnTo>
                  <a:pt x="45070" y="67130"/>
                </a:lnTo>
                <a:lnTo>
                  <a:pt x="45070" y="67140"/>
                </a:lnTo>
                <a:lnTo>
                  <a:pt x="45060" y="67150"/>
                </a:lnTo>
                <a:lnTo>
                  <a:pt x="45060" y="67160"/>
                </a:lnTo>
                <a:lnTo>
                  <a:pt x="45060" y="67170"/>
                </a:lnTo>
                <a:lnTo>
                  <a:pt x="45060" y="67190"/>
                </a:lnTo>
                <a:lnTo>
                  <a:pt x="45050" y="67200"/>
                </a:lnTo>
                <a:lnTo>
                  <a:pt x="45040" y="67200"/>
                </a:lnTo>
                <a:lnTo>
                  <a:pt x="45030" y="67200"/>
                </a:lnTo>
                <a:lnTo>
                  <a:pt x="45020" y="67200"/>
                </a:lnTo>
                <a:lnTo>
                  <a:pt x="45020" y="67210"/>
                </a:lnTo>
                <a:lnTo>
                  <a:pt x="45020" y="67220"/>
                </a:lnTo>
                <a:lnTo>
                  <a:pt x="45020" y="67230"/>
                </a:lnTo>
                <a:lnTo>
                  <a:pt x="45010" y="67240"/>
                </a:lnTo>
                <a:lnTo>
                  <a:pt x="45010" y="67250"/>
                </a:lnTo>
                <a:lnTo>
                  <a:pt x="45000" y="67250"/>
                </a:lnTo>
                <a:lnTo>
                  <a:pt x="44990" y="67250"/>
                </a:lnTo>
                <a:lnTo>
                  <a:pt x="44980" y="67260"/>
                </a:lnTo>
                <a:lnTo>
                  <a:pt x="44980" y="67270"/>
                </a:lnTo>
                <a:lnTo>
                  <a:pt x="44970" y="67280"/>
                </a:lnTo>
                <a:lnTo>
                  <a:pt x="44960" y="67290"/>
                </a:lnTo>
                <a:lnTo>
                  <a:pt x="44940" y="67290"/>
                </a:lnTo>
                <a:lnTo>
                  <a:pt x="44920" y="67290"/>
                </a:lnTo>
                <a:lnTo>
                  <a:pt x="44920" y="67300"/>
                </a:lnTo>
                <a:lnTo>
                  <a:pt x="44910" y="67300"/>
                </a:lnTo>
                <a:lnTo>
                  <a:pt x="44900" y="67310"/>
                </a:lnTo>
                <a:lnTo>
                  <a:pt x="44890" y="67320"/>
                </a:lnTo>
                <a:lnTo>
                  <a:pt x="44870" y="67340"/>
                </a:lnTo>
                <a:lnTo>
                  <a:pt x="44860" y="67340"/>
                </a:lnTo>
                <a:lnTo>
                  <a:pt x="44850" y="67350"/>
                </a:lnTo>
                <a:lnTo>
                  <a:pt x="44850" y="67360"/>
                </a:lnTo>
                <a:lnTo>
                  <a:pt x="44840" y="67370"/>
                </a:lnTo>
                <a:lnTo>
                  <a:pt x="44860" y="67400"/>
                </a:lnTo>
                <a:lnTo>
                  <a:pt x="44870" y="67410"/>
                </a:lnTo>
                <a:lnTo>
                  <a:pt x="44880" y="67410"/>
                </a:lnTo>
                <a:lnTo>
                  <a:pt x="44890" y="67430"/>
                </a:lnTo>
                <a:lnTo>
                  <a:pt x="44890" y="67440"/>
                </a:lnTo>
                <a:lnTo>
                  <a:pt x="44900" y="67450"/>
                </a:lnTo>
                <a:lnTo>
                  <a:pt x="44900" y="67460"/>
                </a:lnTo>
                <a:lnTo>
                  <a:pt x="44900" y="67470"/>
                </a:lnTo>
                <a:lnTo>
                  <a:pt x="44910" y="67480"/>
                </a:lnTo>
                <a:lnTo>
                  <a:pt x="44920" y="67490"/>
                </a:lnTo>
                <a:lnTo>
                  <a:pt x="44930" y="67490"/>
                </a:lnTo>
                <a:lnTo>
                  <a:pt x="44940" y="67490"/>
                </a:lnTo>
                <a:lnTo>
                  <a:pt x="44940" y="67500"/>
                </a:lnTo>
                <a:lnTo>
                  <a:pt x="44950" y="67510"/>
                </a:lnTo>
                <a:lnTo>
                  <a:pt x="44960" y="67520"/>
                </a:lnTo>
                <a:lnTo>
                  <a:pt x="44970" y="67530"/>
                </a:lnTo>
                <a:lnTo>
                  <a:pt x="44980" y="67540"/>
                </a:lnTo>
                <a:lnTo>
                  <a:pt x="44990" y="67540"/>
                </a:lnTo>
                <a:lnTo>
                  <a:pt x="45000" y="67550"/>
                </a:lnTo>
                <a:lnTo>
                  <a:pt x="45000" y="67560"/>
                </a:lnTo>
                <a:lnTo>
                  <a:pt x="45020" y="67570"/>
                </a:lnTo>
                <a:lnTo>
                  <a:pt x="45020" y="67580"/>
                </a:lnTo>
                <a:lnTo>
                  <a:pt x="45030" y="67580"/>
                </a:lnTo>
                <a:lnTo>
                  <a:pt x="45040" y="67590"/>
                </a:lnTo>
                <a:lnTo>
                  <a:pt x="45060" y="67600"/>
                </a:lnTo>
                <a:lnTo>
                  <a:pt x="45060" y="67610"/>
                </a:lnTo>
                <a:lnTo>
                  <a:pt x="45080" y="67620"/>
                </a:lnTo>
                <a:lnTo>
                  <a:pt x="45090" y="67630"/>
                </a:lnTo>
                <a:lnTo>
                  <a:pt x="45100" y="67630"/>
                </a:lnTo>
                <a:lnTo>
                  <a:pt x="45100" y="67650"/>
                </a:lnTo>
                <a:lnTo>
                  <a:pt x="45110" y="67660"/>
                </a:lnTo>
                <a:lnTo>
                  <a:pt x="45110" y="67670"/>
                </a:lnTo>
                <a:lnTo>
                  <a:pt x="45110" y="67680"/>
                </a:lnTo>
                <a:lnTo>
                  <a:pt x="45120" y="67690"/>
                </a:lnTo>
                <a:lnTo>
                  <a:pt x="45120" y="67700"/>
                </a:lnTo>
                <a:lnTo>
                  <a:pt x="45120" y="67710"/>
                </a:lnTo>
                <a:lnTo>
                  <a:pt x="45130" y="67720"/>
                </a:lnTo>
                <a:lnTo>
                  <a:pt x="45140" y="67730"/>
                </a:lnTo>
                <a:lnTo>
                  <a:pt x="45150" y="67740"/>
                </a:lnTo>
                <a:lnTo>
                  <a:pt x="45160" y="67750"/>
                </a:lnTo>
                <a:lnTo>
                  <a:pt x="45160" y="67760"/>
                </a:lnTo>
                <a:lnTo>
                  <a:pt x="45160" y="67780"/>
                </a:lnTo>
                <a:lnTo>
                  <a:pt x="45170" y="67790"/>
                </a:lnTo>
                <a:lnTo>
                  <a:pt x="45180" y="67810"/>
                </a:lnTo>
                <a:lnTo>
                  <a:pt x="45180" y="67830"/>
                </a:lnTo>
                <a:lnTo>
                  <a:pt x="45190" y="67840"/>
                </a:lnTo>
                <a:lnTo>
                  <a:pt x="45200" y="67850"/>
                </a:lnTo>
                <a:lnTo>
                  <a:pt x="45200" y="67860"/>
                </a:lnTo>
                <a:lnTo>
                  <a:pt x="45210" y="67880"/>
                </a:lnTo>
                <a:lnTo>
                  <a:pt x="45210" y="67890"/>
                </a:lnTo>
                <a:lnTo>
                  <a:pt x="45210" y="67900"/>
                </a:lnTo>
                <a:lnTo>
                  <a:pt x="45210" y="67910"/>
                </a:lnTo>
                <a:lnTo>
                  <a:pt x="45220" y="67940"/>
                </a:lnTo>
                <a:lnTo>
                  <a:pt x="45230" y="67940"/>
                </a:lnTo>
                <a:lnTo>
                  <a:pt x="45230" y="67950"/>
                </a:lnTo>
                <a:lnTo>
                  <a:pt x="45240" y="67960"/>
                </a:lnTo>
                <a:lnTo>
                  <a:pt x="45250" y="67970"/>
                </a:lnTo>
                <a:lnTo>
                  <a:pt x="45260" y="67980"/>
                </a:lnTo>
                <a:lnTo>
                  <a:pt x="45260" y="67990"/>
                </a:lnTo>
                <a:lnTo>
                  <a:pt x="45270" y="68000"/>
                </a:lnTo>
                <a:lnTo>
                  <a:pt x="45270" y="68010"/>
                </a:lnTo>
                <a:lnTo>
                  <a:pt x="45270" y="68020"/>
                </a:lnTo>
                <a:lnTo>
                  <a:pt x="45260" y="68030"/>
                </a:lnTo>
                <a:lnTo>
                  <a:pt x="45260" y="68040"/>
                </a:lnTo>
                <a:lnTo>
                  <a:pt x="45270" y="68050"/>
                </a:lnTo>
                <a:lnTo>
                  <a:pt x="45280" y="68060"/>
                </a:lnTo>
                <a:lnTo>
                  <a:pt x="45280" y="68070"/>
                </a:lnTo>
                <a:lnTo>
                  <a:pt x="45290" y="68070"/>
                </a:lnTo>
                <a:lnTo>
                  <a:pt x="45290" y="68080"/>
                </a:lnTo>
                <a:lnTo>
                  <a:pt x="45300" y="68100"/>
                </a:lnTo>
                <a:lnTo>
                  <a:pt x="45300" y="68110"/>
                </a:lnTo>
                <a:lnTo>
                  <a:pt x="45300" y="68120"/>
                </a:lnTo>
                <a:lnTo>
                  <a:pt x="45300" y="68130"/>
                </a:lnTo>
                <a:lnTo>
                  <a:pt x="45300" y="68140"/>
                </a:lnTo>
                <a:lnTo>
                  <a:pt x="45310" y="68140"/>
                </a:lnTo>
                <a:lnTo>
                  <a:pt x="45320" y="68140"/>
                </a:lnTo>
                <a:lnTo>
                  <a:pt x="45330" y="68140"/>
                </a:lnTo>
                <a:lnTo>
                  <a:pt x="45330" y="68150"/>
                </a:lnTo>
                <a:lnTo>
                  <a:pt x="45340" y="68160"/>
                </a:lnTo>
                <a:lnTo>
                  <a:pt x="45350" y="68170"/>
                </a:lnTo>
                <a:lnTo>
                  <a:pt x="45350" y="68180"/>
                </a:lnTo>
                <a:lnTo>
                  <a:pt x="45360" y="68190"/>
                </a:lnTo>
                <a:lnTo>
                  <a:pt x="45360" y="68200"/>
                </a:lnTo>
                <a:lnTo>
                  <a:pt x="45370" y="68210"/>
                </a:lnTo>
                <a:lnTo>
                  <a:pt x="45370" y="68220"/>
                </a:lnTo>
                <a:lnTo>
                  <a:pt x="45380" y="68230"/>
                </a:lnTo>
                <a:lnTo>
                  <a:pt x="45380" y="68240"/>
                </a:lnTo>
                <a:lnTo>
                  <a:pt x="45380" y="68250"/>
                </a:lnTo>
                <a:lnTo>
                  <a:pt x="45380" y="68260"/>
                </a:lnTo>
                <a:lnTo>
                  <a:pt x="45390" y="68270"/>
                </a:lnTo>
                <a:lnTo>
                  <a:pt x="45400" y="68280"/>
                </a:lnTo>
                <a:lnTo>
                  <a:pt x="45410" y="68280"/>
                </a:lnTo>
                <a:lnTo>
                  <a:pt x="45420" y="68280"/>
                </a:lnTo>
                <a:lnTo>
                  <a:pt x="45430" y="68290"/>
                </a:lnTo>
                <a:lnTo>
                  <a:pt x="45430" y="68300"/>
                </a:lnTo>
                <a:lnTo>
                  <a:pt x="45430" y="68310"/>
                </a:lnTo>
                <a:lnTo>
                  <a:pt x="45430" y="68320"/>
                </a:lnTo>
                <a:lnTo>
                  <a:pt x="45430" y="68330"/>
                </a:lnTo>
                <a:lnTo>
                  <a:pt x="45440" y="68340"/>
                </a:lnTo>
                <a:lnTo>
                  <a:pt x="45440" y="68350"/>
                </a:lnTo>
                <a:lnTo>
                  <a:pt x="45440" y="68360"/>
                </a:lnTo>
                <a:lnTo>
                  <a:pt x="45440" y="68370"/>
                </a:lnTo>
                <a:lnTo>
                  <a:pt x="45450" y="68370"/>
                </a:lnTo>
                <a:lnTo>
                  <a:pt x="45450" y="68380"/>
                </a:lnTo>
                <a:lnTo>
                  <a:pt x="45460" y="68390"/>
                </a:lnTo>
                <a:lnTo>
                  <a:pt x="45470" y="68390"/>
                </a:lnTo>
                <a:lnTo>
                  <a:pt x="45470" y="68400"/>
                </a:lnTo>
                <a:lnTo>
                  <a:pt x="45480" y="68410"/>
                </a:lnTo>
                <a:lnTo>
                  <a:pt x="45470" y="68420"/>
                </a:lnTo>
                <a:lnTo>
                  <a:pt x="45470" y="68430"/>
                </a:lnTo>
                <a:lnTo>
                  <a:pt x="45480" y="68440"/>
                </a:lnTo>
                <a:lnTo>
                  <a:pt x="45490" y="68440"/>
                </a:lnTo>
                <a:lnTo>
                  <a:pt x="45490" y="68450"/>
                </a:lnTo>
                <a:lnTo>
                  <a:pt x="45490" y="68460"/>
                </a:lnTo>
                <a:lnTo>
                  <a:pt x="45500" y="68470"/>
                </a:lnTo>
                <a:lnTo>
                  <a:pt x="45490" y="68480"/>
                </a:lnTo>
                <a:lnTo>
                  <a:pt x="45500" y="68490"/>
                </a:lnTo>
                <a:lnTo>
                  <a:pt x="45510" y="68490"/>
                </a:lnTo>
                <a:lnTo>
                  <a:pt x="45520" y="68500"/>
                </a:lnTo>
                <a:lnTo>
                  <a:pt x="45520" y="68510"/>
                </a:lnTo>
                <a:lnTo>
                  <a:pt x="45530" y="68510"/>
                </a:lnTo>
                <a:lnTo>
                  <a:pt x="45540" y="68520"/>
                </a:lnTo>
                <a:lnTo>
                  <a:pt x="45530" y="68530"/>
                </a:lnTo>
                <a:lnTo>
                  <a:pt x="45520" y="68530"/>
                </a:lnTo>
                <a:lnTo>
                  <a:pt x="45510" y="68530"/>
                </a:lnTo>
                <a:lnTo>
                  <a:pt x="45500" y="68530"/>
                </a:lnTo>
                <a:lnTo>
                  <a:pt x="45500" y="68540"/>
                </a:lnTo>
                <a:lnTo>
                  <a:pt x="45490" y="68540"/>
                </a:lnTo>
                <a:lnTo>
                  <a:pt x="45480" y="68540"/>
                </a:lnTo>
                <a:lnTo>
                  <a:pt x="45470" y="68540"/>
                </a:lnTo>
                <a:lnTo>
                  <a:pt x="45470" y="68550"/>
                </a:lnTo>
                <a:lnTo>
                  <a:pt x="45460" y="68550"/>
                </a:lnTo>
                <a:lnTo>
                  <a:pt x="45450" y="68570"/>
                </a:lnTo>
                <a:lnTo>
                  <a:pt x="45440" y="68570"/>
                </a:lnTo>
                <a:lnTo>
                  <a:pt x="45440" y="68560"/>
                </a:lnTo>
                <a:lnTo>
                  <a:pt x="45430" y="68560"/>
                </a:lnTo>
                <a:lnTo>
                  <a:pt x="45420" y="68560"/>
                </a:lnTo>
                <a:lnTo>
                  <a:pt x="45410" y="68570"/>
                </a:lnTo>
                <a:lnTo>
                  <a:pt x="45400" y="68570"/>
                </a:lnTo>
                <a:lnTo>
                  <a:pt x="45390" y="68580"/>
                </a:lnTo>
                <a:lnTo>
                  <a:pt x="45380" y="68590"/>
                </a:lnTo>
                <a:lnTo>
                  <a:pt x="45370" y="68590"/>
                </a:lnTo>
                <a:lnTo>
                  <a:pt x="45370" y="68580"/>
                </a:lnTo>
                <a:lnTo>
                  <a:pt x="45360" y="68590"/>
                </a:lnTo>
                <a:lnTo>
                  <a:pt x="45350" y="68590"/>
                </a:lnTo>
                <a:lnTo>
                  <a:pt x="45350" y="68600"/>
                </a:lnTo>
                <a:lnTo>
                  <a:pt x="45340" y="68610"/>
                </a:lnTo>
                <a:lnTo>
                  <a:pt x="45330" y="68610"/>
                </a:lnTo>
                <a:lnTo>
                  <a:pt x="45320" y="68610"/>
                </a:lnTo>
                <a:lnTo>
                  <a:pt x="45310" y="68610"/>
                </a:lnTo>
                <a:lnTo>
                  <a:pt x="45310" y="68620"/>
                </a:lnTo>
                <a:lnTo>
                  <a:pt x="45300" y="68630"/>
                </a:lnTo>
                <a:lnTo>
                  <a:pt x="45290" y="68640"/>
                </a:lnTo>
                <a:lnTo>
                  <a:pt x="45280" y="68640"/>
                </a:lnTo>
                <a:lnTo>
                  <a:pt x="45270" y="68640"/>
                </a:lnTo>
                <a:lnTo>
                  <a:pt x="45260" y="68640"/>
                </a:lnTo>
                <a:lnTo>
                  <a:pt x="45250" y="68640"/>
                </a:lnTo>
                <a:lnTo>
                  <a:pt x="45240" y="68650"/>
                </a:lnTo>
                <a:lnTo>
                  <a:pt x="45230" y="68650"/>
                </a:lnTo>
                <a:lnTo>
                  <a:pt x="45220" y="68650"/>
                </a:lnTo>
                <a:lnTo>
                  <a:pt x="45210" y="68660"/>
                </a:lnTo>
                <a:lnTo>
                  <a:pt x="45200" y="68670"/>
                </a:lnTo>
                <a:lnTo>
                  <a:pt x="45190" y="68670"/>
                </a:lnTo>
                <a:lnTo>
                  <a:pt x="45180" y="68670"/>
                </a:lnTo>
                <a:lnTo>
                  <a:pt x="45170" y="68670"/>
                </a:lnTo>
                <a:lnTo>
                  <a:pt x="45160" y="68670"/>
                </a:lnTo>
                <a:lnTo>
                  <a:pt x="45150" y="68670"/>
                </a:lnTo>
                <a:lnTo>
                  <a:pt x="45140" y="68670"/>
                </a:lnTo>
                <a:lnTo>
                  <a:pt x="45130" y="68660"/>
                </a:lnTo>
                <a:lnTo>
                  <a:pt x="45120" y="68660"/>
                </a:lnTo>
                <a:lnTo>
                  <a:pt x="45110" y="68660"/>
                </a:lnTo>
                <a:lnTo>
                  <a:pt x="45100" y="68660"/>
                </a:lnTo>
                <a:lnTo>
                  <a:pt x="45080" y="68670"/>
                </a:lnTo>
                <a:lnTo>
                  <a:pt x="45060" y="68680"/>
                </a:lnTo>
                <a:lnTo>
                  <a:pt x="45040" y="68690"/>
                </a:lnTo>
                <a:lnTo>
                  <a:pt x="45030" y="68680"/>
                </a:lnTo>
                <a:lnTo>
                  <a:pt x="45020" y="68670"/>
                </a:lnTo>
                <a:lnTo>
                  <a:pt x="45000" y="68670"/>
                </a:lnTo>
                <a:lnTo>
                  <a:pt x="44980" y="68670"/>
                </a:lnTo>
                <a:lnTo>
                  <a:pt x="44970" y="68660"/>
                </a:lnTo>
                <a:lnTo>
                  <a:pt x="44960" y="68660"/>
                </a:lnTo>
                <a:lnTo>
                  <a:pt x="44950" y="68670"/>
                </a:lnTo>
                <a:lnTo>
                  <a:pt x="44940" y="68660"/>
                </a:lnTo>
                <a:lnTo>
                  <a:pt x="44930" y="68660"/>
                </a:lnTo>
                <a:lnTo>
                  <a:pt x="44930" y="68650"/>
                </a:lnTo>
                <a:lnTo>
                  <a:pt x="44930" y="68640"/>
                </a:lnTo>
                <a:lnTo>
                  <a:pt x="44920" y="68630"/>
                </a:lnTo>
                <a:lnTo>
                  <a:pt x="44910" y="68630"/>
                </a:lnTo>
                <a:lnTo>
                  <a:pt x="44900" y="68640"/>
                </a:lnTo>
                <a:lnTo>
                  <a:pt x="44870" y="68640"/>
                </a:lnTo>
                <a:lnTo>
                  <a:pt x="44850" y="68640"/>
                </a:lnTo>
                <a:lnTo>
                  <a:pt x="44840" y="68640"/>
                </a:lnTo>
                <a:lnTo>
                  <a:pt x="44830" y="68640"/>
                </a:lnTo>
                <a:lnTo>
                  <a:pt x="44820" y="68630"/>
                </a:lnTo>
                <a:lnTo>
                  <a:pt x="44810" y="68620"/>
                </a:lnTo>
                <a:lnTo>
                  <a:pt x="44810" y="68610"/>
                </a:lnTo>
                <a:lnTo>
                  <a:pt x="44800" y="68620"/>
                </a:lnTo>
                <a:lnTo>
                  <a:pt x="44790" y="68620"/>
                </a:lnTo>
                <a:lnTo>
                  <a:pt x="44780" y="68620"/>
                </a:lnTo>
                <a:lnTo>
                  <a:pt x="44710" y="68640"/>
                </a:lnTo>
                <a:lnTo>
                  <a:pt x="44640" y="68630"/>
                </a:lnTo>
                <a:lnTo>
                  <a:pt x="44550" y="68680"/>
                </a:lnTo>
                <a:lnTo>
                  <a:pt x="44420" y="68730"/>
                </a:lnTo>
                <a:lnTo>
                  <a:pt x="44420" y="68670"/>
                </a:lnTo>
                <a:lnTo>
                  <a:pt x="44430" y="68610"/>
                </a:lnTo>
                <a:lnTo>
                  <a:pt x="44380" y="68560"/>
                </a:lnTo>
                <a:lnTo>
                  <a:pt x="44340" y="68510"/>
                </a:lnTo>
                <a:lnTo>
                  <a:pt x="44310" y="68500"/>
                </a:lnTo>
                <a:lnTo>
                  <a:pt x="44210" y="68450"/>
                </a:lnTo>
                <a:lnTo>
                  <a:pt x="44230" y="68420"/>
                </a:lnTo>
                <a:lnTo>
                  <a:pt x="44260" y="68360"/>
                </a:lnTo>
                <a:lnTo>
                  <a:pt x="44270" y="68340"/>
                </a:lnTo>
                <a:lnTo>
                  <a:pt x="44260" y="68310"/>
                </a:lnTo>
                <a:lnTo>
                  <a:pt x="44220" y="68250"/>
                </a:lnTo>
                <a:lnTo>
                  <a:pt x="44190" y="68190"/>
                </a:lnTo>
                <a:lnTo>
                  <a:pt x="44150" y="68140"/>
                </a:lnTo>
                <a:lnTo>
                  <a:pt x="44140" y="68140"/>
                </a:lnTo>
                <a:lnTo>
                  <a:pt x="44140" y="68130"/>
                </a:lnTo>
                <a:lnTo>
                  <a:pt x="44130" y="68120"/>
                </a:lnTo>
                <a:lnTo>
                  <a:pt x="44130" y="68110"/>
                </a:lnTo>
                <a:lnTo>
                  <a:pt x="44130" y="68100"/>
                </a:lnTo>
                <a:lnTo>
                  <a:pt x="44120" y="68090"/>
                </a:lnTo>
                <a:lnTo>
                  <a:pt x="44120" y="68080"/>
                </a:lnTo>
                <a:lnTo>
                  <a:pt x="44110" y="68070"/>
                </a:lnTo>
                <a:lnTo>
                  <a:pt x="44100" y="68050"/>
                </a:lnTo>
                <a:lnTo>
                  <a:pt x="44100" y="68040"/>
                </a:lnTo>
                <a:lnTo>
                  <a:pt x="44100" y="67960"/>
                </a:lnTo>
                <a:lnTo>
                  <a:pt x="44100" y="67910"/>
                </a:lnTo>
                <a:lnTo>
                  <a:pt x="44090" y="67880"/>
                </a:lnTo>
                <a:lnTo>
                  <a:pt x="44090" y="67840"/>
                </a:lnTo>
                <a:lnTo>
                  <a:pt x="44090" y="67770"/>
                </a:lnTo>
                <a:lnTo>
                  <a:pt x="44090" y="67720"/>
                </a:lnTo>
                <a:lnTo>
                  <a:pt x="44090" y="67650"/>
                </a:lnTo>
                <a:lnTo>
                  <a:pt x="44080" y="67650"/>
                </a:lnTo>
                <a:lnTo>
                  <a:pt x="44070" y="67650"/>
                </a:lnTo>
                <a:lnTo>
                  <a:pt x="44060" y="67650"/>
                </a:lnTo>
                <a:lnTo>
                  <a:pt x="44050" y="67650"/>
                </a:lnTo>
                <a:lnTo>
                  <a:pt x="44040" y="67660"/>
                </a:lnTo>
                <a:lnTo>
                  <a:pt x="44030" y="67650"/>
                </a:lnTo>
                <a:lnTo>
                  <a:pt x="44020" y="67650"/>
                </a:lnTo>
                <a:lnTo>
                  <a:pt x="43960" y="67640"/>
                </a:lnTo>
                <a:lnTo>
                  <a:pt x="43940" y="67630"/>
                </a:lnTo>
                <a:lnTo>
                  <a:pt x="43910" y="67630"/>
                </a:lnTo>
                <a:lnTo>
                  <a:pt x="43900" y="67640"/>
                </a:lnTo>
                <a:lnTo>
                  <a:pt x="43890" y="67650"/>
                </a:lnTo>
                <a:lnTo>
                  <a:pt x="43720" y="67730"/>
                </a:lnTo>
                <a:lnTo>
                  <a:pt x="43690" y="67740"/>
                </a:lnTo>
                <a:lnTo>
                  <a:pt x="43530" y="67820"/>
                </a:lnTo>
                <a:lnTo>
                  <a:pt x="43400" y="67880"/>
                </a:lnTo>
                <a:lnTo>
                  <a:pt x="43500" y="68070"/>
                </a:lnTo>
                <a:lnTo>
                  <a:pt x="43540" y="68160"/>
                </a:lnTo>
                <a:lnTo>
                  <a:pt x="43550" y="68180"/>
                </a:lnTo>
                <a:lnTo>
                  <a:pt x="43550" y="68190"/>
                </a:lnTo>
                <a:lnTo>
                  <a:pt x="43550" y="68200"/>
                </a:lnTo>
                <a:lnTo>
                  <a:pt x="43560" y="68220"/>
                </a:lnTo>
                <a:lnTo>
                  <a:pt x="43570" y="68330"/>
                </a:lnTo>
                <a:lnTo>
                  <a:pt x="43580" y="68460"/>
                </a:lnTo>
                <a:lnTo>
                  <a:pt x="43590" y="68610"/>
                </a:lnTo>
                <a:lnTo>
                  <a:pt x="43590" y="68710"/>
                </a:lnTo>
                <a:lnTo>
                  <a:pt x="43600" y="68810"/>
                </a:lnTo>
                <a:lnTo>
                  <a:pt x="43570" y="68820"/>
                </a:lnTo>
                <a:lnTo>
                  <a:pt x="43540" y="68870"/>
                </a:lnTo>
                <a:lnTo>
                  <a:pt x="43510" y="68920"/>
                </a:lnTo>
                <a:lnTo>
                  <a:pt x="43500" y="68940"/>
                </a:lnTo>
                <a:lnTo>
                  <a:pt x="43500" y="68960"/>
                </a:lnTo>
                <a:lnTo>
                  <a:pt x="43470" y="69000"/>
                </a:lnTo>
                <a:lnTo>
                  <a:pt x="43440" y="69050"/>
                </a:lnTo>
                <a:lnTo>
                  <a:pt x="43430" y="69080"/>
                </a:lnTo>
                <a:lnTo>
                  <a:pt x="43410" y="69110"/>
                </a:lnTo>
                <a:lnTo>
                  <a:pt x="43320" y="69180"/>
                </a:lnTo>
                <a:lnTo>
                  <a:pt x="43290" y="69220"/>
                </a:lnTo>
                <a:lnTo>
                  <a:pt x="43260" y="69260"/>
                </a:lnTo>
                <a:lnTo>
                  <a:pt x="43260" y="69270"/>
                </a:lnTo>
                <a:lnTo>
                  <a:pt x="43250" y="69270"/>
                </a:lnTo>
                <a:lnTo>
                  <a:pt x="43240" y="69320"/>
                </a:lnTo>
                <a:lnTo>
                  <a:pt x="43230" y="69330"/>
                </a:lnTo>
                <a:lnTo>
                  <a:pt x="43220" y="69330"/>
                </a:lnTo>
                <a:lnTo>
                  <a:pt x="43210" y="69330"/>
                </a:lnTo>
                <a:lnTo>
                  <a:pt x="43200" y="69320"/>
                </a:lnTo>
                <a:lnTo>
                  <a:pt x="43190" y="69310"/>
                </a:lnTo>
                <a:lnTo>
                  <a:pt x="43190" y="69300"/>
                </a:lnTo>
                <a:lnTo>
                  <a:pt x="43200" y="69290"/>
                </a:lnTo>
                <a:lnTo>
                  <a:pt x="43210" y="69270"/>
                </a:lnTo>
                <a:lnTo>
                  <a:pt x="43220" y="69260"/>
                </a:lnTo>
                <a:lnTo>
                  <a:pt x="43220" y="69250"/>
                </a:lnTo>
                <a:lnTo>
                  <a:pt x="43220" y="69240"/>
                </a:lnTo>
                <a:lnTo>
                  <a:pt x="43230" y="69230"/>
                </a:lnTo>
                <a:lnTo>
                  <a:pt x="43240" y="69230"/>
                </a:lnTo>
                <a:lnTo>
                  <a:pt x="43250" y="69220"/>
                </a:lnTo>
                <a:lnTo>
                  <a:pt x="43250" y="69210"/>
                </a:lnTo>
                <a:lnTo>
                  <a:pt x="43250" y="69200"/>
                </a:lnTo>
                <a:lnTo>
                  <a:pt x="43250" y="69190"/>
                </a:lnTo>
                <a:lnTo>
                  <a:pt x="43240" y="69190"/>
                </a:lnTo>
                <a:lnTo>
                  <a:pt x="43230" y="69180"/>
                </a:lnTo>
                <a:lnTo>
                  <a:pt x="43220" y="69180"/>
                </a:lnTo>
                <a:lnTo>
                  <a:pt x="43210" y="69180"/>
                </a:lnTo>
                <a:lnTo>
                  <a:pt x="43200" y="69180"/>
                </a:lnTo>
                <a:lnTo>
                  <a:pt x="43190" y="69170"/>
                </a:lnTo>
                <a:lnTo>
                  <a:pt x="43180" y="69170"/>
                </a:lnTo>
                <a:lnTo>
                  <a:pt x="43170" y="69160"/>
                </a:lnTo>
                <a:lnTo>
                  <a:pt x="43160" y="69150"/>
                </a:lnTo>
                <a:lnTo>
                  <a:pt x="43160" y="69140"/>
                </a:lnTo>
                <a:lnTo>
                  <a:pt x="43160" y="69130"/>
                </a:lnTo>
                <a:lnTo>
                  <a:pt x="43160" y="69120"/>
                </a:lnTo>
                <a:lnTo>
                  <a:pt x="43150" y="69110"/>
                </a:lnTo>
                <a:lnTo>
                  <a:pt x="43150" y="69100"/>
                </a:lnTo>
                <a:lnTo>
                  <a:pt x="43150" y="69080"/>
                </a:lnTo>
                <a:lnTo>
                  <a:pt x="43150" y="69070"/>
                </a:lnTo>
                <a:lnTo>
                  <a:pt x="43160" y="69060"/>
                </a:lnTo>
                <a:lnTo>
                  <a:pt x="43160" y="69050"/>
                </a:lnTo>
                <a:lnTo>
                  <a:pt x="43160" y="69040"/>
                </a:lnTo>
                <a:lnTo>
                  <a:pt x="43160" y="69030"/>
                </a:lnTo>
                <a:lnTo>
                  <a:pt x="43170" y="69020"/>
                </a:lnTo>
                <a:lnTo>
                  <a:pt x="43170" y="69010"/>
                </a:lnTo>
                <a:lnTo>
                  <a:pt x="43170" y="69000"/>
                </a:lnTo>
                <a:lnTo>
                  <a:pt x="43170" y="68990"/>
                </a:lnTo>
                <a:lnTo>
                  <a:pt x="43160" y="68980"/>
                </a:lnTo>
                <a:lnTo>
                  <a:pt x="43160" y="68970"/>
                </a:lnTo>
                <a:lnTo>
                  <a:pt x="43150" y="68960"/>
                </a:lnTo>
                <a:lnTo>
                  <a:pt x="43140" y="68960"/>
                </a:lnTo>
                <a:lnTo>
                  <a:pt x="43130" y="68950"/>
                </a:lnTo>
                <a:lnTo>
                  <a:pt x="43120" y="68950"/>
                </a:lnTo>
                <a:lnTo>
                  <a:pt x="43110" y="68950"/>
                </a:lnTo>
                <a:lnTo>
                  <a:pt x="43100" y="68950"/>
                </a:lnTo>
                <a:lnTo>
                  <a:pt x="43090" y="68950"/>
                </a:lnTo>
                <a:lnTo>
                  <a:pt x="43070" y="68960"/>
                </a:lnTo>
                <a:lnTo>
                  <a:pt x="43070" y="68970"/>
                </a:lnTo>
                <a:lnTo>
                  <a:pt x="43060" y="68970"/>
                </a:lnTo>
                <a:lnTo>
                  <a:pt x="43040" y="68980"/>
                </a:lnTo>
                <a:lnTo>
                  <a:pt x="43030" y="68990"/>
                </a:lnTo>
                <a:lnTo>
                  <a:pt x="43020" y="68990"/>
                </a:lnTo>
                <a:lnTo>
                  <a:pt x="43020" y="69010"/>
                </a:lnTo>
                <a:lnTo>
                  <a:pt x="43010" y="69010"/>
                </a:lnTo>
                <a:lnTo>
                  <a:pt x="42980" y="69000"/>
                </a:lnTo>
                <a:lnTo>
                  <a:pt x="42940" y="69000"/>
                </a:lnTo>
                <a:lnTo>
                  <a:pt x="42940" y="68980"/>
                </a:lnTo>
                <a:lnTo>
                  <a:pt x="42940" y="68970"/>
                </a:lnTo>
                <a:lnTo>
                  <a:pt x="42920" y="68970"/>
                </a:lnTo>
                <a:lnTo>
                  <a:pt x="42910" y="68960"/>
                </a:lnTo>
                <a:lnTo>
                  <a:pt x="42890" y="68960"/>
                </a:lnTo>
                <a:lnTo>
                  <a:pt x="42870" y="68950"/>
                </a:lnTo>
                <a:lnTo>
                  <a:pt x="42850" y="68940"/>
                </a:lnTo>
                <a:lnTo>
                  <a:pt x="42840" y="68930"/>
                </a:lnTo>
                <a:lnTo>
                  <a:pt x="42830" y="68930"/>
                </a:lnTo>
                <a:lnTo>
                  <a:pt x="42820" y="68920"/>
                </a:lnTo>
                <a:lnTo>
                  <a:pt x="42800" y="68890"/>
                </a:lnTo>
                <a:lnTo>
                  <a:pt x="42770" y="68850"/>
                </a:lnTo>
                <a:lnTo>
                  <a:pt x="42740" y="68800"/>
                </a:lnTo>
                <a:lnTo>
                  <a:pt x="42700" y="68760"/>
                </a:lnTo>
                <a:lnTo>
                  <a:pt x="42660" y="68700"/>
                </a:lnTo>
                <a:lnTo>
                  <a:pt x="42640" y="68680"/>
                </a:lnTo>
                <a:lnTo>
                  <a:pt x="42630" y="68660"/>
                </a:lnTo>
                <a:lnTo>
                  <a:pt x="42620" y="68640"/>
                </a:lnTo>
                <a:lnTo>
                  <a:pt x="42600" y="68610"/>
                </a:lnTo>
                <a:lnTo>
                  <a:pt x="42580" y="68620"/>
                </a:lnTo>
                <a:lnTo>
                  <a:pt x="42580" y="68610"/>
                </a:lnTo>
                <a:lnTo>
                  <a:pt x="42550" y="68570"/>
                </a:lnTo>
                <a:lnTo>
                  <a:pt x="42560" y="68560"/>
                </a:lnTo>
                <a:lnTo>
                  <a:pt x="42550" y="68560"/>
                </a:lnTo>
                <a:lnTo>
                  <a:pt x="42520" y="68510"/>
                </a:lnTo>
                <a:lnTo>
                  <a:pt x="42510" y="68490"/>
                </a:lnTo>
                <a:lnTo>
                  <a:pt x="42470" y="68440"/>
                </a:lnTo>
                <a:lnTo>
                  <a:pt x="42420" y="68380"/>
                </a:lnTo>
                <a:lnTo>
                  <a:pt x="42420" y="68370"/>
                </a:lnTo>
                <a:lnTo>
                  <a:pt x="42410" y="68360"/>
                </a:lnTo>
                <a:lnTo>
                  <a:pt x="42370" y="68310"/>
                </a:lnTo>
                <a:lnTo>
                  <a:pt x="42330" y="68250"/>
                </a:lnTo>
                <a:lnTo>
                  <a:pt x="42300" y="68220"/>
                </a:lnTo>
                <a:lnTo>
                  <a:pt x="42280" y="68180"/>
                </a:lnTo>
                <a:lnTo>
                  <a:pt x="42260" y="68160"/>
                </a:lnTo>
                <a:lnTo>
                  <a:pt x="42220" y="68120"/>
                </a:lnTo>
                <a:lnTo>
                  <a:pt x="42220" y="68110"/>
                </a:lnTo>
                <a:lnTo>
                  <a:pt x="42180" y="68050"/>
                </a:lnTo>
                <a:lnTo>
                  <a:pt x="42130" y="67990"/>
                </a:lnTo>
                <a:lnTo>
                  <a:pt x="42120" y="67980"/>
                </a:lnTo>
                <a:lnTo>
                  <a:pt x="42110" y="67960"/>
                </a:lnTo>
                <a:lnTo>
                  <a:pt x="42090" y="67930"/>
                </a:lnTo>
                <a:lnTo>
                  <a:pt x="42080" y="67930"/>
                </a:lnTo>
                <a:lnTo>
                  <a:pt x="42060" y="67900"/>
                </a:lnTo>
                <a:lnTo>
                  <a:pt x="42030" y="67850"/>
                </a:lnTo>
                <a:lnTo>
                  <a:pt x="42010" y="67830"/>
                </a:lnTo>
                <a:lnTo>
                  <a:pt x="41990" y="67810"/>
                </a:lnTo>
                <a:lnTo>
                  <a:pt x="41980" y="67790"/>
                </a:lnTo>
                <a:lnTo>
                  <a:pt x="41960" y="67770"/>
                </a:lnTo>
                <a:lnTo>
                  <a:pt x="41940" y="67730"/>
                </a:lnTo>
                <a:lnTo>
                  <a:pt x="41930" y="67720"/>
                </a:lnTo>
                <a:lnTo>
                  <a:pt x="41920" y="67700"/>
                </a:lnTo>
                <a:lnTo>
                  <a:pt x="41900" y="67680"/>
                </a:lnTo>
                <a:lnTo>
                  <a:pt x="41880" y="67660"/>
                </a:lnTo>
                <a:lnTo>
                  <a:pt x="41830" y="67700"/>
                </a:lnTo>
                <a:lnTo>
                  <a:pt x="41830" y="67690"/>
                </a:lnTo>
                <a:lnTo>
                  <a:pt x="41810" y="67680"/>
                </a:lnTo>
                <a:lnTo>
                  <a:pt x="41770" y="67630"/>
                </a:lnTo>
                <a:lnTo>
                  <a:pt x="41740" y="67590"/>
                </a:lnTo>
                <a:lnTo>
                  <a:pt x="41770" y="67570"/>
                </a:lnTo>
                <a:lnTo>
                  <a:pt x="41790" y="67560"/>
                </a:lnTo>
                <a:lnTo>
                  <a:pt x="41770" y="67520"/>
                </a:lnTo>
                <a:lnTo>
                  <a:pt x="41690" y="67410"/>
                </a:lnTo>
                <a:lnTo>
                  <a:pt x="41680" y="67390"/>
                </a:lnTo>
                <a:lnTo>
                  <a:pt x="41640" y="67340"/>
                </a:lnTo>
                <a:lnTo>
                  <a:pt x="41630" y="67310"/>
                </a:lnTo>
                <a:lnTo>
                  <a:pt x="41630" y="67300"/>
                </a:lnTo>
                <a:lnTo>
                  <a:pt x="41620" y="67300"/>
                </a:lnTo>
                <a:lnTo>
                  <a:pt x="41600" y="67300"/>
                </a:lnTo>
                <a:lnTo>
                  <a:pt x="41590" y="67320"/>
                </a:lnTo>
                <a:lnTo>
                  <a:pt x="41570" y="67320"/>
                </a:lnTo>
                <a:lnTo>
                  <a:pt x="41540" y="67310"/>
                </a:lnTo>
                <a:lnTo>
                  <a:pt x="41520" y="67310"/>
                </a:lnTo>
                <a:lnTo>
                  <a:pt x="41510" y="67300"/>
                </a:lnTo>
                <a:lnTo>
                  <a:pt x="41500" y="67290"/>
                </a:lnTo>
                <a:lnTo>
                  <a:pt x="41480" y="67270"/>
                </a:lnTo>
                <a:lnTo>
                  <a:pt x="41470" y="67250"/>
                </a:lnTo>
                <a:lnTo>
                  <a:pt x="41470" y="67240"/>
                </a:lnTo>
                <a:lnTo>
                  <a:pt x="41460" y="67230"/>
                </a:lnTo>
                <a:lnTo>
                  <a:pt x="41450" y="67220"/>
                </a:lnTo>
                <a:lnTo>
                  <a:pt x="41450" y="67210"/>
                </a:lnTo>
                <a:lnTo>
                  <a:pt x="41440" y="67210"/>
                </a:lnTo>
                <a:lnTo>
                  <a:pt x="41440" y="67200"/>
                </a:lnTo>
                <a:lnTo>
                  <a:pt x="41430" y="67190"/>
                </a:lnTo>
                <a:lnTo>
                  <a:pt x="41430" y="67170"/>
                </a:lnTo>
                <a:lnTo>
                  <a:pt x="41430" y="67160"/>
                </a:lnTo>
                <a:lnTo>
                  <a:pt x="41440" y="67140"/>
                </a:lnTo>
                <a:lnTo>
                  <a:pt x="41440" y="67120"/>
                </a:lnTo>
                <a:lnTo>
                  <a:pt x="41450" y="67110"/>
                </a:lnTo>
                <a:lnTo>
                  <a:pt x="41460" y="67090"/>
                </a:lnTo>
                <a:lnTo>
                  <a:pt x="41480" y="67100"/>
                </a:lnTo>
                <a:lnTo>
                  <a:pt x="41480" y="67090"/>
                </a:lnTo>
                <a:lnTo>
                  <a:pt x="41490" y="67070"/>
                </a:lnTo>
                <a:lnTo>
                  <a:pt x="41490" y="67060"/>
                </a:lnTo>
                <a:lnTo>
                  <a:pt x="41500" y="66990"/>
                </a:lnTo>
                <a:lnTo>
                  <a:pt x="41500" y="66970"/>
                </a:lnTo>
                <a:lnTo>
                  <a:pt x="41490" y="66960"/>
                </a:lnTo>
                <a:lnTo>
                  <a:pt x="41490" y="66950"/>
                </a:lnTo>
                <a:lnTo>
                  <a:pt x="41490" y="66940"/>
                </a:lnTo>
                <a:lnTo>
                  <a:pt x="41490" y="66920"/>
                </a:lnTo>
                <a:lnTo>
                  <a:pt x="41500" y="66920"/>
                </a:lnTo>
                <a:lnTo>
                  <a:pt x="41500" y="66910"/>
                </a:lnTo>
                <a:lnTo>
                  <a:pt x="41520" y="66900"/>
                </a:lnTo>
                <a:lnTo>
                  <a:pt x="41540" y="66880"/>
                </a:lnTo>
                <a:lnTo>
                  <a:pt x="41540" y="66870"/>
                </a:lnTo>
                <a:lnTo>
                  <a:pt x="41550" y="66860"/>
                </a:lnTo>
                <a:lnTo>
                  <a:pt x="41560" y="66850"/>
                </a:lnTo>
                <a:lnTo>
                  <a:pt x="41560" y="66840"/>
                </a:lnTo>
                <a:lnTo>
                  <a:pt x="41570" y="66840"/>
                </a:lnTo>
                <a:lnTo>
                  <a:pt x="41570" y="66830"/>
                </a:lnTo>
                <a:lnTo>
                  <a:pt x="41580" y="66830"/>
                </a:lnTo>
                <a:lnTo>
                  <a:pt x="41590" y="66820"/>
                </a:lnTo>
                <a:lnTo>
                  <a:pt x="41600" y="66820"/>
                </a:lnTo>
                <a:lnTo>
                  <a:pt x="41600" y="66810"/>
                </a:lnTo>
                <a:lnTo>
                  <a:pt x="41600" y="66800"/>
                </a:lnTo>
                <a:lnTo>
                  <a:pt x="41590" y="66790"/>
                </a:lnTo>
                <a:lnTo>
                  <a:pt x="41590" y="66780"/>
                </a:lnTo>
                <a:lnTo>
                  <a:pt x="41580" y="66770"/>
                </a:lnTo>
                <a:lnTo>
                  <a:pt x="41570" y="66760"/>
                </a:lnTo>
                <a:lnTo>
                  <a:pt x="41570" y="66750"/>
                </a:lnTo>
                <a:lnTo>
                  <a:pt x="41560" y="66740"/>
                </a:lnTo>
                <a:lnTo>
                  <a:pt x="41560" y="66730"/>
                </a:lnTo>
                <a:lnTo>
                  <a:pt x="41570" y="66720"/>
                </a:lnTo>
                <a:lnTo>
                  <a:pt x="41580" y="66700"/>
                </a:lnTo>
                <a:lnTo>
                  <a:pt x="41580" y="66680"/>
                </a:lnTo>
                <a:lnTo>
                  <a:pt x="41600" y="66660"/>
                </a:lnTo>
                <a:lnTo>
                  <a:pt x="41600" y="66640"/>
                </a:lnTo>
                <a:lnTo>
                  <a:pt x="41610" y="66630"/>
                </a:lnTo>
                <a:lnTo>
                  <a:pt x="41610" y="66620"/>
                </a:lnTo>
                <a:lnTo>
                  <a:pt x="41620" y="66610"/>
                </a:lnTo>
                <a:lnTo>
                  <a:pt x="41630" y="66600"/>
                </a:lnTo>
                <a:lnTo>
                  <a:pt x="41470" y="66520"/>
                </a:lnTo>
                <a:lnTo>
                  <a:pt x="41430" y="66500"/>
                </a:lnTo>
                <a:lnTo>
                  <a:pt x="41350" y="66460"/>
                </a:lnTo>
                <a:lnTo>
                  <a:pt x="41370" y="66420"/>
                </a:lnTo>
                <a:lnTo>
                  <a:pt x="41360" y="66420"/>
                </a:lnTo>
                <a:lnTo>
                  <a:pt x="41350" y="66410"/>
                </a:lnTo>
                <a:lnTo>
                  <a:pt x="41330" y="66400"/>
                </a:lnTo>
                <a:lnTo>
                  <a:pt x="41320" y="66400"/>
                </a:lnTo>
                <a:lnTo>
                  <a:pt x="41310" y="66400"/>
                </a:lnTo>
                <a:lnTo>
                  <a:pt x="41300" y="66400"/>
                </a:lnTo>
                <a:lnTo>
                  <a:pt x="41290" y="66400"/>
                </a:lnTo>
                <a:lnTo>
                  <a:pt x="41280" y="66400"/>
                </a:lnTo>
                <a:lnTo>
                  <a:pt x="41270" y="66410"/>
                </a:lnTo>
                <a:lnTo>
                  <a:pt x="41260" y="66400"/>
                </a:lnTo>
                <a:lnTo>
                  <a:pt x="41250" y="66410"/>
                </a:lnTo>
                <a:lnTo>
                  <a:pt x="41240" y="66410"/>
                </a:lnTo>
                <a:lnTo>
                  <a:pt x="41230" y="66410"/>
                </a:lnTo>
                <a:lnTo>
                  <a:pt x="41230" y="66420"/>
                </a:lnTo>
                <a:lnTo>
                  <a:pt x="41220" y="66420"/>
                </a:lnTo>
                <a:lnTo>
                  <a:pt x="41210" y="66430"/>
                </a:lnTo>
                <a:lnTo>
                  <a:pt x="41200" y="66440"/>
                </a:lnTo>
                <a:lnTo>
                  <a:pt x="41190" y="66430"/>
                </a:lnTo>
                <a:lnTo>
                  <a:pt x="41180" y="66430"/>
                </a:lnTo>
                <a:lnTo>
                  <a:pt x="41170" y="66430"/>
                </a:lnTo>
                <a:lnTo>
                  <a:pt x="41160" y="66430"/>
                </a:lnTo>
                <a:lnTo>
                  <a:pt x="41140" y="66440"/>
                </a:lnTo>
                <a:lnTo>
                  <a:pt x="41140" y="66430"/>
                </a:lnTo>
                <a:lnTo>
                  <a:pt x="41130" y="66440"/>
                </a:lnTo>
                <a:lnTo>
                  <a:pt x="41120" y="66450"/>
                </a:lnTo>
                <a:lnTo>
                  <a:pt x="41110" y="66460"/>
                </a:lnTo>
                <a:lnTo>
                  <a:pt x="41110" y="66470"/>
                </a:lnTo>
                <a:lnTo>
                  <a:pt x="41110" y="66480"/>
                </a:lnTo>
                <a:lnTo>
                  <a:pt x="41100" y="66480"/>
                </a:lnTo>
                <a:lnTo>
                  <a:pt x="41090" y="66490"/>
                </a:lnTo>
                <a:lnTo>
                  <a:pt x="41080" y="66490"/>
                </a:lnTo>
                <a:lnTo>
                  <a:pt x="41070" y="66490"/>
                </a:lnTo>
                <a:lnTo>
                  <a:pt x="41060" y="66500"/>
                </a:lnTo>
                <a:lnTo>
                  <a:pt x="41050" y="66510"/>
                </a:lnTo>
                <a:lnTo>
                  <a:pt x="41040" y="66510"/>
                </a:lnTo>
                <a:lnTo>
                  <a:pt x="41030" y="66510"/>
                </a:lnTo>
                <a:lnTo>
                  <a:pt x="41020" y="66520"/>
                </a:lnTo>
                <a:lnTo>
                  <a:pt x="41010" y="66530"/>
                </a:lnTo>
                <a:lnTo>
                  <a:pt x="41000" y="66540"/>
                </a:lnTo>
                <a:lnTo>
                  <a:pt x="40990" y="66540"/>
                </a:lnTo>
                <a:lnTo>
                  <a:pt x="40980" y="66550"/>
                </a:lnTo>
                <a:lnTo>
                  <a:pt x="40980" y="66560"/>
                </a:lnTo>
                <a:lnTo>
                  <a:pt x="40970" y="66560"/>
                </a:lnTo>
                <a:lnTo>
                  <a:pt x="40960" y="66570"/>
                </a:lnTo>
                <a:lnTo>
                  <a:pt x="40950" y="66570"/>
                </a:lnTo>
                <a:lnTo>
                  <a:pt x="40940" y="66570"/>
                </a:lnTo>
                <a:lnTo>
                  <a:pt x="40930" y="66580"/>
                </a:lnTo>
                <a:lnTo>
                  <a:pt x="40920" y="66590"/>
                </a:lnTo>
                <a:lnTo>
                  <a:pt x="40910" y="66590"/>
                </a:lnTo>
                <a:lnTo>
                  <a:pt x="40910" y="66600"/>
                </a:lnTo>
                <a:lnTo>
                  <a:pt x="40900" y="66610"/>
                </a:lnTo>
                <a:lnTo>
                  <a:pt x="40890" y="66620"/>
                </a:lnTo>
                <a:lnTo>
                  <a:pt x="40890" y="66630"/>
                </a:lnTo>
                <a:lnTo>
                  <a:pt x="40880" y="66630"/>
                </a:lnTo>
                <a:lnTo>
                  <a:pt x="40870" y="66640"/>
                </a:lnTo>
                <a:lnTo>
                  <a:pt x="40850" y="66640"/>
                </a:lnTo>
                <a:lnTo>
                  <a:pt x="40850" y="66650"/>
                </a:lnTo>
                <a:lnTo>
                  <a:pt x="40840" y="66660"/>
                </a:lnTo>
                <a:lnTo>
                  <a:pt x="40830" y="66670"/>
                </a:lnTo>
                <a:lnTo>
                  <a:pt x="40830" y="66680"/>
                </a:lnTo>
                <a:lnTo>
                  <a:pt x="40820" y="66680"/>
                </a:lnTo>
                <a:lnTo>
                  <a:pt x="40800" y="66690"/>
                </a:lnTo>
                <a:lnTo>
                  <a:pt x="40790" y="66690"/>
                </a:lnTo>
                <a:lnTo>
                  <a:pt x="40780" y="66690"/>
                </a:lnTo>
                <a:lnTo>
                  <a:pt x="40730" y="66610"/>
                </a:lnTo>
                <a:lnTo>
                  <a:pt x="40740" y="66530"/>
                </a:lnTo>
                <a:lnTo>
                  <a:pt x="40760" y="66430"/>
                </a:lnTo>
                <a:lnTo>
                  <a:pt x="40780" y="66320"/>
                </a:lnTo>
                <a:lnTo>
                  <a:pt x="40800" y="66210"/>
                </a:lnTo>
                <a:lnTo>
                  <a:pt x="40820" y="66100"/>
                </a:lnTo>
                <a:lnTo>
                  <a:pt x="40840" y="66040"/>
                </a:lnTo>
                <a:lnTo>
                  <a:pt x="40860" y="66050"/>
                </a:lnTo>
                <a:lnTo>
                  <a:pt x="41010" y="66110"/>
                </a:lnTo>
                <a:lnTo>
                  <a:pt x="41140" y="66170"/>
                </a:lnTo>
                <a:lnTo>
                  <a:pt x="41210" y="66200"/>
                </a:lnTo>
                <a:lnTo>
                  <a:pt x="41290" y="66200"/>
                </a:lnTo>
                <a:lnTo>
                  <a:pt x="41310" y="66200"/>
                </a:lnTo>
                <a:lnTo>
                  <a:pt x="41320" y="66200"/>
                </a:lnTo>
                <a:lnTo>
                  <a:pt x="41330" y="66210"/>
                </a:lnTo>
                <a:lnTo>
                  <a:pt x="41340" y="66210"/>
                </a:lnTo>
                <a:lnTo>
                  <a:pt x="41340" y="66220"/>
                </a:lnTo>
                <a:lnTo>
                  <a:pt x="41350" y="66220"/>
                </a:lnTo>
                <a:lnTo>
                  <a:pt x="41360" y="66230"/>
                </a:lnTo>
                <a:lnTo>
                  <a:pt x="41370" y="66240"/>
                </a:lnTo>
                <a:lnTo>
                  <a:pt x="41380" y="66250"/>
                </a:lnTo>
                <a:lnTo>
                  <a:pt x="41390" y="66250"/>
                </a:lnTo>
                <a:lnTo>
                  <a:pt x="41400" y="66250"/>
                </a:lnTo>
                <a:lnTo>
                  <a:pt x="41400" y="66240"/>
                </a:lnTo>
                <a:lnTo>
                  <a:pt x="41420" y="66240"/>
                </a:lnTo>
                <a:lnTo>
                  <a:pt x="41430" y="66240"/>
                </a:lnTo>
                <a:lnTo>
                  <a:pt x="41440" y="66250"/>
                </a:lnTo>
                <a:lnTo>
                  <a:pt x="41440" y="66260"/>
                </a:lnTo>
                <a:lnTo>
                  <a:pt x="41440" y="66270"/>
                </a:lnTo>
                <a:lnTo>
                  <a:pt x="41440" y="66290"/>
                </a:lnTo>
                <a:lnTo>
                  <a:pt x="41460" y="66300"/>
                </a:lnTo>
                <a:lnTo>
                  <a:pt x="41470" y="66310"/>
                </a:lnTo>
                <a:lnTo>
                  <a:pt x="41490" y="66250"/>
                </a:lnTo>
                <a:lnTo>
                  <a:pt x="41480" y="66250"/>
                </a:lnTo>
                <a:lnTo>
                  <a:pt x="41470" y="66250"/>
                </a:lnTo>
                <a:lnTo>
                  <a:pt x="41460" y="66240"/>
                </a:lnTo>
                <a:lnTo>
                  <a:pt x="41460" y="66230"/>
                </a:lnTo>
                <a:lnTo>
                  <a:pt x="41450" y="66220"/>
                </a:lnTo>
                <a:lnTo>
                  <a:pt x="41440" y="66200"/>
                </a:lnTo>
                <a:lnTo>
                  <a:pt x="41430" y="66180"/>
                </a:lnTo>
                <a:lnTo>
                  <a:pt x="41420" y="66160"/>
                </a:lnTo>
                <a:lnTo>
                  <a:pt x="41410" y="66150"/>
                </a:lnTo>
                <a:lnTo>
                  <a:pt x="41400" y="66150"/>
                </a:lnTo>
                <a:lnTo>
                  <a:pt x="41390" y="66140"/>
                </a:lnTo>
                <a:lnTo>
                  <a:pt x="41380" y="66140"/>
                </a:lnTo>
                <a:lnTo>
                  <a:pt x="41360" y="66130"/>
                </a:lnTo>
                <a:lnTo>
                  <a:pt x="41360" y="66120"/>
                </a:lnTo>
                <a:lnTo>
                  <a:pt x="41350" y="66110"/>
                </a:lnTo>
                <a:lnTo>
                  <a:pt x="41350" y="66100"/>
                </a:lnTo>
                <a:lnTo>
                  <a:pt x="41350" y="66080"/>
                </a:lnTo>
                <a:lnTo>
                  <a:pt x="41340" y="66060"/>
                </a:lnTo>
                <a:lnTo>
                  <a:pt x="41340" y="66050"/>
                </a:lnTo>
                <a:lnTo>
                  <a:pt x="41340" y="65990"/>
                </a:lnTo>
                <a:lnTo>
                  <a:pt x="41330" y="65980"/>
                </a:lnTo>
                <a:lnTo>
                  <a:pt x="41320" y="65970"/>
                </a:lnTo>
                <a:lnTo>
                  <a:pt x="41310" y="65960"/>
                </a:lnTo>
                <a:lnTo>
                  <a:pt x="41310" y="65950"/>
                </a:lnTo>
                <a:lnTo>
                  <a:pt x="41300" y="65940"/>
                </a:lnTo>
                <a:lnTo>
                  <a:pt x="41290" y="65930"/>
                </a:lnTo>
                <a:lnTo>
                  <a:pt x="41280" y="65930"/>
                </a:lnTo>
                <a:lnTo>
                  <a:pt x="41270" y="65920"/>
                </a:lnTo>
                <a:lnTo>
                  <a:pt x="41260" y="65910"/>
                </a:lnTo>
                <a:lnTo>
                  <a:pt x="41260" y="65900"/>
                </a:lnTo>
                <a:lnTo>
                  <a:pt x="41250" y="65900"/>
                </a:lnTo>
                <a:lnTo>
                  <a:pt x="41250" y="65890"/>
                </a:lnTo>
                <a:lnTo>
                  <a:pt x="41240" y="65890"/>
                </a:lnTo>
                <a:lnTo>
                  <a:pt x="41230" y="65890"/>
                </a:lnTo>
                <a:lnTo>
                  <a:pt x="41220" y="65890"/>
                </a:lnTo>
                <a:lnTo>
                  <a:pt x="41210" y="65890"/>
                </a:lnTo>
                <a:lnTo>
                  <a:pt x="41200" y="65880"/>
                </a:lnTo>
                <a:lnTo>
                  <a:pt x="41190" y="65860"/>
                </a:lnTo>
                <a:lnTo>
                  <a:pt x="41180" y="65850"/>
                </a:lnTo>
                <a:lnTo>
                  <a:pt x="41170" y="65850"/>
                </a:lnTo>
                <a:lnTo>
                  <a:pt x="41160" y="65850"/>
                </a:lnTo>
                <a:lnTo>
                  <a:pt x="41150" y="65860"/>
                </a:lnTo>
                <a:lnTo>
                  <a:pt x="41140" y="65860"/>
                </a:lnTo>
                <a:lnTo>
                  <a:pt x="41130" y="65850"/>
                </a:lnTo>
                <a:lnTo>
                  <a:pt x="41120" y="65840"/>
                </a:lnTo>
                <a:lnTo>
                  <a:pt x="41120" y="65830"/>
                </a:lnTo>
                <a:lnTo>
                  <a:pt x="41120" y="65820"/>
                </a:lnTo>
                <a:lnTo>
                  <a:pt x="41120" y="65810"/>
                </a:lnTo>
                <a:lnTo>
                  <a:pt x="41120" y="65800"/>
                </a:lnTo>
                <a:lnTo>
                  <a:pt x="41120" y="65790"/>
                </a:lnTo>
                <a:lnTo>
                  <a:pt x="41110" y="65770"/>
                </a:lnTo>
                <a:lnTo>
                  <a:pt x="41070" y="65700"/>
                </a:lnTo>
                <a:lnTo>
                  <a:pt x="41060" y="65680"/>
                </a:lnTo>
                <a:lnTo>
                  <a:pt x="41050" y="65660"/>
                </a:lnTo>
                <a:lnTo>
                  <a:pt x="40980" y="65580"/>
                </a:lnTo>
                <a:lnTo>
                  <a:pt x="40990" y="65580"/>
                </a:lnTo>
                <a:lnTo>
                  <a:pt x="40990" y="65570"/>
                </a:lnTo>
                <a:lnTo>
                  <a:pt x="41060" y="65510"/>
                </a:lnTo>
                <a:lnTo>
                  <a:pt x="41150" y="65420"/>
                </a:lnTo>
                <a:lnTo>
                  <a:pt x="41230" y="65350"/>
                </a:lnTo>
                <a:lnTo>
                  <a:pt x="41330" y="65390"/>
                </a:lnTo>
                <a:lnTo>
                  <a:pt x="41440" y="65430"/>
                </a:lnTo>
                <a:lnTo>
                  <a:pt x="41470" y="65440"/>
                </a:lnTo>
                <a:lnTo>
                  <a:pt x="41490" y="65470"/>
                </a:lnTo>
                <a:lnTo>
                  <a:pt x="41520" y="65490"/>
                </a:lnTo>
                <a:lnTo>
                  <a:pt x="41520" y="65480"/>
                </a:lnTo>
                <a:lnTo>
                  <a:pt x="41590" y="65340"/>
                </a:lnTo>
                <a:lnTo>
                  <a:pt x="41650" y="65210"/>
                </a:lnTo>
                <a:lnTo>
                  <a:pt x="41680" y="65140"/>
                </a:lnTo>
                <a:lnTo>
                  <a:pt x="41670" y="65100"/>
                </a:lnTo>
                <a:lnTo>
                  <a:pt x="41620" y="64980"/>
                </a:lnTo>
                <a:lnTo>
                  <a:pt x="41610" y="64970"/>
                </a:lnTo>
                <a:lnTo>
                  <a:pt x="41590" y="64910"/>
                </a:lnTo>
                <a:lnTo>
                  <a:pt x="41690" y="64870"/>
                </a:lnTo>
                <a:lnTo>
                  <a:pt x="41710" y="64870"/>
                </a:lnTo>
                <a:lnTo>
                  <a:pt x="41740" y="64850"/>
                </a:lnTo>
                <a:lnTo>
                  <a:pt x="41780" y="64840"/>
                </a:lnTo>
                <a:lnTo>
                  <a:pt x="41820" y="64950"/>
                </a:lnTo>
                <a:lnTo>
                  <a:pt x="41830" y="64970"/>
                </a:lnTo>
                <a:lnTo>
                  <a:pt x="41840" y="65010"/>
                </a:lnTo>
                <a:lnTo>
                  <a:pt x="41880" y="65000"/>
                </a:lnTo>
                <a:lnTo>
                  <a:pt x="41910" y="64990"/>
                </a:lnTo>
                <a:lnTo>
                  <a:pt x="41960" y="64970"/>
                </a:lnTo>
                <a:lnTo>
                  <a:pt x="42000" y="64950"/>
                </a:lnTo>
                <a:lnTo>
                  <a:pt x="42030" y="64940"/>
                </a:lnTo>
                <a:lnTo>
                  <a:pt x="42060" y="64930"/>
                </a:lnTo>
                <a:lnTo>
                  <a:pt x="42080" y="64940"/>
                </a:lnTo>
                <a:lnTo>
                  <a:pt x="42100" y="64940"/>
                </a:lnTo>
                <a:lnTo>
                  <a:pt x="42220" y="64970"/>
                </a:lnTo>
                <a:lnTo>
                  <a:pt x="42310" y="64990"/>
                </a:lnTo>
                <a:lnTo>
                  <a:pt x="42360" y="65000"/>
                </a:lnTo>
                <a:lnTo>
                  <a:pt x="42420" y="65020"/>
                </a:lnTo>
                <a:lnTo>
                  <a:pt x="42510" y="65040"/>
                </a:lnTo>
                <a:lnTo>
                  <a:pt x="42510" y="65030"/>
                </a:lnTo>
                <a:lnTo>
                  <a:pt x="42510" y="65020"/>
                </a:lnTo>
                <a:lnTo>
                  <a:pt x="42510" y="65010"/>
                </a:lnTo>
                <a:lnTo>
                  <a:pt x="42500" y="65010"/>
                </a:lnTo>
                <a:lnTo>
                  <a:pt x="42490" y="65010"/>
                </a:lnTo>
                <a:lnTo>
                  <a:pt x="42480" y="65000"/>
                </a:lnTo>
                <a:lnTo>
                  <a:pt x="42480" y="64990"/>
                </a:lnTo>
                <a:lnTo>
                  <a:pt x="42480" y="64980"/>
                </a:lnTo>
                <a:lnTo>
                  <a:pt x="42480" y="64970"/>
                </a:lnTo>
                <a:lnTo>
                  <a:pt x="42480" y="64960"/>
                </a:lnTo>
                <a:lnTo>
                  <a:pt x="42480" y="64950"/>
                </a:lnTo>
                <a:lnTo>
                  <a:pt x="42490" y="64950"/>
                </a:lnTo>
                <a:lnTo>
                  <a:pt x="42490" y="64940"/>
                </a:lnTo>
                <a:lnTo>
                  <a:pt x="42500" y="64930"/>
                </a:lnTo>
                <a:lnTo>
                  <a:pt x="42510" y="64930"/>
                </a:lnTo>
                <a:lnTo>
                  <a:pt x="42510" y="64910"/>
                </a:lnTo>
                <a:lnTo>
                  <a:pt x="42510" y="64900"/>
                </a:lnTo>
                <a:lnTo>
                  <a:pt x="42510" y="64890"/>
                </a:lnTo>
                <a:lnTo>
                  <a:pt x="42510" y="64880"/>
                </a:lnTo>
                <a:lnTo>
                  <a:pt x="42510" y="64870"/>
                </a:lnTo>
                <a:lnTo>
                  <a:pt x="42520" y="64860"/>
                </a:lnTo>
                <a:lnTo>
                  <a:pt x="42530" y="64860"/>
                </a:lnTo>
                <a:lnTo>
                  <a:pt x="42540" y="64860"/>
                </a:lnTo>
                <a:lnTo>
                  <a:pt x="42550" y="64870"/>
                </a:lnTo>
                <a:lnTo>
                  <a:pt x="42560" y="64870"/>
                </a:lnTo>
                <a:lnTo>
                  <a:pt x="42570" y="64870"/>
                </a:lnTo>
                <a:lnTo>
                  <a:pt x="42570" y="64860"/>
                </a:lnTo>
                <a:lnTo>
                  <a:pt x="42580" y="64840"/>
                </a:lnTo>
                <a:lnTo>
                  <a:pt x="42580" y="64830"/>
                </a:lnTo>
                <a:lnTo>
                  <a:pt x="42590" y="64820"/>
                </a:lnTo>
                <a:lnTo>
                  <a:pt x="42600" y="64810"/>
                </a:lnTo>
                <a:lnTo>
                  <a:pt x="42600" y="64800"/>
                </a:lnTo>
                <a:lnTo>
                  <a:pt x="42610" y="64800"/>
                </a:lnTo>
                <a:lnTo>
                  <a:pt x="42620" y="64800"/>
                </a:lnTo>
                <a:lnTo>
                  <a:pt x="42630" y="64800"/>
                </a:lnTo>
                <a:lnTo>
                  <a:pt x="42640" y="64790"/>
                </a:lnTo>
                <a:lnTo>
                  <a:pt x="42650" y="64790"/>
                </a:lnTo>
                <a:lnTo>
                  <a:pt x="42660" y="64790"/>
                </a:lnTo>
                <a:lnTo>
                  <a:pt x="42670" y="64780"/>
                </a:lnTo>
                <a:lnTo>
                  <a:pt x="42680" y="64780"/>
                </a:lnTo>
                <a:lnTo>
                  <a:pt x="42690" y="64770"/>
                </a:lnTo>
                <a:lnTo>
                  <a:pt x="42700" y="64770"/>
                </a:lnTo>
                <a:lnTo>
                  <a:pt x="42710" y="64760"/>
                </a:lnTo>
                <a:lnTo>
                  <a:pt x="42710" y="64770"/>
                </a:lnTo>
                <a:lnTo>
                  <a:pt x="42720" y="64780"/>
                </a:lnTo>
                <a:lnTo>
                  <a:pt x="42730" y="64780"/>
                </a:lnTo>
                <a:lnTo>
                  <a:pt x="42740" y="64770"/>
                </a:lnTo>
                <a:lnTo>
                  <a:pt x="42740" y="64760"/>
                </a:lnTo>
                <a:lnTo>
                  <a:pt x="42740" y="64740"/>
                </a:lnTo>
                <a:lnTo>
                  <a:pt x="42750" y="64740"/>
                </a:lnTo>
                <a:lnTo>
                  <a:pt x="42750" y="64730"/>
                </a:lnTo>
                <a:lnTo>
                  <a:pt x="42750" y="64720"/>
                </a:lnTo>
                <a:lnTo>
                  <a:pt x="42760" y="64700"/>
                </a:lnTo>
                <a:lnTo>
                  <a:pt x="42760" y="64690"/>
                </a:lnTo>
                <a:lnTo>
                  <a:pt x="42750" y="64680"/>
                </a:lnTo>
                <a:lnTo>
                  <a:pt x="42740" y="64670"/>
                </a:lnTo>
                <a:lnTo>
                  <a:pt x="42740" y="64660"/>
                </a:lnTo>
                <a:lnTo>
                  <a:pt x="42750" y="64650"/>
                </a:lnTo>
                <a:lnTo>
                  <a:pt x="42760" y="64650"/>
                </a:lnTo>
                <a:lnTo>
                  <a:pt x="42770" y="64650"/>
                </a:lnTo>
                <a:lnTo>
                  <a:pt x="42780" y="64650"/>
                </a:lnTo>
                <a:lnTo>
                  <a:pt x="42790" y="64650"/>
                </a:lnTo>
                <a:lnTo>
                  <a:pt x="42800" y="64650"/>
                </a:lnTo>
                <a:lnTo>
                  <a:pt x="42810" y="64640"/>
                </a:lnTo>
                <a:lnTo>
                  <a:pt x="42810" y="64630"/>
                </a:lnTo>
                <a:lnTo>
                  <a:pt x="42820" y="64620"/>
                </a:lnTo>
                <a:lnTo>
                  <a:pt x="42820" y="64610"/>
                </a:lnTo>
                <a:lnTo>
                  <a:pt x="42810" y="64600"/>
                </a:lnTo>
                <a:lnTo>
                  <a:pt x="42810" y="64590"/>
                </a:lnTo>
                <a:lnTo>
                  <a:pt x="42810" y="64580"/>
                </a:lnTo>
                <a:lnTo>
                  <a:pt x="42810" y="64550"/>
                </a:lnTo>
                <a:lnTo>
                  <a:pt x="42810" y="64540"/>
                </a:lnTo>
                <a:lnTo>
                  <a:pt x="42810" y="64530"/>
                </a:lnTo>
                <a:lnTo>
                  <a:pt x="42820" y="64530"/>
                </a:lnTo>
                <a:lnTo>
                  <a:pt x="42830" y="64530"/>
                </a:lnTo>
                <a:lnTo>
                  <a:pt x="42840" y="64530"/>
                </a:lnTo>
                <a:lnTo>
                  <a:pt x="42850" y="64540"/>
                </a:lnTo>
                <a:lnTo>
                  <a:pt x="42860" y="64540"/>
                </a:lnTo>
                <a:lnTo>
                  <a:pt x="42870" y="64540"/>
                </a:lnTo>
                <a:lnTo>
                  <a:pt x="42880" y="64540"/>
                </a:lnTo>
                <a:lnTo>
                  <a:pt x="42890" y="64530"/>
                </a:lnTo>
                <a:lnTo>
                  <a:pt x="42900" y="64520"/>
                </a:lnTo>
                <a:lnTo>
                  <a:pt x="42890" y="64510"/>
                </a:lnTo>
                <a:lnTo>
                  <a:pt x="42900" y="64500"/>
                </a:lnTo>
                <a:lnTo>
                  <a:pt x="42900" y="64490"/>
                </a:lnTo>
                <a:lnTo>
                  <a:pt x="42900" y="64480"/>
                </a:lnTo>
                <a:lnTo>
                  <a:pt x="42900" y="64470"/>
                </a:lnTo>
                <a:lnTo>
                  <a:pt x="42900" y="64460"/>
                </a:lnTo>
                <a:lnTo>
                  <a:pt x="42890" y="64450"/>
                </a:lnTo>
                <a:lnTo>
                  <a:pt x="42910" y="64420"/>
                </a:lnTo>
                <a:lnTo>
                  <a:pt x="42920" y="64420"/>
                </a:lnTo>
                <a:lnTo>
                  <a:pt x="42930" y="64420"/>
                </a:lnTo>
                <a:lnTo>
                  <a:pt x="42940" y="64420"/>
                </a:lnTo>
                <a:lnTo>
                  <a:pt x="42950" y="64410"/>
                </a:lnTo>
                <a:lnTo>
                  <a:pt x="42960" y="64400"/>
                </a:lnTo>
                <a:lnTo>
                  <a:pt x="42970" y="64400"/>
                </a:lnTo>
                <a:lnTo>
                  <a:pt x="42990" y="64410"/>
                </a:lnTo>
                <a:lnTo>
                  <a:pt x="43000" y="64410"/>
                </a:lnTo>
                <a:lnTo>
                  <a:pt x="43010" y="64410"/>
                </a:lnTo>
                <a:lnTo>
                  <a:pt x="43020" y="64410"/>
                </a:lnTo>
                <a:lnTo>
                  <a:pt x="43030" y="64410"/>
                </a:lnTo>
                <a:lnTo>
                  <a:pt x="43040" y="64410"/>
                </a:lnTo>
                <a:lnTo>
                  <a:pt x="43050" y="64400"/>
                </a:lnTo>
                <a:lnTo>
                  <a:pt x="43060" y="64400"/>
                </a:lnTo>
                <a:lnTo>
                  <a:pt x="43060" y="64390"/>
                </a:lnTo>
                <a:lnTo>
                  <a:pt x="43070" y="64380"/>
                </a:lnTo>
                <a:lnTo>
                  <a:pt x="43080" y="64370"/>
                </a:lnTo>
                <a:lnTo>
                  <a:pt x="43080" y="64350"/>
                </a:lnTo>
                <a:lnTo>
                  <a:pt x="43090" y="64340"/>
                </a:lnTo>
                <a:lnTo>
                  <a:pt x="43100" y="64340"/>
                </a:lnTo>
                <a:lnTo>
                  <a:pt x="43120" y="64340"/>
                </a:lnTo>
                <a:lnTo>
                  <a:pt x="43170" y="64340"/>
                </a:lnTo>
                <a:lnTo>
                  <a:pt x="43180" y="64340"/>
                </a:lnTo>
                <a:lnTo>
                  <a:pt x="43190" y="64330"/>
                </a:lnTo>
                <a:lnTo>
                  <a:pt x="43200" y="64330"/>
                </a:lnTo>
                <a:lnTo>
                  <a:pt x="43210" y="64320"/>
                </a:lnTo>
                <a:lnTo>
                  <a:pt x="43220" y="64300"/>
                </a:lnTo>
                <a:lnTo>
                  <a:pt x="43220" y="64290"/>
                </a:lnTo>
                <a:lnTo>
                  <a:pt x="43220" y="64280"/>
                </a:lnTo>
                <a:lnTo>
                  <a:pt x="43220" y="64270"/>
                </a:lnTo>
                <a:lnTo>
                  <a:pt x="43220" y="64260"/>
                </a:lnTo>
                <a:lnTo>
                  <a:pt x="43220" y="64250"/>
                </a:lnTo>
                <a:lnTo>
                  <a:pt x="43230" y="64220"/>
                </a:lnTo>
                <a:lnTo>
                  <a:pt x="43220" y="64210"/>
                </a:lnTo>
                <a:lnTo>
                  <a:pt x="43210" y="64210"/>
                </a:lnTo>
                <a:lnTo>
                  <a:pt x="43200" y="64200"/>
                </a:lnTo>
                <a:lnTo>
                  <a:pt x="43200" y="64190"/>
                </a:lnTo>
                <a:lnTo>
                  <a:pt x="43210" y="64180"/>
                </a:lnTo>
                <a:lnTo>
                  <a:pt x="43220" y="64170"/>
                </a:lnTo>
                <a:lnTo>
                  <a:pt x="43230" y="64170"/>
                </a:lnTo>
                <a:lnTo>
                  <a:pt x="43230" y="64160"/>
                </a:lnTo>
                <a:lnTo>
                  <a:pt x="43250" y="64160"/>
                </a:lnTo>
                <a:lnTo>
                  <a:pt x="43260" y="64160"/>
                </a:lnTo>
                <a:lnTo>
                  <a:pt x="43260" y="64150"/>
                </a:lnTo>
                <a:lnTo>
                  <a:pt x="43250" y="64130"/>
                </a:lnTo>
                <a:lnTo>
                  <a:pt x="43240" y="64120"/>
                </a:lnTo>
                <a:lnTo>
                  <a:pt x="43240" y="64110"/>
                </a:lnTo>
                <a:lnTo>
                  <a:pt x="43230" y="64100"/>
                </a:lnTo>
                <a:lnTo>
                  <a:pt x="43230" y="64090"/>
                </a:lnTo>
                <a:lnTo>
                  <a:pt x="43230" y="64070"/>
                </a:lnTo>
                <a:lnTo>
                  <a:pt x="43230" y="64060"/>
                </a:lnTo>
                <a:lnTo>
                  <a:pt x="43240" y="64050"/>
                </a:lnTo>
                <a:lnTo>
                  <a:pt x="43260" y="64050"/>
                </a:lnTo>
                <a:lnTo>
                  <a:pt x="43270" y="64050"/>
                </a:lnTo>
                <a:lnTo>
                  <a:pt x="43280" y="64050"/>
                </a:lnTo>
                <a:lnTo>
                  <a:pt x="43290" y="64040"/>
                </a:lnTo>
                <a:lnTo>
                  <a:pt x="43290" y="64030"/>
                </a:lnTo>
                <a:lnTo>
                  <a:pt x="43300" y="64020"/>
                </a:lnTo>
                <a:lnTo>
                  <a:pt x="43320" y="64010"/>
                </a:lnTo>
                <a:lnTo>
                  <a:pt x="43320" y="63990"/>
                </a:lnTo>
                <a:lnTo>
                  <a:pt x="43330" y="63990"/>
                </a:lnTo>
                <a:lnTo>
                  <a:pt x="43330" y="63980"/>
                </a:lnTo>
                <a:lnTo>
                  <a:pt x="43340" y="63970"/>
                </a:lnTo>
                <a:lnTo>
                  <a:pt x="43340" y="63960"/>
                </a:lnTo>
                <a:lnTo>
                  <a:pt x="43350" y="63950"/>
                </a:lnTo>
                <a:lnTo>
                  <a:pt x="43360" y="63940"/>
                </a:lnTo>
                <a:lnTo>
                  <a:pt x="43360" y="63930"/>
                </a:lnTo>
                <a:lnTo>
                  <a:pt x="43360" y="63920"/>
                </a:lnTo>
                <a:lnTo>
                  <a:pt x="43370" y="63910"/>
                </a:lnTo>
                <a:lnTo>
                  <a:pt x="43370" y="63900"/>
                </a:lnTo>
                <a:lnTo>
                  <a:pt x="43380" y="63890"/>
                </a:lnTo>
                <a:lnTo>
                  <a:pt x="43380" y="63880"/>
                </a:lnTo>
                <a:lnTo>
                  <a:pt x="43390" y="63880"/>
                </a:lnTo>
                <a:lnTo>
                  <a:pt x="43390" y="63870"/>
                </a:lnTo>
                <a:lnTo>
                  <a:pt x="43400" y="63860"/>
                </a:lnTo>
                <a:lnTo>
                  <a:pt x="43410" y="63860"/>
                </a:lnTo>
                <a:lnTo>
                  <a:pt x="43410" y="63850"/>
                </a:lnTo>
                <a:lnTo>
                  <a:pt x="43420" y="63840"/>
                </a:lnTo>
                <a:lnTo>
                  <a:pt x="43440" y="63830"/>
                </a:lnTo>
                <a:lnTo>
                  <a:pt x="43450" y="63820"/>
                </a:lnTo>
                <a:lnTo>
                  <a:pt x="43460" y="63820"/>
                </a:lnTo>
                <a:lnTo>
                  <a:pt x="43460" y="63810"/>
                </a:lnTo>
                <a:lnTo>
                  <a:pt x="43470" y="63800"/>
                </a:lnTo>
                <a:lnTo>
                  <a:pt x="43470" y="63790"/>
                </a:lnTo>
                <a:lnTo>
                  <a:pt x="43470" y="63780"/>
                </a:lnTo>
                <a:lnTo>
                  <a:pt x="43470" y="63770"/>
                </a:lnTo>
                <a:lnTo>
                  <a:pt x="43460" y="63760"/>
                </a:lnTo>
                <a:lnTo>
                  <a:pt x="43460" y="63750"/>
                </a:lnTo>
                <a:lnTo>
                  <a:pt x="43450" y="63740"/>
                </a:lnTo>
                <a:lnTo>
                  <a:pt x="43450" y="63730"/>
                </a:lnTo>
                <a:lnTo>
                  <a:pt x="43450" y="63720"/>
                </a:lnTo>
                <a:lnTo>
                  <a:pt x="43460" y="63700"/>
                </a:lnTo>
                <a:lnTo>
                  <a:pt x="43470" y="63690"/>
                </a:lnTo>
                <a:lnTo>
                  <a:pt x="43480" y="63680"/>
                </a:lnTo>
                <a:lnTo>
                  <a:pt x="43490" y="63660"/>
                </a:lnTo>
                <a:lnTo>
                  <a:pt x="43490" y="63640"/>
                </a:lnTo>
                <a:lnTo>
                  <a:pt x="43490" y="63630"/>
                </a:lnTo>
                <a:lnTo>
                  <a:pt x="43480" y="63620"/>
                </a:lnTo>
                <a:lnTo>
                  <a:pt x="43480" y="63600"/>
                </a:lnTo>
                <a:lnTo>
                  <a:pt x="43480" y="63590"/>
                </a:lnTo>
                <a:lnTo>
                  <a:pt x="43490" y="63580"/>
                </a:lnTo>
                <a:lnTo>
                  <a:pt x="43500" y="63560"/>
                </a:lnTo>
                <a:lnTo>
                  <a:pt x="43510" y="63560"/>
                </a:lnTo>
                <a:lnTo>
                  <a:pt x="43510" y="63550"/>
                </a:lnTo>
                <a:lnTo>
                  <a:pt x="43510" y="63540"/>
                </a:lnTo>
                <a:lnTo>
                  <a:pt x="43500" y="63530"/>
                </a:lnTo>
                <a:lnTo>
                  <a:pt x="43490" y="63520"/>
                </a:lnTo>
                <a:lnTo>
                  <a:pt x="43480" y="63510"/>
                </a:lnTo>
                <a:lnTo>
                  <a:pt x="43470" y="63510"/>
                </a:lnTo>
                <a:lnTo>
                  <a:pt x="43460" y="63510"/>
                </a:lnTo>
                <a:lnTo>
                  <a:pt x="43460" y="63480"/>
                </a:lnTo>
                <a:lnTo>
                  <a:pt x="43450" y="63480"/>
                </a:lnTo>
                <a:lnTo>
                  <a:pt x="43450" y="63470"/>
                </a:lnTo>
                <a:lnTo>
                  <a:pt x="43440" y="63470"/>
                </a:lnTo>
                <a:lnTo>
                  <a:pt x="43430" y="63450"/>
                </a:lnTo>
                <a:lnTo>
                  <a:pt x="43430" y="63440"/>
                </a:lnTo>
                <a:lnTo>
                  <a:pt x="43430" y="63430"/>
                </a:lnTo>
                <a:lnTo>
                  <a:pt x="43430" y="63420"/>
                </a:lnTo>
                <a:lnTo>
                  <a:pt x="43420" y="63410"/>
                </a:lnTo>
                <a:lnTo>
                  <a:pt x="43410" y="63390"/>
                </a:lnTo>
                <a:lnTo>
                  <a:pt x="43410" y="63380"/>
                </a:lnTo>
                <a:lnTo>
                  <a:pt x="43400" y="63380"/>
                </a:lnTo>
                <a:lnTo>
                  <a:pt x="43400" y="63370"/>
                </a:lnTo>
                <a:lnTo>
                  <a:pt x="43400" y="63350"/>
                </a:lnTo>
                <a:lnTo>
                  <a:pt x="43410" y="63340"/>
                </a:lnTo>
                <a:lnTo>
                  <a:pt x="43420" y="63330"/>
                </a:lnTo>
                <a:lnTo>
                  <a:pt x="43430" y="63320"/>
                </a:lnTo>
                <a:lnTo>
                  <a:pt x="43440" y="63310"/>
                </a:lnTo>
                <a:lnTo>
                  <a:pt x="43440" y="63300"/>
                </a:lnTo>
                <a:lnTo>
                  <a:pt x="43450" y="63300"/>
                </a:lnTo>
                <a:lnTo>
                  <a:pt x="43450" y="63290"/>
                </a:lnTo>
                <a:lnTo>
                  <a:pt x="43460" y="63290"/>
                </a:lnTo>
                <a:lnTo>
                  <a:pt x="43470" y="63280"/>
                </a:lnTo>
                <a:lnTo>
                  <a:pt x="43490" y="63280"/>
                </a:lnTo>
                <a:lnTo>
                  <a:pt x="43500" y="63280"/>
                </a:lnTo>
                <a:lnTo>
                  <a:pt x="43500" y="63270"/>
                </a:lnTo>
                <a:lnTo>
                  <a:pt x="43520" y="63260"/>
                </a:lnTo>
                <a:lnTo>
                  <a:pt x="43520" y="63250"/>
                </a:lnTo>
                <a:lnTo>
                  <a:pt x="43530" y="63240"/>
                </a:lnTo>
                <a:lnTo>
                  <a:pt x="43530" y="63230"/>
                </a:lnTo>
                <a:lnTo>
                  <a:pt x="43530" y="63220"/>
                </a:lnTo>
                <a:lnTo>
                  <a:pt x="43530" y="63210"/>
                </a:lnTo>
                <a:lnTo>
                  <a:pt x="43540" y="63190"/>
                </a:lnTo>
                <a:lnTo>
                  <a:pt x="43540" y="63180"/>
                </a:lnTo>
                <a:lnTo>
                  <a:pt x="43550" y="63160"/>
                </a:lnTo>
                <a:lnTo>
                  <a:pt x="43560" y="63160"/>
                </a:lnTo>
                <a:lnTo>
                  <a:pt x="43580" y="63150"/>
                </a:lnTo>
                <a:lnTo>
                  <a:pt x="43590" y="63140"/>
                </a:lnTo>
                <a:lnTo>
                  <a:pt x="43610" y="63130"/>
                </a:lnTo>
                <a:lnTo>
                  <a:pt x="43630" y="63130"/>
                </a:lnTo>
                <a:lnTo>
                  <a:pt x="43630" y="63120"/>
                </a:lnTo>
                <a:lnTo>
                  <a:pt x="43640" y="63110"/>
                </a:lnTo>
                <a:lnTo>
                  <a:pt x="43650" y="63110"/>
                </a:lnTo>
                <a:lnTo>
                  <a:pt x="43650" y="63100"/>
                </a:lnTo>
                <a:lnTo>
                  <a:pt x="43660" y="63090"/>
                </a:lnTo>
                <a:lnTo>
                  <a:pt x="43680" y="63070"/>
                </a:lnTo>
                <a:lnTo>
                  <a:pt x="43700" y="63060"/>
                </a:lnTo>
                <a:lnTo>
                  <a:pt x="43710" y="63050"/>
                </a:lnTo>
                <a:lnTo>
                  <a:pt x="43720" y="63030"/>
                </a:lnTo>
                <a:lnTo>
                  <a:pt x="43730" y="63030"/>
                </a:lnTo>
                <a:lnTo>
                  <a:pt x="43750" y="63020"/>
                </a:lnTo>
                <a:lnTo>
                  <a:pt x="43800" y="63020"/>
                </a:lnTo>
                <a:lnTo>
                  <a:pt x="43830" y="63020"/>
                </a:lnTo>
                <a:lnTo>
                  <a:pt x="43840" y="63010"/>
                </a:lnTo>
                <a:lnTo>
                  <a:pt x="43850" y="63010"/>
                </a:lnTo>
                <a:lnTo>
                  <a:pt x="43870" y="63000"/>
                </a:lnTo>
                <a:lnTo>
                  <a:pt x="43880" y="62990"/>
                </a:lnTo>
                <a:lnTo>
                  <a:pt x="43920" y="62990"/>
                </a:lnTo>
                <a:lnTo>
                  <a:pt x="43930" y="62990"/>
                </a:lnTo>
                <a:lnTo>
                  <a:pt x="43940" y="62990"/>
                </a:lnTo>
                <a:lnTo>
                  <a:pt x="43960" y="63000"/>
                </a:lnTo>
                <a:lnTo>
                  <a:pt x="43970" y="63010"/>
                </a:lnTo>
                <a:lnTo>
                  <a:pt x="43980" y="63010"/>
                </a:lnTo>
                <a:lnTo>
                  <a:pt x="43990" y="63010"/>
                </a:lnTo>
                <a:lnTo>
                  <a:pt x="44000" y="63020"/>
                </a:lnTo>
                <a:lnTo>
                  <a:pt x="44010" y="63030"/>
                </a:lnTo>
                <a:lnTo>
                  <a:pt x="44020" y="63030"/>
                </a:lnTo>
                <a:lnTo>
                  <a:pt x="44030" y="63020"/>
                </a:lnTo>
                <a:lnTo>
                  <a:pt x="44040" y="63010"/>
                </a:lnTo>
                <a:lnTo>
                  <a:pt x="44050" y="63020"/>
                </a:lnTo>
                <a:lnTo>
                  <a:pt x="44060" y="63020"/>
                </a:lnTo>
                <a:lnTo>
                  <a:pt x="44070" y="63020"/>
                </a:lnTo>
                <a:lnTo>
                  <a:pt x="44080" y="63020"/>
                </a:lnTo>
                <a:lnTo>
                  <a:pt x="44080" y="63010"/>
                </a:lnTo>
                <a:lnTo>
                  <a:pt x="44090" y="63000"/>
                </a:lnTo>
                <a:lnTo>
                  <a:pt x="44100" y="63000"/>
                </a:lnTo>
                <a:lnTo>
                  <a:pt x="44110" y="62990"/>
                </a:lnTo>
                <a:lnTo>
                  <a:pt x="44120" y="62980"/>
                </a:lnTo>
                <a:lnTo>
                  <a:pt x="44130" y="62980"/>
                </a:lnTo>
                <a:lnTo>
                  <a:pt x="44140" y="62970"/>
                </a:lnTo>
                <a:lnTo>
                  <a:pt x="44150" y="62960"/>
                </a:lnTo>
                <a:lnTo>
                  <a:pt x="44160" y="62950"/>
                </a:lnTo>
                <a:lnTo>
                  <a:pt x="44170" y="62940"/>
                </a:lnTo>
                <a:lnTo>
                  <a:pt x="44190" y="62940"/>
                </a:lnTo>
                <a:lnTo>
                  <a:pt x="44210" y="62930"/>
                </a:lnTo>
                <a:lnTo>
                  <a:pt x="44220" y="62930"/>
                </a:lnTo>
                <a:lnTo>
                  <a:pt x="44240" y="62930"/>
                </a:lnTo>
                <a:lnTo>
                  <a:pt x="44260" y="62930"/>
                </a:lnTo>
                <a:lnTo>
                  <a:pt x="44280" y="62930"/>
                </a:lnTo>
                <a:lnTo>
                  <a:pt x="44290" y="62920"/>
                </a:lnTo>
                <a:lnTo>
                  <a:pt x="44300" y="62920"/>
                </a:lnTo>
                <a:lnTo>
                  <a:pt x="44320" y="62920"/>
                </a:lnTo>
                <a:lnTo>
                  <a:pt x="44340" y="62910"/>
                </a:lnTo>
                <a:lnTo>
                  <a:pt x="44350" y="62910"/>
                </a:lnTo>
                <a:lnTo>
                  <a:pt x="44360" y="62910"/>
                </a:lnTo>
                <a:lnTo>
                  <a:pt x="44370" y="62920"/>
                </a:lnTo>
                <a:lnTo>
                  <a:pt x="44370" y="62930"/>
                </a:lnTo>
                <a:lnTo>
                  <a:pt x="44380" y="62930"/>
                </a:lnTo>
                <a:lnTo>
                  <a:pt x="44390" y="62940"/>
                </a:lnTo>
                <a:lnTo>
                  <a:pt x="44400" y="62940"/>
                </a:lnTo>
                <a:lnTo>
                  <a:pt x="44410" y="62940"/>
                </a:lnTo>
                <a:lnTo>
                  <a:pt x="44410" y="62950"/>
                </a:lnTo>
                <a:lnTo>
                  <a:pt x="44420" y="62950"/>
                </a:lnTo>
                <a:lnTo>
                  <a:pt x="44430" y="62960"/>
                </a:lnTo>
                <a:lnTo>
                  <a:pt x="44450" y="62960"/>
                </a:lnTo>
                <a:lnTo>
                  <a:pt x="44460" y="62960"/>
                </a:lnTo>
                <a:lnTo>
                  <a:pt x="44480" y="62960"/>
                </a:lnTo>
                <a:lnTo>
                  <a:pt x="44490" y="62960"/>
                </a:lnTo>
                <a:lnTo>
                  <a:pt x="44500" y="62970"/>
                </a:lnTo>
                <a:lnTo>
                  <a:pt x="44510" y="62970"/>
                </a:lnTo>
                <a:lnTo>
                  <a:pt x="44520" y="62980"/>
                </a:lnTo>
                <a:lnTo>
                  <a:pt x="44540" y="63000"/>
                </a:lnTo>
                <a:lnTo>
                  <a:pt x="44550" y="63000"/>
                </a:lnTo>
                <a:lnTo>
                  <a:pt x="44550" y="63010"/>
                </a:lnTo>
                <a:lnTo>
                  <a:pt x="44560" y="63020"/>
                </a:lnTo>
                <a:lnTo>
                  <a:pt x="44570" y="63040"/>
                </a:lnTo>
                <a:lnTo>
                  <a:pt x="44580" y="63050"/>
                </a:lnTo>
                <a:lnTo>
                  <a:pt x="44590" y="63050"/>
                </a:lnTo>
                <a:lnTo>
                  <a:pt x="44600" y="63060"/>
                </a:lnTo>
                <a:lnTo>
                  <a:pt x="44610" y="63060"/>
                </a:lnTo>
                <a:lnTo>
                  <a:pt x="44620" y="63070"/>
                </a:lnTo>
                <a:lnTo>
                  <a:pt x="44640" y="63080"/>
                </a:lnTo>
                <a:lnTo>
                  <a:pt x="44650" y="63100"/>
                </a:lnTo>
                <a:lnTo>
                  <a:pt x="44650" y="63110"/>
                </a:lnTo>
                <a:lnTo>
                  <a:pt x="44660" y="63120"/>
                </a:lnTo>
                <a:lnTo>
                  <a:pt x="44670" y="63130"/>
                </a:lnTo>
                <a:lnTo>
                  <a:pt x="44680" y="63140"/>
                </a:lnTo>
                <a:lnTo>
                  <a:pt x="44690" y="63150"/>
                </a:lnTo>
                <a:lnTo>
                  <a:pt x="44690" y="63160"/>
                </a:lnTo>
                <a:lnTo>
                  <a:pt x="44700" y="63170"/>
                </a:lnTo>
                <a:lnTo>
                  <a:pt x="44710" y="63170"/>
                </a:lnTo>
                <a:lnTo>
                  <a:pt x="44730" y="63180"/>
                </a:lnTo>
                <a:lnTo>
                  <a:pt x="44760" y="63200"/>
                </a:lnTo>
                <a:lnTo>
                  <a:pt x="44770" y="63210"/>
                </a:lnTo>
                <a:lnTo>
                  <a:pt x="44770" y="63220"/>
                </a:lnTo>
                <a:lnTo>
                  <a:pt x="44770" y="63230"/>
                </a:lnTo>
                <a:lnTo>
                  <a:pt x="44780" y="63230"/>
                </a:lnTo>
                <a:lnTo>
                  <a:pt x="44790" y="63240"/>
                </a:lnTo>
                <a:lnTo>
                  <a:pt x="44790" y="63250"/>
                </a:lnTo>
                <a:lnTo>
                  <a:pt x="44800" y="63260"/>
                </a:lnTo>
                <a:lnTo>
                  <a:pt x="44810" y="63260"/>
                </a:lnTo>
                <a:lnTo>
                  <a:pt x="44830" y="63270"/>
                </a:lnTo>
                <a:lnTo>
                  <a:pt x="44840" y="63290"/>
                </a:lnTo>
                <a:lnTo>
                  <a:pt x="44860" y="63310"/>
                </a:lnTo>
                <a:lnTo>
                  <a:pt x="44870" y="63320"/>
                </a:lnTo>
                <a:lnTo>
                  <a:pt x="44880" y="63330"/>
                </a:lnTo>
                <a:lnTo>
                  <a:pt x="44890" y="63350"/>
                </a:lnTo>
                <a:lnTo>
                  <a:pt x="44900" y="63370"/>
                </a:lnTo>
                <a:lnTo>
                  <a:pt x="44910" y="63380"/>
                </a:lnTo>
                <a:lnTo>
                  <a:pt x="44940" y="63340"/>
                </a:lnTo>
                <a:lnTo>
                  <a:pt x="44970" y="63300"/>
                </a:lnTo>
                <a:lnTo>
                  <a:pt x="44990" y="63280"/>
                </a:lnTo>
                <a:lnTo>
                  <a:pt x="45000" y="63270"/>
                </a:lnTo>
                <a:lnTo>
                  <a:pt x="45010" y="63260"/>
                </a:lnTo>
                <a:lnTo>
                  <a:pt x="45050" y="63210"/>
                </a:lnTo>
                <a:lnTo>
                  <a:pt x="45060" y="63200"/>
                </a:lnTo>
                <a:lnTo>
                  <a:pt x="45090" y="63170"/>
                </a:lnTo>
                <a:lnTo>
                  <a:pt x="45110" y="63140"/>
                </a:lnTo>
                <a:lnTo>
                  <a:pt x="45150" y="63070"/>
                </a:lnTo>
                <a:lnTo>
                  <a:pt x="45210" y="62990"/>
                </a:lnTo>
                <a:lnTo>
                  <a:pt x="45260" y="62920"/>
                </a:lnTo>
                <a:lnTo>
                  <a:pt x="45300" y="62860"/>
                </a:lnTo>
                <a:lnTo>
                  <a:pt x="45310" y="62850"/>
                </a:lnTo>
                <a:lnTo>
                  <a:pt x="45370" y="62800"/>
                </a:lnTo>
                <a:lnTo>
                  <a:pt x="45450" y="62750"/>
                </a:lnTo>
                <a:lnTo>
                  <a:pt x="45510" y="62710"/>
                </a:lnTo>
                <a:lnTo>
                  <a:pt x="45590" y="62650"/>
                </a:lnTo>
                <a:lnTo>
                  <a:pt x="45610" y="62630"/>
                </a:lnTo>
                <a:lnTo>
                  <a:pt x="45610" y="62620"/>
                </a:lnTo>
                <a:lnTo>
                  <a:pt x="45560" y="62560"/>
                </a:lnTo>
                <a:lnTo>
                  <a:pt x="45520" y="62500"/>
                </a:lnTo>
                <a:lnTo>
                  <a:pt x="45480" y="62440"/>
                </a:lnTo>
                <a:lnTo>
                  <a:pt x="45320" y="62340"/>
                </a:lnTo>
                <a:lnTo>
                  <a:pt x="45290" y="62330"/>
                </a:lnTo>
                <a:lnTo>
                  <a:pt x="45250" y="62310"/>
                </a:lnTo>
                <a:lnTo>
                  <a:pt x="45230" y="62290"/>
                </a:lnTo>
                <a:lnTo>
                  <a:pt x="45160" y="62260"/>
                </a:lnTo>
                <a:lnTo>
                  <a:pt x="45150" y="62250"/>
                </a:lnTo>
                <a:lnTo>
                  <a:pt x="45090" y="62220"/>
                </a:lnTo>
                <a:lnTo>
                  <a:pt x="45070" y="62210"/>
                </a:lnTo>
                <a:lnTo>
                  <a:pt x="45000" y="62210"/>
                </a:lnTo>
                <a:lnTo>
                  <a:pt x="44920" y="62200"/>
                </a:lnTo>
                <a:lnTo>
                  <a:pt x="44870" y="62190"/>
                </a:lnTo>
                <a:lnTo>
                  <a:pt x="44850" y="62160"/>
                </a:lnTo>
                <a:lnTo>
                  <a:pt x="44820" y="62110"/>
                </a:lnTo>
                <a:lnTo>
                  <a:pt x="44880" y="62120"/>
                </a:lnTo>
                <a:lnTo>
                  <a:pt x="44940" y="62120"/>
                </a:lnTo>
                <a:lnTo>
                  <a:pt x="44950" y="62110"/>
                </a:lnTo>
                <a:lnTo>
                  <a:pt x="45040" y="62060"/>
                </a:lnTo>
                <a:lnTo>
                  <a:pt x="45100" y="62020"/>
                </a:lnTo>
                <a:lnTo>
                  <a:pt x="45130" y="62000"/>
                </a:lnTo>
                <a:lnTo>
                  <a:pt x="45120" y="62000"/>
                </a:lnTo>
                <a:lnTo>
                  <a:pt x="45110" y="61990"/>
                </a:lnTo>
                <a:lnTo>
                  <a:pt x="45110" y="61980"/>
                </a:lnTo>
                <a:lnTo>
                  <a:pt x="45090" y="61970"/>
                </a:lnTo>
                <a:lnTo>
                  <a:pt x="45080" y="61950"/>
                </a:lnTo>
                <a:lnTo>
                  <a:pt x="45070" y="61940"/>
                </a:lnTo>
                <a:lnTo>
                  <a:pt x="45060" y="61920"/>
                </a:lnTo>
                <a:lnTo>
                  <a:pt x="45050" y="61900"/>
                </a:lnTo>
                <a:lnTo>
                  <a:pt x="45040" y="61890"/>
                </a:lnTo>
                <a:lnTo>
                  <a:pt x="45030" y="61880"/>
                </a:lnTo>
                <a:lnTo>
                  <a:pt x="45020" y="61850"/>
                </a:lnTo>
                <a:lnTo>
                  <a:pt x="45000" y="61870"/>
                </a:lnTo>
                <a:lnTo>
                  <a:pt x="44950" y="61940"/>
                </a:lnTo>
                <a:lnTo>
                  <a:pt x="44920" y="61980"/>
                </a:lnTo>
                <a:lnTo>
                  <a:pt x="44910" y="61980"/>
                </a:lnTo>
                <a:lnTo>
                  <a:pt x="44890" y="61970"/>
                </a:lnTo>
                <a:lnTo>
                  <a:pt x="44880" y="61960"/>
                </a:lnTo>
                <a:lnTo>
                  <a:pt x="44880" y="61970"/>
                </a:lnTo>
                <a:lnTo>
                  <a:pt x="44870" y="61970"/>
                </a:lnTo>
                <a:lnTo>
                  <a:pt x="44860" y="61960"/>
                </a:lnTo>
                <a:lnTo>
                  <a:pt x="44860" y="61950"/>
                </a:lnTo>
                <a:lnTo>
                  <a:pt x="44850" y="61960"/>
                </a:lnTo>
                <a:lnTo>
                  <a:pt x="44840" y="61960"/>
                </a:lnTo>
                <a:lnTo>
                  <a:pt x="44840" y="61950"/>
                </a:lnTo>
                <a:lnTo>
                  <a:pt x="44840" y="61940"/>
                </a:lnTo>
                <a:lnTo>
                  <a:pt x="44830" y="61930"/>
                </a:lnTo>
                <a:lnTo>
                  <a:pt x="44820" y="61920"/>
                </a:lnTo>
                <a:lnTo>
                  <a:pt x="44810" y="61910"/>
                </a:lnTo>
                <a:lnTo>
                  <a:pt x="44800" y="61900"/>
                </a:lnTo>
                <a:lnTo>
                  <a:pt x="44790" y="61890"/>
                </a:lnTo>
                <a:lnTo>
                  <a:pt x="44780" y="61890"/>
                </a:lnTo>
                <a:lnTo>
                  <a:pt x="44770" y="61880"/>
                </a:lnTo>
                <a:lnTo>
                  <a:pt x="44780" y="61870"/>
                </a:lnTo>
                <a:lnTo>
                  <a:pt x="44790" y="61870"/>
                </a:lnTo>
                <a:lnTo>
                  <a:pt x="44800" y="61860"/>
                </a:lnTo>
                <a:lnTo>
                  <a:pt x="44790" y="61850"/>
                </a:lnTo>
                <a:lnTo>
                  <a:pt x="44780" y="61850"/>
                </a:lnTo>
                <a:lnTo>
                  <a:pt x="44780" y="61840"/>
                </a:lnTo>
                <a:lnTo>
                  <a:pt x="44780" y="61830"/>
                </a:lnTo>
                <a:lnTo>
                  <a:pt x="44730" y="61840"/>
                </a:lnTo>
                <a:lnTo>
                  <a:pt x="44680" y="61860"/>
                </a:lnTo>
                <a:lnTo>
                  <a:pt x="44670" y="61840"/>
                </a:lnTo>
                <a:lnTo>
                  <a:pt x="44660" y="61800"/>
                </a:lnTo>
                <a:lnTo>
                  <a:pt x="44660" y="61790"/>
                </a:lnTo>
                <a:lnTo>
                  <a:pt x="44690" y="61770"/>
                </a:lnTo>
                <a:lnTo>
                  <a:pt x="44730" y="61750"/>
                </a:lnTo>
                <a:lnTo>
                  <a:pt x="44760" y="61730"/>
                </a:lnTo>
                <a:lnTo>
                  <a:pt x="44750" y="61730"/>
                </a:lnTo>
                <a:lnTo>
                  <a:pt x="44740" y="61720"/>
                </a:lnTo>
                <a:lnTo>
                  <a:pt x="44750" y="61710"/>
                </a:lnTo>
                <a:lnTo>
                  <a:pt x="44750" y="61700"/>
                </a:lnTo>
                <a:lnTo>
                  <a:pt x="44730" y="61700"/>
                </a:lnTo>
                <a:lnTo>
                  <a:pt x="44730" y="61690"/>
                </a:lnTo>
                <a:lnTo>
                  <a:pt x="44720" y="61680"/>
                </a:lnTo>
                <a:lnTo>
                  <a:pt x="44710" y="61670"/>
                </a:lnTo>
                <a:lnTo>
                  <a:pt x="44700" y="61660"/>
                </a:lnTo>
                <a:lnTo>
                  <a:pt x="44690" y="61650"/>
                </a:lnTo>
                <a:lnTo>
                  <a:pt x="44690" y="61640"/>
                </a:lnTo>
                <a:lnTo>
                  <a:pt x="44690" y="61630"/>
                </a:lnTo>
                <a:lnTo>
                  <a:pt x="44680" y="61630"/>
                </a:lnTo>
                <a:lnTo>
                  <a:pt x="44690" y="61620"/>
                </a:lnTo>
                <a:lnTo>
                  <a:pt x="44700" y="61610"/>
                </a:lnTo>
                <a:lnTo>
                  <a:pt x="44700" y="61600"/>
                </a:lnTo>
                <a:lnTo>
                  <a:pt x="44690" y="61600"/>
                </a:lnTo>
                <a:lnTo>
                  <a:pt x="44630" y="61560"/>
                </a:lnTo>
                <a:lnTo>
                  <a:pt x="44600" y="61530"/>
                </a:lnTo>
                <a:lnTo>
                  <a:pt x="44530" y="61490"/>
                </a:lnTo>
                <a:lnTo>
                  <a:pt x="44510" y="61480"/>
                </a:lnTo>
                <a:lnTo>
                  <a:pt x="44430" y="61430"/>
                </a:lnTo>
                <a:lnTo>
                  <a:pt x="44390" y="61410"/>
                </a:lnTo>
                <a:lnTo>
                  <a:pt x="44370" y="61400"/>
                </a:lnTo>
                <a:lnTo>
                  <a:pt x="44350" y="61380"/>
                </a:lnTo>
                <a:lnTo>
                  <a:pt x="44340" y="61380"/>
                </a:lnTo>
                <a:lnTo>
                  <a:pt x="44290" y="61320"/>
                </a:lnTo>
                <a:lnTo>
                  <a:pt x="44270" y="61300"/>
                </a:lnTo>
                <a:lnTo>
                  <a:pt x="44250" y="61270"/>
                </a:lnTo>
                <a:lnTo>
                  <a:pt x="44200" y="61210"/>
                </a:lnTo>
                <a:lnTo>
                  <a:pt x="44170" y="61190"/>
                </a:lnTo>
                <a:lnTo>
                  <a:pt x="44150" y="61170"/>
                </a:lnTo>
                <a:lnTo>
                  <a:pt x="44130" y="61140"/>
                </a:lnTo>
                <a:lnTo>
                  <a:pt x="44130" y="61130"/>
                </a:lnTo>
                <a:lnTo>
                  <a:pt x="44120" y="61120"/>
                </a:lnTo>
                <a:lnTo>
                  <a:pt x="44100" y="61080"/>
                </a:lnTo>
                <a:lnTo>
                  <a:pt x="44030" y="61080"/>
                </a:lnTo>
                <a:lnTo>
                  <a:pt x="44000" y="61080"/>
                </a:lnTo>
                <a:lnTo>
                  <a:pt x="44000" y="61060"/>
                </a:lnTo>
                <a:lnTo>
                  <a:pt x="43990" y="61050"/>
                </a:lnTo>
                <a:lnTo>
                  <a:pt x="43950" y="61030"/>
                </a:lnTo>
                <a:lnTo>
                  <a:pt x="43870" y="61000"/>
                </a:lnTo>
                <a:lnTo>
                  <a:pt x="43860" y="61000"/>
                </a:lnTo>
                <a:lnTo>
                  <a:pt x="43880" y="60940"/>
                </a:lnTo>
                <a:lnTo>
                  <a:pt x="43900" y="60910"/>
                </a:lnTo>
                <a:lnTo>
                  <a:pt x="43910" y="60890"/>
                </a:lnTo>
                <a:lnTo>
                  <a:pt x="43920" y="60880"/>
                </a:lnTo>
                <a:lnTo>
                  <a:pt x="43920" y="60860"/>
                </a:lnTo>
                <a:lnTo>
                  <a:pt x="44000" y="60860"/>
                </a:lnTo>
                <a:lnTo>
                  <a:pt x="44070" y="60860"/>
                </a:lnTo>
                <a:lnTo>
                  <a:pt x="44150" y="60860"/>
                </a:lnTo>
                <a:lnTo>
                  <a:pt x="44150" y="60850"/>
                </a:lnTo>
                <a:lnTo>
                  <a:pt x="44160" y="60820"/>
                </a:lnTo>
                <a:lnTo>
                  <a:pt x="44160" y="60790"/>
                </a:lnTo>
                <a:lnTo>
                  <a:pt x="44170" y="60730"/>
                </a:lnTo>
                <a:lnTo>
                  <a:pt x="44170" y="60670"/>
                </a:lnTo>
                <a:lnTo>
                  <a:pt x="44170" y="60640"/>
                </a:lnTo>
                <a:lnTo>
                  <a:pt x="44180" y="60630"/>
                </a:lnTo>
                <a:lnTo>
                  <a:pt x="44180" y="60620"/>
                </a:lnTo>
                <a:lnTo>
                  <a:pt x="44180" y="60610"/>
                </a:lnTo>
                <a:lnTo>
                  <a:pt x="44180" y="60570"/>
                </a:lnTo>
                <a:lnTo>
                  <a:pt x="44180" y="60530"/>
                </a:lnTo>
                <a:lnTo>
                  <a:pt x="44190" y="60520"/>
                </a:lnTo>
                <a:lnTo>
                  <a:pt x="44190" y="60510"/>
                </a:lnTo>
                <a:lnTo>
                  <a:pt x="44190" y="60500"/>
                </a:lnTo>
                <a:lnTo>
                  <a:pt x="44190" y="60490"/>
                </a:lnTo>
                <a:lnTo>
                  <a:pt x="44190" y="60480"/>
                </a:lnTo>
                <a:lnTo>
                  <a:pt x="44190" y="60470"/>
                </a:lnTo>
                <a:lnTo>
                  <a:pt x="44190" y="60460"/>
                </a:lnTo>
                <a:lnTo>
                  <a:pt x="44190" y="60450"/>
                </a:lnTo>
                <a:lnTo>
                  <a:pt x="44190" y="60440"/>
                </a:lnTo>
                <a:lnTo>
                  <a:pt x="44200" y="60430"/>
                </a:lnTo>
                <a:lnTo>
                  <a:pt x="44200" y="60420"/>
                </a:lnTo>
                <a:lnTo>
                  <a:pt x="44210" y="60420"/>
                </a:lnTo>
                <a:lnTo>
                  <a:pt x="44220" y="60410"/>
                </a:lnTo>
                <a:lnTo>
                  <a:pt x="44230" y="60400"/>
                </a:lnTo>
                <a:lnTo>
                  <a:pt x="44230" y="60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