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Lamu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Kenya • State Map | Fully Editable Vector Shape</a:t>
            </a:r>
          </a:p>
        </p:txBody>
      </p:sp>
      <p:sp>
        <p:nvSpPr>
          <p:cNvPr id="101" name="Lam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5290" y="74050"/>
                </a:moveTo>
                <a:lnTo>
                  <a:pt x="75300" y="74080"/>
                </a:lnTo>
                <a:lnTo>
                  <a:pt x="75270" y="74060"/>
                </a:lnTo>
                <a:lnTo>
                  <a:pt x="75240" y="74060"/>
                </a:lnTo>
                <a:lnTo>
                  <a:pt x="75220" y="74030"/>
                </a:lnTo>
                <a:lnTo>
                  <a:pt x="75220" y="74010"/>
                </a:lnTo>
                <a:lnTo>
                  <a:pt x="75220" y="73990"/>
                </a:lnTo>
                <a:lnTo>
                  <a:pt x="75240" y="74010"/>
                </a:lnTo>
                <a:lnTo>
                  <a:pt x="75270" y="74010"/>
                </a:lnTo>
                <a:lnTo>
                  <a:pt x="75300" y="74020"/>
                </a:lnTo>
                <a:lnTo>
                  <a:pt x="75290" y="74050"/>
                </a:lnTo>
                <a:close/>
                <a:moveTo>
                  <a:pt x="75970" y="73730"/>
                </a:moveTo>
                <a:lnTo>
                  <a:pt x="75960" y="73760"/>
                </a:lnTo>
                <a:lnTo>
                  <a:pt x="75940" y="73750"/>
                </a:lnTo>
                <a:lnTo>
                  <a:pt x="75970" y="73730"/>
                </a:lnTo>
                <a:close/>
                <a:lnTo>
                  <a:pt x="75970" y="73690"/>
                </a:lnTo>
                <a:lnTo>
                  <a:pt x="76000" y="73660"/>
                </a:lnTo>
                <a:lnTo>
                  <a:pt x="76030" y="73660"/>
                </a:lnTo>
                <a:lnTo>
                  <a:pt x="76020" y="73690"/>
                </a:lnTo>
                <a:lnTo>
                  <a:pt x="75990" y="73710"/>
                </a:lnTo>
                <a:lnTo>
                  <a:pt x="75970" y="73730"/>
                </a:lnTo>
                <a:close/>
                <a:moveTo>
                  <a:pt x="75560" y="73650"/>
                </a:moveTo>
                <a:lnTo>
                  <a:pt x="75550" y="73690"/>
                </a:lnTo>
                <a:lnTo>
                  <a:pt x="75510" y="73670"/>
                </a:lnTo>
                <a:lnTo>
                  <a:pt x="75500" y="73650"/>
                </a:lnTo>
                <a:lnTo>
                  <a:pt x="75520" y="73640"/>
                </a:lnTo>
                <a:lnTo>
                  <a:pt x="75560" y="73650"/>
                </a:lnTo>
                <a:close/>
                <a:moveTo>
                  <a:pt x="76870" y="73630"/>
                </a:moveTo>
                <a:lnTo>
                  <a:pt x="76890" y="73660"/>
                </a:lnTo>
                <a:lnTo>
                  <a:pt x="76920" y="73690"/>
                </a:lnTo>
                <a:lnTo>
                  <a:pt x="76940" y="73730"/>
                </a:lnTo>
                <a:lnTo>
                  <a:pt x="76950" y="73770"/>
                </a:lnTo>
                <a:lnTo>
                  <a:pt x="76960" y="73790"/>
                </a:lnTo>
                <a:lnTo>
                  <a:pt x="76980" y="73820"/>
                </a:lnTo>
                <a:lnTo>
                  <a:pt x="77000" y="73860"/>
                </a:lnTo>
                <a:lnTo>
                  <a:pt x="77020" y="73890"/>
                </a:lnTo>
                <a:lnTo>
                  <a:pt x="77030" y="73910"/>
                </a:lnTo>
                <a:lnTo>
                  <a:pt x="77040" y="73940"/>
                </a:lnTo>
                <a:lnTo>
                  <a:pt x="77050" y="73960"/>
                </a:lnTo>
                <a:lnTo>
                  <a:pt x="77040" y="74000"/>
                </a:lnTo>
                <a:lnTo>
                  <a:pt x="77010" y="74010"/>
                </a:lnTo>
                <a:lnTo>
                  <a:pt x="76980" y="74000"/>
                </a:lnTo>
                <a:lnTo>
                  <a:pt x="76950" y="74000"/>
                </a:lnTo>
                <a:lnTo>
                  <a:pt x="76920" y="73990"/>
                </a:lnTo>
                <a:lnTo>
                  <a:pt x="76890" y="73980"/>
                </a:lnTo>
                <a:lnTo>
                  <a:pt x="76850" y="73980"/>
                </a:lnTo>
                <a:lnTo>
                  <a:pt x="76820" y="73980"/>
                </a:lnTo>
                <a:lnTo>
                  <a:pt x="76790" y="73980"/>
                </a:lnTo>
                <a:lnTo>
                  <a:pt x="76750" y="73990"/>
                </a:lnTo>
                <a:lnTo>
                  <a:pt x="76720" y="74000"/>
                </a:lnTo>
                <a:lnTo>
                  <a:pt x="76680" y="74010"/>
                </a:lnTo>
                <a:lnTo>
                  <a:pt x="76650" y="74020"/>
                </a:lnTo>
                <a:lnTo>
                  <a:pt x="76620" y="74030"/>
                </a:lnTo>
                <a:lnTo>
                  <a:pt x="76590" y="74040"/>
                </a:lnTo>
                <a:lnTo>
                  <a:pt x="76550" y="74060"/>
                </a:lnTo>
                <a:lnTo>
                  <a:pt x="76520" y="74070"/>
                </a:lnTo>
                <a:lnTo>
                  <a:pt x="76480" y="74100"/>
                </a:lnTo>
                <a:lnTo>
                  <a:pt x="76450" y="74120"/>
                </a:lnTo>
                <a:lnTo>
                  <a:pt x="76430" y="74130"/>
                </a:lnTo>
                <a:lnTo>
                  <a:pt x="76400" y="74160"/>
                </a:lnTo>
                <a:lnTo>
                  <a:pt x="76370" y="74180"/>
                </a:lnTo>
                <a:lnTo>
                  <a:pt x="76340" y="74210"/>
                </a:lnTo>
                <a:lnTo>
                  <a:pt x="76320" y="74240"/>
                </a:lnTo>
                <a:lnTo>
                  <a:pt x="76290" y="74260"/>
                </a:lnTo>
                <a:lnTo>
                  <a:pt x="76260" y="74290"/>
                </a:lnTo>
                <a:lnTo>
                  <a:pt x="76240" y="74310"/>
                </a:lnTo>
                <a:lnTo>
                  <a:pt x="76210" y="74330"/>
                </a:lnTo>
                <a:lnTo>
                  <a:pt x="76180" y="74330"/>
                </a:lnTo>
                <a:lnTo>
                  <a:pt x="76150" y="74320"/>
                </a:lnTo>
                <a:lnTo>
                  <a:pt x="76150" y="74290"/>
                </a:lnTo>
                <a:lnTo>
                  <a:pt x="76150" y="74260"/>
                </a:lnTo>
                <a:lnTo>
                  <a:pt x="76150" y="74220"/>
                </a:lnTo>
                <a:lnTo>
                  <a:pt x="76160" y="74180"/>
                </a:lnTo>
                <a:lnTo>
                  <a:pt x="76160" y="74140"/>
                </a:lnTo>
                <a:lnTo>
                  <a:pt x="76160" y="74100"/>
                </a:lnTo>
                <a:lnTo>
                  <a:pt x="76140" y="74070"/>
                </a:lnTo>
                <a:lnTo>
                  <a:pt x="76140" y="74040"/>
                </a:lnTo>
                <a:lnTo>
                  <a:pt x="76150" y="74000"/>
                </a:lnTo>
                <a:lnTo>
                  <a:pt x="76150" y="73960"/>
                </a:lnTo>
                <a:lnTo>
                  <a:pt x="76170" y="73950"/>
                </a:lnTo>
                <a:lnTo>
                  <a:pt x="76180" y="73910"/>
                </a:lnTo>
                <a:lnTo>
                  <a:pt x="76190" y="73880"/>
                </a:lnTo>
                <a:lnTo>
                  <a:pt x="76210" y="73850"/>
                </a:lnTo>
                <a:lnTo>
                  <a:pt x="76240" y="73840"/>
                </a:lnTo>
                <a:lnTo>
                  <a:pt x="76260" y="73820"/>
                </a:lnTo>
                <a:lnTo>
                  <a:pt x="76280" y="73830"/>
                </a:lnTo>
                <a:lnTo>
                  <a:pt x="76300" y="73840"/>
                </a:lnTo>
                <a:lnTo>
                  <a:pt x="76340" y="73850"/>
                </a:lnTo>
                <a:lnTo>
                  <a:pt x="76380" y="73850"/>
                </a:lnTo>
                <a:lnTo>
                  <a:pt x="76410" y="73840"/>
                </a:lnTo>
                <a:lnTo>
                  <a:pt x="76390" y="73800"/>
                </a:lnTo>
                <a:lnTo>
                  <a:pt x="76360" y="73780"/>
                </a:lnTo>
                <a:lnTo>
                  <a:pt x="76340" y="73750"/>
                </a:lnTo>
                <a:lnTo>
                  <a:pt x="76350" y="73710"/>
                </a:lnTo>
                <a:lnTo>
                  <a:pt x="76380" y="73700"/>
                </a:lnTo>
                <a:lnTo>
                  <a:pt x="76410" y="73670"/>
                </a:lnTo>
                <a:lnTo>
                  <a:pt x="76450" y="73660"/>
                </a:lnTo>
                <a:lnTo>
                  <a:pt x="76480" y="73650"/>
                </a:lnTo>
                <a:lnTo>
                  <a:pt x="76510" y="73650"/>
                </a:lnTo>
                <a:lnTo>
                  <a:pt x="76540" y="73670"/>
                </a:lnTo>
                <a:lnTo>
                  <a:pt x="76560" y="73650"/>
                </a:lnTo>
                <a:lnTo>
                  <a:pt x="76590" y="73660"/>
                </a:lnTo>
                <a:lnTo>
                  <a:pt x="76620" y="73660"/>
                </a:lnTo>
                <a:lnTo>
                  <a:pt x="76640" y="73650"/>
                </a:lnTo>
                <a:lnTo>
                  <a:pt x="76640" y="73630"/>
                </a:lnTo>
                <a:lnTo>
                  <a:pt x="76660" y="73650"/>
                </a:lnTo>
                <a:lnTo>
                  <a:pt x="76680" y="73640"/>
                </a:lnTo>
                <a:lnTo>
                  <a:pt x="76690" y="73610"/>
                </a:lnTo>
                <a:lnTo>
                  <a:pt x="76720" y="73630"/>
                </a:lnTo>
                <a:lnTo>
                  <a:pt x="76730" y="73600"/>
                </a:lnTo>
                <a:lnTo>
                  <a:pt x="76740" y="73570"/>
                </a:lnTo>
                <a:lnTo>
                  <a:pt x="76770" y="73570"/>
                </a:lnTo>
                <a:lnTo>
                  <a:pt x="76790" y="73570"/>
                </a:lnTo>
                <a:lnTo>
                  <a:pt x="76810" y="73540"/>
                </a:lnTo>
                <a:lnTo>
                  <a:pt x="76840" y="73560"/>
                </a:lnTo>
                <a:lnTo>
                  <a:pt x="76850" y="73590"/>
                </a:lnTo>
                <a:lnTo>
                  <a:pt x="76870" y="73630"/>
                </a:lnTo>
                <a:close/>
                <a:moveTo>
                  <a:pt x="76150" y="73470"/>
                </a:moveTo>
                <a:lnTo>
                  <a:pt x="76130" y="73470"/>
                </a:lnTo>
                <a:lnTo>
                  <a:pt x="76110" y="73460"/>
                </a:lnTo>
                <a:lnTo>
                  <a:pt x="76130" y="73440"/>
                </a:lnTo>
                <a:lnTo>
                  <a:pt x="76150" y="73440"/>
                </a:lnTo>
                <a:lnTo>
                  <a:pt x="76170" y="73460"/>
                </a:lnTo>
                <a:lnTo>
                  <a:pt x="76150" y="73470"/>
                </a:lnTo>
                <a:close/>
                <a:moveTo>
                  <a:pt x="77680" y="73640"/>
                </a:moveTo>
                <a:lnTo>
                  <a:pt x="77700" y="73660"/>
                </a:lnTo>
                <a:lnTo>
                  <a:pt x="77680" y="73690"/>
                </a:lnTo>
                <a:lnTo>
                  <a:pt x="77650" y="73710"/>
                </a:lnTo>
                <a:lnTo>
                  <a:pt x="77620" y="73750"/>
                </a:lnTo>
                <a:lnTo>
                  <a:pt x="77600" y="73780"/>
                </a:lnTo>
                <a:lnTo>
                  <a:pt x="77580" y="73810"/>
                </a:lnTo>
                <a:lnTo>
                  <a:pt x="77560" y="73830"/>
                </a:lnTo>
                <a:lnTo>
                  <a:pt x="77550" y="73860"/>
                </a:lnTo>
                <a:lnTo>
                  <a:pt x="77540" y="73900"/>
                </a:lnTo>
                <a:lnTo>
                  <a:pt x="77540" y="73930"/>
                </a:lnTo>
                <a:lnTo>
                  <a:pt x="77520" y="73940"/>
                </a:lnTo>
                <a:lnTo>
                  <a:pt x="77500" y="73960"/>
                </a:lnTo>
                <a:lnTo>
                  <a:pt x="77480" y="73990"/>
                </a:lnTo>
                <a:lnTo>
                  <a:pt x="77460" y="74010"/>
                </a:lnTo>
                <a:lnTo>
                  <a:pt x="77460" y="74040"/>
                </a:lnTo>
                <a:lnTo>
                  <a:pt x="77440" y="74080"/>
                </a:lnTo>
                <a:lnTo>
                  <a:pt x="77420" y="74100"/>
                </a:lnTo>
                <a:lnTo>
                  <a:pt x="77380" y="74140"/>
                </a:lnTo>
                <a:lnTo>
                  <a:pt x="77350" y="74150"/>
                </a:lnTo>
                <a:lnTo>
                  <a:pt x="77320" y="74170"/>
                </a:lnTo>
                <a:lnTo>
                  <a:pt x="77290" y="74180"/>
                </a:lnTo>
                <a:lnTo>
                  <a:pt x="77250" y="74190"/>
                </a:lnTo>
                <a:lnTo>
                  <a:pt x="77220" y="74200"/>
                </a:lnTo>
                <a:lnTo>
                  <a:pt x="77180" y="74210"/>
                </a:lnTo>
                <a:lnTo>
                  <a:pt x="77140" y="74210"/>
                </a:lnTo>
                <a:lnTo>
                  <a:pt x="77090" y="74180"/>
                </a:lnTo>
                <a:lnTo>
                  <a:pt x="77050" y="74160"/>
                </a:lnTo>
                <a:lnTo>
                  <a:pt x="77040" y="74140"/>
                </a:lnTo>
                <a:lnTo>
                  <a:pt x="77030" y="74100"/>
                </a:lnTo>
                <a:lnTo>
                  <a:pt x="77040" y="74070"/>
                </a:lnTo>
                <a:lnTo>
                  <a:pt x="77070" y="74050"/>
                </a:lnTo>
                <a:lnTo>
                  <a:pt x="77090" y="74030"/>
                </a:lnTo>
                <a:lnTo>
                  <a:pt x="77110" y="74020"/>
                </a:lnTo>
                <a:lnTo>
                  <a:pt x="77120" y="74040"/>
                </a:lnTo>
                <a:lnTo>
                  <a:pt x="77140" y="74030"/>
                </a:lnTo>
                <a:lnTo>
                  <a:pt x="77120" y="73990"/>
                </a:lnTo>
                <a:lnTo>
                  <a:pt x="77150" y="73940"/>
                </a:lnTo>
                <a:lnTo>
                  <a:pt x="77180" y="73970"/>
                </a:lnTo>
                <a:lnTo>
                  <a:pt x="77200" y="73950"/>
                </a:lnTo>
                <a:lnTo>
                  <a:pt x="77230" y="73940"/>
                </a:lnTo>
                <a:lnTo>
                  <a:pt x="77260" y="73950"/>
                </a:lnTo>
                <a:lnTo>
                  <a:pt x="77300" y="73970"/>
                </a:lnTo>
                <a:lnTo>
                  <a:pt x="77350" y="73980"/>
                </a:lnTo>
                <a:lnTo>
                  <a:pt x="77390" y="73990"/>
                </a:lnTo>
                <a:lnTo>
                  <a:pt x="77420" y="73980"/>
                </a:lnTo>
                <a:lnTo>
                  <a:pt x="77450" y="73950"/>
                </a:lnTo>
                <a:lnTo>
                  <a:pt x="77470" y="73920"/>
                </a:lnTo>
                <a:lnTo>
                  <a:pt x="77480" y="73890"/>
                </a:lnTo>
                <a:lnTo>
                  <a:pt x="77490" y="73860"/>
                </a:lnTo>
                <a:lnTo>
                  <a:pt x="77460" y="73870"/>
                </a:lnTo>
                <a:lnTo>
                  <a:pt x="77430" y="73900"/>
                </a:lnTo>
                <a:lnTo>
                  <a:pt x="77390" y="73900"/>
                </a:lnTo>
                <a:lnTo>
                  <a:pt x="77370" y="73880"/>
                </a:lnTo>
                <a:lnTo>
                  <a:pt x="77340" y="73870"/>
                </a:lnTo>
                <a:lnTo>
                  <a:pt x="77320" y="73860"/>
                </a:lnTo>
                <a:lnTo>
                  <a:pt x="77290" y="73860"/>
                </a:lnTo>
                <a:lnTo>
                  <a:pt x="77250" y="73860"/>
                </a:lnTo>
                <a:lnTo>
                  <a:pt x="77230" y="73880"/>
                </a:lnTo>
                <a:lnTo>
                  <a:pt x="77200" y="73870"/>
                </a:lnTo>
                <a:lnTo>
                  <a:pt x="77170" y="73850"/>
                </a:lnTo>
                <a:lnTo>
                  <a:pt x="77150" y="73830"/>
                </a:lnTo>
                <a:lnTo>
                  <a:pt x="77140" y="73800"/>
                </a:lnTo>
                <a:lnTo>
                  <a:pt x="77120" y="73780"/>
                </a:lnTo>
                <a:lnTo>
                  <a:pt x="77100" y="73750"/>
                </a:lnTo>
                <a:lnTo>
                  <a:pt x="77090" y="73720"/>
                </a:lnTo>
                <a:lnTo>
                  <a:pt x="77060" y="73690"/>
                </a:lnTo>
                <a:lnTo>
                  <a:pt x="77050" y="73670"/>
                </a:lnTo>
                <a:lnTo>
                  <a:pt x="77030" y="73640"/>
                </a:lnTo>
                <a:lnTo>
                  <a:pt x="77000" y="73620"/>
                </a:lnTo>
                <a:lnTo>
                  <a:pt x="76990" y="73590"/>
                </a:lnTo>
                <a:lnTo>
                  <a:pt x="76990" y="73560"/>
                </a:lnTo>
                <a:lnTo>
                  <a:pt x="76970" y="73520"/>
                </a:lnTo>
                <a:lnTo>
                  <a:pt x="76960" y="73490"/>
                </a:lnTo>
                <a:lnTo>
                  <a:pt x="76950" y="73460"/>
                </a:lnTo>
                <a:lnTo>
                  <a:pt x="76940" y="73420"/>
                </a:lnTo>
                <a:lnTo>
                  <a:pt x="76940" y="73370"/>
                </a:lnTo>
                <a:lnTo>
                  <a:pt x="76940" y="73330"/>
                </a:lnTo>
                <a:lnTo>
                  <a:pt x="76970" y="73330"/>
                </a:lnTo>
                <a:lnTo>
                  <a:pt x="77000" y="73340"/>
                </a:lnTo>
                <a:lnTo>
                  <a:pt x="77030" y="73350"/>
                </a:lnTo>
                <a:lnTo>
                  <a:pt x="77060" y="73360"/>
                </a:lnTo>
                <a:lnTo>
                  <a:pt x="77070" y="73380"/>
                </a:lnTo>
                <a:lnTo>
                  <a:pt x="77100" y="73400"/>
                </a:lnTo>
                <a:lnTo>
                  <a:pt x="77140" y="73430"/>
                </a:lnTo>
                <a:lnTo>
                  <a:pt x="77170" y="73460"/>
                </a:lnTo>
                <a:lnTo>
                  <a:pt x="77200" y="73460"/>
                </a:lnTo>
                <a:lnTo>
                  <a:pt x="77230" y="73470"/>
                </a:lnTo>
                <a:lnTo>
                  <a:pt x="77250" y="73480"/>
                </a:lnTo>
                <a:lnTo>
                  <a:pt x="77230" y="73510"/>
                </a:lnTo>
                <a:lnTo>
                  <a:pt x="77210" y="73550"/>
                </a:lnTo>
                <a:lnTo>
                  <a:pt x="77210" y="73590"/>
                </a:lnTo>
                <a:lnTo>
                  <a:pt x="77200" y="73640"/>
                </a:lnTo>
                <a:lnTo>
                  <a:pt x="77230" y="73660"/>
                </a:lnTo>
                <a:lnTo>
                  <a:pt x="77270" y="73680"/>
                </a:lnTo>
                <a:lnTo>
                  <a:pt x="77270" y="73640"/>
                </a:lnTo>
                <a:lnTo>
                  <a:pt x="77240" y="73620"/>
                </a:lnTo>
                <a:lnTo>
                  <a:pt x="77270" y="73580"/>
                </a:lnTo>
                <a:lnTo>
                  <a:pt x="77290" y="73550"/>
                </a:lnTo>
                <a:lnTo>
                  <a:pt x="77300" y="73520"/>
                </a:lnTo>
                <a:lnTo>
                  <a:pt x="77320" y="73490"/>
                </a:lnTo>
                <a:lnTo>
                  <a:pt x="77350" y="73470"/>
                </a:lnTo>
                <a:lnTo>
                  <a:pt x="77360" y="73450"/>
                </a:lnTo>
                <a:lnTo>
                  <a:pt x="77340" y="73420"/>
                </a:lnTo>
                <a:lnTo>
                  <a:pt x="77360" y="73420"/>
                </a:lnTo>
                <a:lnTo>
                  <a:pt x="77390" y="73430"/>
                </a:lnTo>
                <a:lnTo>
                  <a:pt x="77420" y="73430"/>
                </a:lnTo>
                <a:lnTo>
                  <a:pt x="77440" y="73470"/>
                </a:lnTo>
                <a:lnTo>
                  <a:pt x="77470" y="73480"/>
                </a:lnTo>
                <a:lnTo>
                  <a:pt x="77490" y="73510"/>
                </a:lnTo>
                <a:lnTo>
                  <a:pt x="77470" y="73540"/>
                </a:lnTo>
                <a:lnTo>
                  <a:pt x="77440" y="73570"/>
                </a:lnTo>
                <a:lnTo>
                  <a:pt x="77410" y="73590"/>
                </a:lnTo>
                <a:lnTo>
                  <a:pt x="77430" y="73610"/>
                </a:lnTo>
                <a:lnTo>
                  <a:pt x="77440" y="73640"/>
                </a:lnTo>
                <a:lnTo>
                  <a:pt x="77470" y="73650"/>
                </a:lnTo>
                <a:lnTo>
                  <a:pt x="77500" y="73630"/>
                </a:lnTo>
                <a:lnTo>
                  <a:pt x="77520" y="73590"/>
                </a:lnTo>
                <a:lnTo>
                  <a:pt x="77570" y="73570"/>
                </a:lnTo>
                <a:lnTo>
                  <a:pt x="77550" y="73530"/>
                </a:lnTo>
                <a:lnTo>
                  <a:pt x="77540" y="73490"/>
                </a:lnTo>
                <a:lnTo>
                  <a:pt x="77550" y="73460"/>
                </a:lnTo>
                <a:lnTo>
                  <a:pt x="77570" y="73440"/>
                </a:lnTo>
                <a:lnTo>
                  <a:pt x="77540" y="73390"/>
                </a:lnTo>
                <a:lnTo>
                  <a:pt x="77500" y="73360"/>
                </a:lnTo>
                <a:lnTo>
                  <a:pt x="77510" y="73330"/>
                </a:lnTo>
                <a:lnTo>
                  <a:pt x="77520" y="73310"/>
                </a:lnTo>
                <a:lnTo>
                  <a:pt x="77550" y="73330"/>
                </a:lnTo>
                <a:lnTo>
                  <a:pt x="77580" y="73350"/>
                </a:lnTo>
                <a:lnTo>
                  <a:pt x="77590" y="73380"/>
                </a:lnTo>
                <a:lnTo>
                  <a:pt x="77600" y="73410"/>
                </a:lnTo>
                <a:lnTo>
                  <a:pt x="77600" y="73440"/>
                </a:lnTo>
                <a:lnTo>
                  <a:pt x="77620" y="73470"/>
                </a:lnTo>
                <a:lnTo>
                  <a:pt x="77630" y="73500"/>
                </a:lnTo>
                <a:lnTo>
                  <a:pt x="77650" y="73530"/>
                </a:lnTo>
                <a:lnTo>
                  <a:pt x="77680" y="73570"/>
                </a:lnTo>
                <a:lnTo>
                  <a:pt x="77680" y="73610"/>
                </a:lnTo>
                <a:lnTo>
                  <a:pt x="77680" y="73640"/>
                </a:lnTo>
                <a:close/>
                <a:moveTo>
                  <a:pt x="77650" y="72690"/>
                </a:moveTo>
                <a:lnTo>
                  <a:pt x="77630" y="72710"/>
                </a:lnTo>
                <a:lnTo>
                  <a:pt x="77600" y="72690"/>
                </a:lnTo>
                <a:lnTo>
                  <a:pt x="77620" y="72660"/>
                </a:lnTo>
                <a:lnTo>
                  <a:pt x="77620" y="72630"/>
                </a:lnTo>
                <a:lnTo>
                  <a:pt x="77660" y="72610"/>
                </a:lnTo>
                <a:lnTo>
                  <a:pt x="77690" y="72610"/>
                </a:lnTo>
                <a:lnTo>
                  <a:pt x="77720" y="72640"/>
                </a:lnTo>
                <a:lnTo>
                  <a:pt x="77700" y="72670"/>
                </a:lnTo>
                <a:lnTo>
                  <a:pt x="77680" y="72680"/>
                </a:lnTo>
                <a:lnTo>
                  <a:pt x="77650" y="72690"/>
                </a:lnTo>
                <a:close/>
                <a:moveTo>
                  <a:pt x="78050" y="72600"/>
                </a:moveTo>
                <a:lnTo>
                  <a:pt x="78030" y="72630"/>
                </a:lnTo>
                <a:lnTo>
                  <a:pt x="77990" y="72600"/>
                </a:lnTo>
                <a:lnTo>
                  <a:pt x="78010" y="72580"/>
                </a:lnTo>
                <a:lnTo>
                  <a:pt x="78050" y="72600"/>
                </a:lnTo>
                <a:close/>
                <a:moveTo>
                  <a:pt x="78550" y="72540"/>
                </a:moveTo>
                <a:lnTo>
                  <a:pt x="78520" y="72550"/>
                </a:lnTo>
                <a:lnTo>
                  <a:pt x="78530" y="72520"/>
                </a:lnTo>
                <a:lnTo>
                  <a:pt x="78550" y="72540"/>
                </a:lnTo>
                <a:close/>
                <a:moveTo>
                  <a:pt x="79010" y="72180"/>
                </a:moveTo>
                <a:lnTo>
                  <a:pt x="79030" y="72220"/>
                </a:lnTo>
                <a:lnTo>
                  <a:pt x="79040" y="72270"/>
                </a:lnTo>
                <a:lnTo>
                  <a:pt x="79080" y="72290"/>
                </a:lnTo>
                <a:lnTo>
                  <a:pt x="79110" y="72280"/>
                </a:lnTo>
                <a:lnTo>
                  <a:pt x="79130" y="72260"/>
                </a:lnTo>
                <a:lnTo>
                  <a:pt x="79170" y="72280"/>
                </a:lnTo>
                <a:lnTo>
                  <a:pt x="79180" y="72300"/>
                </a:lnTo>
                <a:lnTo>
                  <a:pt x="79200" y="72320"/>
                </a:lnTo>
                <a:lnTo>
                  <a:pt x="79180" y="72360"/>
                </a:lnTo>
                <a:lnTo>
                  <a:pt x="79150" y="72360"/>
                </a:lnTo>
                <a:lnTo>
                  <a:pt x="79110" y="72370"/>
                </a:lnTo>
                <a:lnTo>
                  <a:pt x="79080" y="72370"/>
                </a:lnTo>
                <a:lnTo>
                  <a:pt x="79050" y="72360"/>
                </a:lnTo>
                <a:lnTo>
                  <a:pt x="79020" y="72340"/>
                </a:lnTo>
                <a:lnTo>
                  <a:pt x="78990" y="72330"/>
                </a:lnTo>
                <a:lnTo>
                  <a:pt x="78960" y="72300"/>
                </a:lnTo>
                <a:lnTo>
                  <a:pt x="78950" y="72270"/>
                </a:lnTo>
                <a:lnTo>
                  <a:pt x="78970" y="72240"/>
                </a:lnTo>
                <a:lnTo>
                  <a:pt x="78990" y="72210"/>
                </a:lnTo>
                <a:lnTo>
                  <a:pt x="79010" y="72180"/>
                </a:lnTo>
                <a:close/>
                <a:lnTo>
                  <a:pt x="79000" y="72150"/>
                </a:lnTo>
                <a:lnTo>
                  <a:pt x="79030" y="72170"/>
                </a:lnTo>
                <a:lnTo>
                  <a:pt x="79010" y="72180"/>
                </a:lnTo>
                <a:close/>
                <a:moveTo>
                  <a:pt x="78750" y="71800"/>
                </a:moveTo>
                <a:lnTo>
                  <a:pt x="78760" y="71820"/>
                </a:lnTo>
                <a:lnTo>
                  <a:pt x="78770" y="71820"/>
                </a:lnTo>
                <a:lnTo>
                  <a:pt x="78780" y="71840"/>
                </a:lnTo>
                <a:lnTo>
                  <a:pt x="78800" y="71860"/>
                </a:lnTo>
                <a:lnTo>
                  <a:pt x="78850" y="71860"/>
                </a:lnTo>
                <a:lnTo>
                  <a:pt x="78890" y="71850"/>
                </a:lnTo>
                <a:lnTo>
                  <a:pt x="78930" y="71890"/>
                </a:lnTo>
                <a:lnTo>
                  <a:pt x="78970" y="71920"/>
                </a:lnTo>
                <a:lnTo>
                  <a:pt x="78990" y="71940"/>
                </a:lnTo>
                <a:lnTo>
                  <a:pt x="79030" y="71980"/>
                </a:lnTo>
                <a:lnTo>
                  <a:pt x="79050" y="71990"/>
                </a:lnTo>
                <a:lnTo>
                  <a:pt x="79080" y="71970"/>
                </a:lnTo>
                <a:lnTo>
                  <a:pt x="79060" y="71950"/>
                </a:lnTo>
                <a:lnTo>
                  <a:pt x="79060" y="71910"/>
                </a:lnTo>
                <a:lnTo>
                  <a:pt x="79090" y="71940"/>
                </a:lnTo>
                <a:lnTo>
                  <a:pt x="79130" y="71960"/>
                </a:lnTo>
                <a:lnTo>
                  <a:pt x="79170" y="71960"/>
                </a:lnTo>
                <a:lnTo>
                  <a:pt x="79210" y="71970"/>
                </a:lnTo>
                <a:lnTo>
                  <a:pt x="79250" y="71990"/>
                </a:lnTo>
                <a:lnTo>
                  <a:pt x="79280" y="72020"/>
                </a:lnTo>
                <a:lnTo>
                  <a:pt x="79280" y="72040"/>
                </a:lnTo>
                <a:lnTo>
                  <a:pt x="79270" y="72080"/>
                </a:lnTo>
                <a:lnTo>
                  <a:pt x="79260" y="72100"/>
                </a:lnTo>
                <a:lnTo>
                  <a:pt x="79250" y="72130"/>
                </a:lnTo>
                <a:lnTo>
                  <a:pt x="79230" y="72160"/>
                </a:lnTo>
                <a:lnTo>
                  <a:pt x="79210" y="72180"/>
                </a:lnTo>
                <a:lnTo>
                  <a:pt x="79170" y="72200"/>
                </a:lnTo>
                <a:lnTo>
                  <a:pt x="79170" y="72160"/>
                </a:lnTo>
                <a:lnTo>
                  <a:pt x="79140" y="72170"/>
                </a:lnTo>
                <a:lnTo>
                  <a:pt x="79120" y="72200"/>
                </a:lnTo>
                <a:lnTo>
                  <a:pt x="79070" y="72190"/>
                </a:lnTo>
                <a:lnTo>
                  <a:pt x="79070" y="72140"/>
                </a:lnTo>
                <a:lnTo>
                  <a:pt x="79050" y="72110"/>
                </a:lnTo>
                <a:lnTo>
                  <a:pt x="79030" y="72090"/>
                </a:lnTo>
                <a:lnTo>
                  <a:pt x="78990" y="72070"/>
                </a:lnTo>
                <a:lnTo>
                  <a:pt x="78970" y="72070"/>
                </a:lnTo>
                <a:lnTo>
                  <a:pt x="78930" y="72060"/>
                </a:lnTo>
                <a:lnTo>
                  <a:pt x="78910" y="72050"/>
                </a:lnTo>
                <a:lnTo>
                  <a:pt x="78880" y="72060"/>
                </a:lnTo>
                <a:lnTo>
                  <a:pt x="78850" y="72050"/>
                </a:lnTo>
                <a:lnTo>
                  <a:pt x="78830" y="72050"/>
                </a:lnTo>
                <a:lnTo>
                  <a:pt x="78790" y="72080"/>
                </a:lnTo>
                <a:lnTo>
                  <a:pt x="78770" y="72120"/>
                </a:lnTo>
                <a:lnTo>
                  <a:pt x="78740" y="72150"/>
                </a:lnTo>
                <a:lnTo>
                  <a:pt x="78710" y="72180"/>
                </a:lnTo>
                <a:lnTo>
                  <a:pt x="78680" y="72220"/>
                </a:lnTo>
                <a:lnTo>
                  <a:pt x="78670" y="72220"/>
                </a:lnTo>
                <a:lnTo>
                  <a:pt x="78700" y="72260"/>
                </a:lnTo>
                <a:lnTo>
                  <a:pt x="78720" y="72270"/>
                </a:lnTo>
                <a:lnTo>
                  <a:pt x="78750" y="72280"/>
                </a:lnTo>
                <a:lnTo>
                  <a:pt x="78770" y="72300"/>
                </a:lnTo>
                <a:lnTo>
                  <a:pt x="78760" y="72330"/>
                </a:lnTo>
                <a:lnTo>
                  <a:pt x="78790" y="72350"/>
                </a:lnTo>
                <a:lnTo>
                  <a:pt x="78780" y="72380"/>
                </a:lnTo>
                <a:lnTo>
                  <a:pt x="78770" y="72410"/>
                </a:lnTo>
                <a:lnTo>
                  <a:pt x="78770" y="72450"/>
                </a:lnTo>
                <a:lnTo>
                  <a:pt x="78780" y="72470"/>
                </a:lnTo>
                <a:lnTo>
                  <a:pt x="78810" y="72490"/>
                </a:lnTo>
                <a:lnTo>
                  <a:pt x="78830" y="72520"/>
                </a:lnTo>
                <a:lnTo>
                  <a:pt x="78810" y="72560"/>
                </a:lnTo>
                <a:lnTo>
                  <a:pt x="78790" y="72570"/>
                </a:lnTo>
                <a:lnTo>
                  <a:pt x="78750" y="72580"/>
                </a:lnTo>
                <a:lnTo>
                  <a:pt x="78700" y="72590"/>
                </a:lnTo>
                <a:lnTo>
                  <a:pt x="78650" y="72590"/>
                </a:lnTo>
                <a:lnTo>
                  <a:pt x="78630" y="72570"/>
                </a:lnTo>
                <a:lnTo>
                  <a:pt x="78600" y="72560"/>
                </a:lnTo>
                <a:lnTo>
                  <a:pt x="78610" y="72530"/>
                </a:lnTo>
                <a:lnTo>
                  <a:pt x="78580" y="72520"/>
                </a:lnTo>
                <a:lnTo>
                  <a:pt x="78560" y="72490"/>
                </a:lnTo>
                <a:lnTo>
                  <a:pt x="78560" y="72460"/>
                </a:lnTo>
                <a:lnTo>
                  <a:pt x="78560" y="72430"/>
                </a:lnTo>
                <a:lnTo>
                  <a:pt x="78580" y="72400"/>
                </a:lnTo>
                <a:lnTo>
                  <a:pt x="78550" y="72390"/>
                </a:lnTo>
                <a:lnTo>
                  <a:pt x="78530" y="72360"/>
                </a:lnTo>
                <a:lnTo>
                  <a:pt x="78500" y="72360"/>
                </a:lnTo>
                <a:lnTo>
                  <a:pt x="78500" y="72390"/>
                </a:lnTo>
                <a:lnTo>
                  <a:pt x="78530" y="72410"/>
                </a:lnTo>
                <a:lnTo>
                  <a:pt x="78500" y="72430"/>
                </a:lnTo>
                <a:lnTo>
                  <a:pt x="78460" y="72440"/>
                </a:lnTo>
                <a:lnTo>
                  <a:pt x="78440" y="72470"/>
                </a:lnTo>
                <a:lnTo>
                  <a:pt x="78470" y="72470"/>
                </a:lnTo>
                <a:lnTo>
                  <a:pt x="78490" y="72490"/>
                </a:lnTo>
                <a:lnTo>
                  <a:pt x="78440" y="72510"/>
                </a:lnTo>
                <a:lnTo>
                  <a:pt x="78400" y="72520"/>
                </a:lnTo>
                <a:lnTo>
                  <a:pt x="78370" y="72530"/>
                </a:lnTo>
                <a:lnTo>
                  <a:pt x="78320" y="72560"/>
                </a:lnTo>
                <a:lnTo>
                  <a:pt x="78280" y="72540"/>
                </a:lnTo>
                <a:lnTo>
                  <a:pt x="78290" y="72520"/>
                </a:lnTo>
                <a:lnTo>
                  <a:pt x="78300" y="72490"/>
                </a:lnTo>
                <a:lnTo>
                  <a:pt x="78310" y="72470"/>
                </a:lnTo>
                <a:lnTo>
                  <a:pt x="78330" y="72430"/>
                </a:lnTo>
                <a:lnTo>
                  <a:pt x="78290" y="72420"/>
                </a:lnTo>
                <a:lnTo>
                  <a:pt x="78290" y="72380"/>
                </a:lnTo>
                <a:lnTo>
                  <a:pt x="78280" y="72330"/>
                </a:lnTo>
                <a:lnTo>
                  <a:pt x="78240" y="72330"/>
                </a:lnTo>
                <a:lnTo>
                  <a:pt x="78200" y="72330"/>
                </a:lnTo>
                <a:lnTo>
                  <a:pt x="78170" y="72330"/>
                </a:lnTo>
                <a:lnTo>
                  <a:pt x="78130" y="72330"/>
                </a:lnTo>
                <a:lnTo>
                  <a:pt x="78100" y="72350"/>
                </a:lnTo>
                <a:lnTo>
                  <a:pt x="78070" y="72370"/>
                </a:lnTo>
                <a:lnTo>
                  <a:pt x="78060" y="72410"/>
                </a:lnTo>
                <a:lnTo>
                  <a:pt x="78020" y="72430"/>
                </a:lnTo>
                <a:lnTo>
                  <a:pt x="77990" y="72440"/>
                </a:lnTo>
                <a:lnTo>
                  <a:pt x="77950" y="72460"/>
                </a:lnTo>
                <a:lnTo>
                  <a:pt x="77900" y="72460"/>
                </a:lnTo>
                <a:lnTo>
                  <a:pt x="77880" y="72490"/>
                </a:lnTo>
                <a:lnTo>
                  <a:pt x="77900" y="72510"/>
                </a:lnTo>
                <a:lnTo>
                  <a:pt x="77920" y="72520"/>
                </a:lnTo>
                <a:lnTo>
                  <a:pt x="77950" y="72540"/>
                </a:lnTo>
                <a:lnTo>
                  <a:pt x="77950" y="72580"/>
                </a:lnTo>
                <a:lnTo>
                  <a:pt x="77930" y="72590"/>
                </a:lnTo>
                <a:lnTo>
                  <a:pt x="77890" y="72590"/>
                </a:lnTo>
                <a:lnTo>
                  <a:pt x="77850" y="72590"/>
                </a:lnTo>
                <a:lnTo>
                  <a:pt x="77820" y="72590"/>
                </a:lnTo>
                <a:lnTo>
                  <a:pt x="77780" y="72580"/>
                </a:lnTo>
                <a:lnTo>
                  <a:pt x="77750" y="72560"/>
                </a:lnTo>
                <a:lnTo>
                  <a:pt x="77720" y="72540"/>
                </a:lnTo>
                <a:lnTo>
                  <a:pt x="77680" y="72530"/>
                </a:lnTo>
                <a:lnTo>
                  <a:pt x="77680" y="72500"/>
                </a:lnTo>
                <a:lnTo>
                  <a:pt x="77680" y="72470"/>
                </a:lnTo>
                <a:lnTo>
                  <a:pt x="77680" y="72440"/>
                </a:lnTo>
                <a:lnTo>
                  <a:pt x="77660" y="72410"/>
                </a:lnTo>
                <a:lnTo>
                  <a:pt x="77630" y="72410"/>
                </a:lnTo>
                <a:lnTo>
                  <a:pt x="77600" y="72390"/>
                </a:lnTo>
                <a:lnTo>
                  <a:pt x="77570" y="72390"/>
                </a:lnTo>
                <a:lnTo>
                  <a:pt x="77540" y="72370"/>
                </a:lnTo>
                <a:lnTo>
                  <a:pt x="77550" y="72340"/>
                </a:lnTo>
                <a:lnTo>
                  <a:pt x="77560" y="72300"/>
                </a:lnTo>
                <a:lnTo>
                  <a:pt x="77590" y="72280"/>
                </a:lnTo>
                <a:lnTo>
                  <a:pt x="77620" y="72270"/>
                </a:lnTo>
                <a:lnTo>
                  <a:pt x="77660" y="72260"/>
                </a:lnTo>
                <a:lnTo>
                  <a:pt x="77700" y="72250"/>
                </a:lnTo>
                <a:lnTo>
                  <a:pt x="77730" y="72240"/>
                </a:lnTo>
                <a:lnTo>
                  <a:pt x="77760" y="72250"/>
                </a:lnTo>
                <a:lnTo>
                  <a:pt x="77760" y="72290"/>
                </a:lnTo>
                <a:lnTo>
                  <a:pt x="77770" y="72320"/>
                </a:lnTo>
                <a:lnTo>
                  <a:pt x="77800" y="72340"/>
                </a:lnTo>
                <a:lnTo>
                  <a:pt x="77820" y="72350"/>
                </a:lnTo>
                <a:lnTo>
                  <a:pt x="77850" y="72360"/>
                </a:lnTo>
                <a:lnTo>
                  <a:pt x="77860" y="72330"/>
                </a:lnTo>
                <a:lnTo>
                  <a:pt x="77840" y="72300"/>
                </a:lnTo>
                <a:lnTo>
                  <a:pt x="77840" y="72270"/>
                </a:lnTo>
                <a:lnTo>
                  <a:pt x="77850" y="72230"/>
                </a:lnTo>
                <a:lnTo>
                  <a:pt x="77880" y="72210"/>
                </a:lnTo>
                <a:lnTo>
                  <a:pt x="77920" y="72220"/>
                </a:lnTo>
                <a:lnTo>
                  <a:pt x="77950" y="72230"/>
                </a:lnTo>
                <a:lnTo>
                  <a:pt x="77990" y="72250"/>
                </a:lnTo>
                <a:lnTo>
                  <a:pt x="78020" y="72220"/>
                </a:lnTo>
                <a:lnTo>
                  <a:pt x="78040" y="72200"/>
                </a:lnTo>
                <a:lnTo>
                  <a:pt x="78060" y="72190"/>
                </a:lnTo>
                <a:lnTo>
                  <a:pt x="78080" y="72180"/>
                </a:lnTo>
                <a:lnTo>
                  <a:pt x="78120" y="72170"/>
                </a:lnTo>
                <a:lnTo>
                  <a:pt x="78150" y="72150"/>
                </a:lnTo>
                <a:lnTo>
                  <a:pt x="78170" y="72150"/>
                </a:lnTo>
                <a:lnTo>
                  <a:pt x="78200" y="72130"/>
                </a:lnTo>
                <a:lnTo>
                  <a:pt x="78220" y="72110"/>
                </a:lnTo>
                <a:lnTo>
                  <a:pt x="78260" y="72120"/>
                </a:lnTo>
                <a:lnTo>
                  <a:pt x="78300" y="72130"/>
                </a:lnTo>
                <a:lnTo>
                  <a:pt x="78330" y="72140"/>
                </a:lnTo>
                <a:lnTo>
                  <a:pt x="78370" y="72150"/>
                </a:lnTo>
                <a:lnTo>
                  <a:pt x="78370" y="72120"/>
                </a:lnTo>
                <a:lnTo>
                  <a:pt x="78350" y="72090"/>
                </a:lnTo>
                <a:lnTo>
                  <a:pt x="78380" y="72090"/>
                </a:lnTo>
                <a:lnTo>
                  <a:pt x="78420" y="72070"/>
                </a:lnTo>
                <a:lnTo>
                  <a:pt x="78450" y="72060"/>
                </a:lnTo>
                <a:lnTo>
                  <a:pt x="78480" y="72050"/>
                </a:lnTo>
                <a:lnTo>
                  <a:pt x="78510" y="72030"/>
                </a:lnTo>
                <a:lnTo>
                  <a:pt x="78530" y="72000"/>
                </a:lnTo>
                <a:lnTo>
                  <a:pt x="78530" y="71970"/>
                </a:lnTo>
                <a:lnTo>
                  <a:pt x="78550" y="71940"/>
                </a:lnTo>
                <a:lnTo>
                  <a:pt x="78530" y="71920"/>
                </a:lnTo>
                <a:lnTo>
                  <a:pt x="78520" y="71900"/>
                </a:lnTo>
                <a:lnTo>
                  <a:pt x="78540" y="71880"/>
                </a:lnTo>
                <a:lnTo>
                  <a:pt x="78550" y="71860"/>
                </a:lnTo>
                <a:lnTo>
                  <a:pt x="78560" y="71820"/>
                </a:lnTo>
                <a:lnTo>
                  <a:pt x="78580" y="71790"/>
                </a:lnTo>
                <a:lnTo>
                  <a:pt x="78590" y="71820"/>
                </a:lnTo>
                <a:lnTo>
                  <a:pt x="78640" y="71820"/>
                </a:lnTo>
                <a:lnTo>
                  <a:pt x="78690" y="71830"/>
                </a:lnTo>
                <a:lnTo>
                  <a:pt x="78690" y="71810"/>
                </a:lnTo>
                <a:lnTo>
                  <a:pt x="78710" y="71800"/>
                </a:lnTo>
                <a:lnTo>
                  <a:pt x="78750" y="71800"/>
                </a:lnTo>
                <a:close/>
                <a:moveTo>
                  <a:pt x="78830" y="71820"/>
                </a:moveTo>
                <a:lnTo>
                  <a:pt x="78820" y="71830"/>
                </a:lnTo>
                <a:lnTo>
                  <a:pt x="78800" y="71830"/>
                </a:lnTo>
                <a:lnTo>
                  <a:pt x="78790" y="71810"/>
                </a:lnTo>
                <a:lnTo>
                  <a:pt x="78790" y="71790"/>
                </a:lnTo>
                <a:lnTo>
                  <a:pt x="78800" y="71790"/>
                </a:lnTo>
                <a:lnTo>
                  <a:pt x="78820" y="71790"/>
                </a:lnTo>
                <a:lnTo>
                  <a:pt x="78830" y="71800"/>
                </a:lnTo>
                <a:lnTo>
                  <a:pt x="78830" y="71820"/>
                </a:lnTo>
                <a:close/>
                <a:moveTo>
                  <a:pt x="78750" y="71800"/>
                </a:moveTo>
                <a:lnTo>
                  <a:pt x="78740" y="71780"/>
                </a:lnTo>
                <a:lnTo>
                  <a:pt x="78750" y="71770"/>
                </a:lnTo>
                <a:lnTo>
                  <a:pt x="78760" y="71780"/>
                </a:lnTo>
                <a:lnTo>
                  <a:pt x="78770" y="71800"/>
                </a:lnTo>
                <a:lnTo>
                  <a:pt x="78750" y="71800"/>
                </a:lnTo>
                <a:close/>
                <a:moveTo>
                  <a:pt x="77240" y="71420"/>
                </a:moveTo>
                <a:lnTo>
                  <a:pt x="77230" y="71450"/>
                </a:lnTo>
                <a:lnTo>
                  <a:pt x="77200" y="71440"/>
                </a:lnTo>
                <a:lnTo>
                  <a:pt x="77240" y="71420"/>
                </a:lnTo>
                <a:close/>
                <a:moveTo>
                  <a:pt x="79740" y="71430"/>
                </a:moveTo>
                <a:lnTo>
                  <a:pt x="79740" y="71470"/>
                </a:lnTo>
                <a:lnTo>
                  <a:pt x="79720" y="71460"/>
                </a:lnTo>
                <a:lnTo>
                  <a:pt x="79690" y="71460"/>
                </a:lnTo>
                <a:lnTo>
                  <a:pt x="79650" y="71440"/>
                </a:lnTo>
                <a:lnTo>
                  <a:pt x="79640" y="71420"/>
                </a:lnTo>
                <a:lnTo>
                  <a:pt x="79660" y="71380"/>
                </a:lnTo>
                <a:lnTo>
                  <a:pt x="79690" y="71390"/>
                </a:lnTo>
                <a:lnTo>
                  <a:pt x="79710" y="71420"/>
                </a:lnTo>
                <a:lnTo>
                  <a:pt x="79740" y="71430"/>
                </a:lnTo>
                <a:close/>
                <a:moveTo>
                  <a:pt x="80140" y="71570"/>
                </a:moveTo>
                <a:lnTo>
                  <a:pt x="80120" y="71600"/>
                </a:lnTo>
                <a:lnTo>
                  <a:pt x="80100" y="71580"/>
                </a:lnTo>
                <a:lnTo>
                  <a:pt x="80120" y="71550"/>
                </a:lnTo>
                <a:lnTo>
                  <a:pt x="80150" y="71500"/>
                </a:lnTo>
                <a:lnTo>
                  <a:pt x="80160" y="71480"/>
                </a:lnTo>
                <a:lnTo>
                  <a:pt x="80170" y="71450"/>
                </a:lnTo>
                <a:lnTo>
                  <a:pt x="80190" y="71430"/>
                </a:lnTo>
                <a:lnTo>
                  <a:pt x="80200" y="71410"/>
                </a:lnTo>
                <a:lnTo>
                  <a:pt x="80230" y="71390"/>
                </a:lnTo>
                <a:lnTo>
                  <a:pt x="80260" y="71350"/>
                </a:lnTo>
                <a:lnTo>
                  <a:pt x="80280" y="71320"/>
                </a:lnTo>
                <a:lnTo>
                  <a:pt x="80310" y="71290"/>
                </a:lnTo>
                <a:lnTo>
                  <a:pt x="80360" y="71240"/>
                </a:lnTo>
                <a:lnTo>
                  <a:pt x="80370" y="71210"/>
                </a:lnTo>
                <a:lnTo>
                  <a:pt x="80410" y="71170"/>
                </a:lnTo>
                <a:lnTo>
                  <a:pt x="80440" y="71130"/>
                </a:lnTo>
                <a:lnTo>
                  <a:pt x="80480" y="71080"/>
                </a:lnTo>
                <a:lnTo>
                  <a:pt x="80510" y="71120"/>
                </a:lnTo>
                <a:lnTo>
                  <a:pt x="80490" y="71140"/>
                </a:lnTo>
                <a:lnTo>
                  <a:pt x="80460" y="71160"/>
                </a:lnTo>
                <a:lnTo>
                  <a:pt x="80440" y="71180"/>
                </a:lnTo>
                <a:lnTo>
                  <a:pt x="80430" y="71210"/>
                </a:lnTo>
                <a:lnTo>
                  <a:pt x="80410" y="71250"/>
                </a:lnTo>
                <a:lnTo>
                  <a:pt x="80370" y="71280"/>
                </a:lnTo>
                <a:lnTo>
                  <a:pt x="80350" y="71310"/>
                </a:lnTo>
                <a:lnTo>
                  <a:pt x="80330" y="71340"/>
                </a:lnTo>
                <a:lnTo>
                  <a:pt x="80320" y="71360"/>
                </a:lnTo>
                <a:lnTo>
                  <a:pt x="80280" y="71390"/>
                </a:lnTo>
                <a:lnTo>
                  <a:pt x="80250" y="71420"/>
                </a:lnTo>
                <a:lnTo>
                  <a:pt x="80220" y="71450"/>
                </a:lnTo>
                <a:lnTo>
                  <a:pt x="80200" y="71480"/>
                </a:lnTo>
                <a:lnTo>
                  <a:pt x="80180" y="71510"/>
                </a:lnTo>
                <a:lnTo>
                  <a:pt x="80160" y="71530"/>
                </a:lnTo>
                <a:lnTo>
                  <a:pt x="80140" y="71570"/>
                </a:lnTo>
                <a:close/>
                <a:moveTo>
                  <a:pt x="70730" y="71650"/>
                </a:moveTo>
                <a:lnTo>
                  <a:pt x="70780" y="71640"/>
                </a:lnTo>
                <a:lnTo>
                  <a:pt x="70840" y="71610"/>
                </a:lnTo>
                <a:lnTo>
                  <a:pt x="70900" y="71580"/>
                </a:lnTo>
                <a:lnTo>
                  <a:pt x="70990" y="71540"/>
                </a:lnTo>
                <a:lnTo>
                  <a:pt x="71080" y="71490"/>
                </a:lnTo>
                <a:lnTo>
                  <a:pt x="71120" y="71470"/>
                </a:lnTo>
                <a:lnTo>
                  <a:pt x="71160" y="71460"/>
                </a:lnTo>
                <a:lnTo>
                  <a:pt x="71210" y="71430"/>
                </a:lnTo>
                <a:lnTo>
                  <a:pt x="71270" y="71410"/>
                </a:lnTo>
                <a:lnTo>
                  <a:pt x="71310" y="71390"/>
                </a:lnTo>
                <a:lnTo>
                  <a:pt x="71360" y="71360"/>
                </a:lnTo>
                <a:lnTo>
                  <a:pt x="71390" y="71350"/>
                </a:lnTo>
                <a:lnTo>
                  <a:pt x="71420" y="71330"/>
                </a:lnTo>
                <a:lnTo>
                  <a:pt x="71430" y="71330"/>
                </a:lnTo>
                <a:lnTo>
                  <a:pt x="71470" y="71310"/>
                </a:lnTo>
                <a:lnTo>
                  <a:pt x="71510" y="71290"/>
                </a:lnTo>
                <a:lnTo>
                  <a:pt x="71510" y="71280"/>
                </a:lnTo>
                <a:lnTo>
                  <a:pt x="71560" y="71260"/>
                </a:lnTo>
                <a:lnTo>
                  <a:pt x="71620" y="71230"/>
                </a:lnTo>
                <a:lnTo>
                  <a:pt x="71690" y="71200"/>
                </a:lnTo>
                <a:lnTo>
                  <a:pt x="71760" y="71170"/>
                </a:lnTo>
                <a:lnTo>
                  <a:pt x="71830" y="71140"/>
                </a:lnTo>
                <a:lnTo>
                  <a:pt x="71900" y="71110"/>
                </a:lnTo>
                <a:lnTo>
                  <a:pt x="71970" y="71070"/>
                </a:lnTo>
                <a:lnTo>
                  <a:pt x="72050" y="71040"/>
                </a:lnTo>
                <a:lnTo>
                  <a:pt x="72080" y="71020"/>
                </a:lnTo>
                <a:lnTo>
                  <a:pt x="72100" y="71010"/>
                </a:lnTo>
                <a:lnTo>
                  <a:pt x="72150" y="70990"/>
                </a:lnTo>
                <a:lnTo>
                  <a:pt x="72200" y="70970"/>
                </a:lnTo>
                <a:lnTo>
                  <a:pt x="72320" y="70910"/>
                </a:lnTo>
                <a:lnTo>
                  <a:pt x="72450" y="70850"/>
                </a:lnTo>
                <a:lnTo>
                  <a:pt x="72580" y="70800"/>
                </a:lnTo>
                <a:lnTo>
                  <a:pt x="72720" y="70740"/>
                </a:lnTo>
                <a:lnTo>
                  <a:pt x="72760" y="70730"/>
                </a:lnTo>
                <a:lnTo>
                  <a:pt x="72800" y="70710"/>
                </a:lnTo>
                <a:lnTo>
                  <a:pt x="73010" y="70620"/>
                </a:lnTo>
                <a:lnTo>
                  <a:pt x="73210" y="70530"/>
                </a:lnTo>
                <a:lnTo>
                  <a:pt x="73260" y="70510"/>
                </a:lnTo>
                <a:lnTo>
                  <a:pt x="73320" y="70490"/>
                </a:lnTo>
                <a:lnTo>
                  <a:pt x="73390" y="70450"/>
                </a:lnTo>
                <a:lnTo>
                  <a:pt x="73470" y="70410"/>
                </a:lnTo>
                <a:lnTo>
                  <a:pt x="73480" y="70410"/>
                </a:lnTo>
                <a:lnTo>
                  <a:pt x="73510" y="70390"/>
                </a:lnTo>
                <a:lnTo>
                  <a:pt x="73900" y="70210"/>
                </a:lnTo>
                <a:lnTo>
                  <a:pt x="74280" y="70020"/>
                </a:lnTo>
                <a:lnTo>
                  <a:pt x="74670" y="69830"/>
                </a:lnTo>
                <a:lnTo>
                  <a:pt x="75060" y="69640"/>
                </a:lnTo>
                <a:lnTo>
                  <a:pt x="75250" y="69550"/>
                </a:lnTo>
                <a:lnTo>
                  <a:pt x="75440" y="69480"/>
                </a:lnTo>
                <a:lnTo>
                  <a:pt x="75480" y="69440"/>
                </a:lnTo>
                <a:lnTo>
                  <a:pt x="75530" y="69420"/>
                </a:lnTo>
                <a:lnTo>
                  <a:pt x="75760" y="69310"/>
                </a:lnTo>
                <a:lnTo>
                  <a:pt x="75990" y="69190"/>
                </a:lnTo>
                <a:lnTo>
                  <a:pt x="76170" y="69110"/>
                </a:lnTo>
                <a:lnTo>
                  <a:pt x="76350" y="69020"/>
                </a:lnTo>
                <a:lnTo>
                  <a:pt x="76420" y="68990"/>
                </a:lnTo>
                <a:lnTo>
                  <a:pt x="76480" y="68950"/>
                </a:lnTo>
                <a:lnTo>
                  <a:pt x="76550" y="68920"/>
                </a:lnTo>
                <a:lnTo>
                  <a:pt x="76620" y="68890"/>
                </a:lnTo>
                <a:lnTo>
                  <a:pt x="76680" y="68860"/>
                </a:lnTo>
                <a:lnTo>
                  <a:pt x="76740" y="68820"/>
                </a:lnTo>
                <a:lnTo>
                  <a:pt x="76790" y="68800"/>
                </a:lnTo>
                <a:lnTo>
                  <a:pt x="76840" y="68780"/>
                </a:lnTo>
                <a:lnTo>
                  <a:pt x="76850" y="68770"/>
                </a:lnTo>
                <a:lnTo>
                  <a:pt x="77330" y="68730"/>
                </a:lnTo>
                <a:lnTo>
                  <a:pt x="77420" y="68720"/>
                </a:lnTo>
                <a:lnTo>
                  <a:pt x="77980" y="68670"/>
                </a:lnTo>
                <a:lnTo>
                  <a:pt x="78240" y="68650"/>
                </a:lnTo>
                <a:lnTo>
                  <a:pt x="78510" y="68620"/>
                </a:lnTo>
                <a:lnTo>
                  <a:pt x="78900" y="68590"/>
                </a:lnTo>
                <a:lnTo>
                  <a:pt x="79290" y="68550"/>
                </a:lnTo>
                <a:lnTo>
                  <a:pt x="79650" y="68520"/>
                </a:lnTo>
                <a:lnTo>
                  <a:pt x="80010" y="68490"/>
                </a:lnTo>
                <a:lnTo>
                  <a:pt x="80430" y="68460"/>
                </a:lnTo>
                <a:lnTo>
                  <a:pt x="80860" y="68420"/>
                </a:lnTo>
                <a:lnTo>
                  <a:pt x="81130" y="68400"/>
                </a:lnTo>
                <a:lnTo>
                  <a:pt x="81410" y="68370"/>
                </a:lnTo>
                <a:lnTo>
                  <a:pt x="81810" y="68340"/>
                </a:lnTo>
                <a:lnTo>
                  <a:pt x="82200" y="68300"/>
                </a:lnTo>
                <a:lnTo>
                  <a:pt x="82400" y="68280"/>
                </a:lnTo>
                <a:lnTo>
                  <a:pt x="82600" y="68280"/>
                </a:lnTo>
                <a:lnTo>
                  <a:pt x="82570" y="68310"/>
                </a:lnTo>
                <a:lnTo>
                  <a:pt x="82560" y="68340"/>
                </a:lnTo>
                <a:lnTo>
                  <a:pt x="82530" y="68370"/>
                </a:lnTo>
                <a:lnTo>
                  <a:pt x="82510" y="68390"/>
                </a:lnTo>
                <a:lnTo>
                  <a:pt x="82480" y="68410"/>
                </a:lnTo>
                <a:lnTo>
                  <a:pt x="82460" y="68440"/>
                </a:lnTo>
                <a:lnTo>
                  <a:pt x="82440" y="68460"/>
                </a:lnTo>
                <a:lnTo>
                  <a:pt x="82400" y="68490"/>
                </a:lnTo>
                <a:lnTo>
                  <a:pt x="82380" y="68520"/>
                </a:lnTo>
                <a:lnTo>
                  <a:pt x="82340" y="68540"/>
                </a:lnTo>
                <a:lnTo>
                  <a:pt x="82320" y="68570"/>
                </a:lnTo>
                <a:lnTo>
                  <a:pt x="82300" y="68580"/>
                </a:lnTo>
                <a:lnTo>
                  <a:pt x="82270" y="68610"/>
                </a:lnTo>
                <a:lnTo>
                  <a:pt x="82240" y="68630"/>
                </a:lnTo>
                <a:lnTo>
                  <a:pt x="82230" y="68660"/>
                </a:lnTo>
                <a:lnTo>
                  <a:pt x="82210" y="68690"/>
                </a:lnTo>
                <a:lnTo>
                  <a:pt x="82190" y="68710"/>
                </a:lnTo>
                <a:lnTo>
                  <a:pt x="82170" y="68740"/>
                </a:lnTo>
                <a:lnTo>
                  <a:pt x="82160" y="68770"/>
                </a:lnTo>
                <a:lnTo>
                  <a:pt x="82130" y="68790"/>
                </a:lnTo>
                <a:lnTo>
                  <a:pt x="82110" y="68820"/>
                </a:lnTo>
                <a:lnTo>
                  <a:pt x="82090" y="68850"/>
                </a:lnTo>
                <a:lnTo>
                  <a:pt x="82070" y="68880"/>
                </a:lnTo>
                <a:lnTo>
                  <a:pt x="82050" y="68910"/>
                </a:lnTo>
                <a:lnTo>
                  <a:pt x="82040" y="68940"/>
                </a:lnTo>
                <a:lnTo>
                  <a:pt x="82020" y="68960"/>
                </a:lnTo>
                <a:lnTo>
                  <a:pt x="82010" y="68990"/>
                </a:lnTo>
                <a:lnTo>
                  <a:pt x="81980" y="69020"/>
                </a:lnTo>
                <a:lnTo>
                  <a:pt x="81950" y="69050"/>
                </a:lnTo>
                <a:lnTo>
                  <a:pt x="81930" y="69060"/>
                </a:lnTo>
                <a:lnTo>
                  <a:pt x="81910" y="69070"/>
                </a:lnTo>
                <a:lnTo>
                  <a:pt x="81880" y="69100"/>
                </a:lnTo>
                <a:lnTo>
                  <a:pt x="81850" y="69140"/>
                </a:lnTo>
                <a:lnTo>
                  <a:pt x="81840" y="69170"/>
                </a:lnTo>
                <a:lnTo>
                  <a:pt x="81810" y="69190"/>
                </a:lnTo>
                <a:lnTo>
                  <a:pt x="81790" y="69220"/>
                </a:lnTo>
                <a:lnTo>
                  <a:pt x="81760" y="69240"/>
                </a:lnTo>
                <a:lnTo>
                  <a:pt x="81730" y="69270"/>
                </a:lnTo>
                <a:lnTo>
                  <a:pt x="81710" y="69310"/>
                </a:lnTo>
                <a:lnTo>
                  <a:pt x="81680" y="69340"/>
                </a:lnTo>
                <a:lnTo>
                  <a:pt x="81660" y="69360"/>
                </a:lnTo>
                <a:lnTo>
                  <a:pt x="81630" y="69390"/>
                </a:lnTo>
                <a:lnTo>
                  <a:pt x="81610" y="69420"/>
                </a:lnTo>
                <a:lnTo>
                  <a:pt x="81590" y="69440"/>
                </a:lnTo>
                <a:lnTo>
                  <a:pt x="81560" y="69470"/>
                </a:lnTo>
                <a:lnTo>
                  <a:pt x="81540" y="69500"/>
                </a:lnTo>
                <a:lnTo>
                  <a:pt x="81500" y="69530"/>
                </a:lnTo>
                <a:lnTo>
                  <a:pt x="81470" y="69540"/>
                </a:lnTo>
                <a:lnTo>
                  <a:pt x="81450" y="69560"/>
                </a:lnTo>
                <a:lnTo>
                  <a:pt x="81420" y="69590"/>
                </a:lnTo>
                <a:lnTo>
                  <a:pt x="81390" y="69630"/>
                </a:lnTo>
                <a:lnTo>
                  <a:pt x="81400" y="69680"/>
                </a:lnTo>
                <a:lnTo>
                  <a:pt x="81400" y="69700"/>
                </a:lnTo>
                <a:lnTo>
                  <a:pt x="81380" y="69720"/>
                </a:lnTo>
                <a:lnTo>
                  <a:pt x="81360" y="69740"/>
                </a:lnTo>
                <a:lnTo>
                  <a:pt x="81350" y="69780"/>
                </a:lnTo>
                <a:lnTo>
                  <a:pt x="81310" y="69800"/>
                </a:lnTo>
                <a:lnTo>
                  <a:pt x="81290" y="69830"/>
                </a:lnTo>
                <a:lnTo>
                  <a:pt x="81260" y="69850"/>
                </a:lnTo>
                <a:lnTo>
                  <a:pt x="81240" y="69880"/>
                </a:lnTo>
                <a:lnTo>
                  <a:pt x="81210" y="69910"/>
                </a:lnTo>
                <a:lnTo>
                  <a:pt x="81180" y="69930"/>
                </a:lnTo>
                <a:lnTo>
                  <a:pt x="81160" y="69950"/>
                </a:lnTo>
                <a:lnTo>
                  <a:pt x="81150" y="69970"/>
                </a:lnTo>
                <a:lnTo>
                  <a:pt x="81130" y="69990"/>
                </a:lnTo>
                <a:lnTo>
                  <a:pt x="81150" y="70010"/>
                </a:lnTo>
                <a:lnTo>
                  <a:pt x="81140" y="70040"/>
                </a:lnTo>
                <a:lnTo>
                  <a:pt x="81120" y="70060"/>
                </a:lnTo>
                <a:lnTo>
                  <a:pt x="81100" y="70090"/>
                </a:lnTo>
                <a:lnTo>
                  <a:pt x="81080" y="70110"/>
                </a:lnTo>
                <a:lnTo>
                  <a:pt x="81050" y="70100"/>
                </a:lnTo>
                <a:lnTo>
                  <a:pt x="81040" y="70070"/>
                </a:lnTo>
                <a:lnTo>
                  <a:pt x="81020" y="70050"/>
                </a:lnTo>
                <a:lnTo>
                  <a:pt x="80990" y="70040"/>
                </a:lnTo>
                <a:lnTo>
                  <a:pt x="80950" y="70050"/>
                </a:lnTo>
                <a:lnTo>
                  <a:pt x="80940" y="70080"/>
                </a:lnTo>
                <a:lnTo>
                  <a:pt x="80970" y="70090"/>
                </a:lnTo>
                <a:lnTo>
                  <a:pt x="80990" y="70110"/>
                </a:lnTo>
                <a:lnTo>
                  <a:pt x="81010" y="70130"/>
                </a:lnTo>
                <a:lnTo>
                  <a:pt x="81050" y="70130"/>
                </a:lnTo>
                <a:lnTo>
                  <a:pt x="81080" y="70120"/>
                </a:lnTo>
                <a:lnTo>
                  <a:pt x="81100" y="70130"/>
                </a:lnTo>
                <a:lnTo>
                  <a:pt x="81090" y="70170"/>
                </a:lnTo>
                <a:lnTo>
                  <a:pt x="81050" y="70200"/>
                </a:lnTo>
                <a:lnTo>
                  <a:pt x="81020" y="70210"/>
                </a:lnTo>
                <a:lnTo>
                  <a:pt x="81000" y="70230"/>
                </a:lnTo>
                <a:lnTo>
                  <a:pt x="80980" y="70250"/>
                </a:lnTo>
                <a:lnTo>
                  <a:pt x="80950" y="70280"/>
                </a:lnTo>
                <a:lnTo>
                  <a:pt x="80930" y="70300"/>
                </a:lnTo>
                <a:lnTo>
                  <a:pt x="80900" y="70320"/>
                </a:lnTo>
                <a:lnTo>
                  <a:pt x="80880" y="70340"/>
                </a:lnTo>
                <a:lnTo>
                  <a:pt x="80860" y="70360"/>
                </a:lnTo>
                <a:lnTo>
                  <a:pt x="80840" y="70390"/>
                </a:lnTo>
                <a:lnTo>
                  <a:pt x="80820" y="70420"/>
                </a:lnTo>
                <a:lnTo>
                  <a:pt x="80800" y="70450"/>
                </a:lnTo>
                <a:lnTo>
                  <a:pt x="80780" y="70470"/>
                </a:lnTo>
                <a:lnTo>
                  <a:pt x="80770" y="70510"/>
                </a:lnTo>
                <a:lnTo>
                  <a:pt x="80750" y="70530"/>
                </a:lnTo>
                <a:lnTo>
                  <a:pt x="80720" y="70540"/>
                </a:lnTo>
                <a:lnTo>
                  <a:pt x="80690" y="70540"/>
                </a:lnTo>
                <a:lnTo>
                  <a:pt x="80660" y="70570"/>
                </a:lnTo>
                <a:lnTo>
                  <a:pt x="80630" y="70600"/>
                </a:lnTo>
                <a:lnTo>
                  <a:pt x="80620" y="70620"/>
                </a:lnTo>
                <a:lnTo>
                  <a:pt x="80610" y="70650"/>
                </a:lnTo>
                <a:lnTo>
                  <a:pt x="80600" y="70680"/>
                </a:lnTo>
                <a:lnTo>
                  <a:pt x="80570" y="70700"/>
                </a:lnTo>
                <a:lnTo>
                  <a:pt x="80550" y="70730"/>
                </a:lnTo>
                <a:lnTo>
                  <a:pt x="80530" y="70760"/>
                </a:lnTo>
                <a:lnTo>
                  <a:pt x="80520" y="70790"/>
                </a:lnTo>
                <a:lnTo>
                  <a:pt x="80530" y="70820"/>
                </a:lnTo>
                <a:lnTo>
                  <a:pt x="80510" y="70850"/>
                </a:lnTo>
                <a:lnTo>
                  <a:pt x="80470" y="70860"/>
                </a:lnTo>
                <a:lnTo>
                  <a:pt x="80450" y="70880"/>
                </a:lnTo>
                <a:lnTo>
                  <a:pt x="80430" y="70920"/>
                </a:lnTo>
                <a:lnTo>
                  <a:pt x="80390" y="70920"/>
                </a:lnTo>
                <a:lnTo>
                  <a:pt x="80360" y="70920"/>
                </a:lnTo>
                <a:lnTo>
                  <a:pt x="80330" y="70940"/>
                </a:lnTo>
                <a:lnTo>
                  <a:pt x="80300" y="70960"/>
                </a:lnTo>
                <a:lnTo>
                  <a:pt x="80290" y="70990"/>
                </a:lnTo>
                <a:lnTo>
                  <a:pt x="80280" y="71020"/>
                </a:lnTo>
                <a:lnTo>
                  <a:pt x="80270" y="71050"/>
                </a:lnTo>
                <a:lnTo>
                  <a:pt x="80230" y="71070"/>
                </a:lnTo>
                <a:lnTo>
                  <a:pt x="80210" y="71080"/>
                </a:lnTo>
                <a:lnTo>
                  <a:pt x="80180" y="71120"/>
                </a:lnTo>
                <a:lnTo>
                  <a:pt x="80160" y="71150"/>
                </a:lnTo>
                <a:lnTo>
                  <a:pt x="80120" y="71160"/>
                </a:lnTo>
                <a:lnTo>
                  <a:pt x="80120" y="71120"/>
                </a:lnTo>
                <a:lnTo>
                  <a:pt x="80120" y="71080"/>
                </a:lnTo>
                <a:lnTo>
                  <a:pt x="80120" y="71050"/>
                </a:lnTo>
                <a:lnTo>
                  <a:pt x="80110" y="71030"/>
                </a:lnTo>
                <a:lnTo>
                  <a:pt x="80110" y="71000"/>
                </a:lnTo>
                <a:lnTo>
                  <a:pt x="80130" y="70970"/>
                </a:lnTo>
                <a:lnTo>
                  <a:pt x="80160" y="70940"/>
                </a:lnTo>
                <a:lnTo>
                  <a:pt x="80160" y="70910"/>
                </a:lnTo>
                <a:lnTo>
                  <a:pt x="80120" y="70930"/>
                </a:lnTo>
                <a:lnTo>
                  <a:pt x="80100" y="70900"/>
                </a:lnTo>
                <a:lnTo>
                  <a:pt x="80100" y="70880"/>
                </a:lnTo>
                <a:lnTo>
                  <a:pt x="80130" y="70860"/>
                </a:lnTo>
                <a:lnTo>
                  <a:pt x="80160" y="70870"/>
                </a:lnTo>
                <a:lnTo>
                  <a:pt x="80160" y="70840"/>
                </a:lnTo>
                <a:lnTo>
                  <a:pt x="80140" y="70810"/>
                </a:lnTo>
                <a:lnTo>
                  <a:pt x="80150" y="70790"/>
                </a:lnTo>
                <a:lnTo>
                  <a:pt x="80120" y="70780"/>
                </a:lnTo>
                <a:lnTo>
                  <a:pt x="80090" y="70790"/>
                </a:lnTo>
                <a:lnTo>
                  <a:pt x="80060" y="70780"/>
                </a:lnTo>
                <a:lnTo>
                  <a:pt x="80030" y="70760"/>
                </a:lnTo>
                <a:lnTo>
                  <a:pt x="80010" y="70780"/>
                </a:lnTo>
                <a:lnTo>
                  <a:pt x="79990" y="70760"/>
                </a:lnTo>
                <a:lnTo>
                  <a:pt x="79980" y="70740"/>
                </a:lnTo>
                <a:lnTo>
                  <a:pt x="79960" y="70750"/>
                </a:lnTo>
                <a:lnTo>
                  <a:pt x="79940" y="70780"/>
                </a:lnTo>
                <a:lnTo>
                  <a:pt x="79910" y="70790"/>
                </a:lnTo>
                <a:lnTo>
                  <a:pt x="79900" y="70830"/>
                </a:lnTo>
                <a:lnTo>
                  <a:pt x="79860" y="70860"/>
                </a:lnTo>
                <a:lnTo>
                  <a:pt x="79870" y="70900"/>
                </a:lnTo>
                <a:lnTo>
                  <a:pt x="79820" y="70890"/>
                </a:lnTo>
                <a:lnTo>
                  <a:pt x="79780" y="70870"/>
                </a:lnTo>
                <a:lnTo>
                  <a:pt x="79800" y="70840"/>
                </a:lnTo>
                <a:lnTo>
                  <a:pt x="79770" y="70820"/>
                </a:lnTo>
                <a:lnTo>
                  <a:pt x="79760" y="70790"/>
                </a:lnTo>
                <a:lnTo>
                  <a:pt x="79790" y="70760"/>
                </a:lnTo>
                <a:lnTo>
                  <a:pt x="79820" y="70770"/>
                </a:lnTo>
                <a:lnTo>
                  <a:pt x="79840" y="70720"/>
                </a:lnTo>
                <a:lnTo>
                  <a:pt x="79870" y="70710"/>
                </a:lnTo>
                <a:lnTo>
                  <a:pt x="79890" y="70690"/>
                </a:lnTo>
                <a:lnTo>
                  <a:pt x="79910" y="70660"/>
                </a:lnTo>
                <a:lnTo>
                  <a:pt x="79890" y="70640"/>
                </a:lnTo>
                <a:lnTo>
                  <a:pt x="79890" y="70600"/>
                </a:lnTo>
                <a:lnTo>
                  <a:pt x="79890" y="70560"/>
                </a:lnTo>
                <a:lnTo>
                  <a:pt x="79870" y="70540"/>
                </a:lnTo>
                <a:lnTo>
                  <a:pt x="79830" y="70550"/>
                </a:lnTo>
                <a:lnTo>
                  <a:pt x="79840" y="70580"/>
                </a:lnTo>
                <a:lnTo>
                  <a:pt x="79810" y="70590"/>
                </a:lnTo>
                <a:lnTo>
                  <a:pt x="79780" y="70590"/>
                </a:lnTo>
                <a:lnTo>
                  <a:pt x="79790" y="70560"/>
                </a:lnTo>
                <a:lnTo>
                  <a:pt x="79790" y="70520"/>
                </a:lnTo>
                <a:lnTo>
                  <a:pt x="79770" y="70530"/>
                </a:lnTo>
                <a:lnTo>
                  <a:pt x="79760" y="70500"/>
                </a:lnTo>
                <a:lnTo>
                  <a:pt x="79760" y="70480"/>
                </a:lnTo>
                <a:lnTo>
                  <a:pt x="79760" y="70450"/>
                </a:lnTo>
                <a:lnTo>
                  <a:pt x="79720" y="70450"/>
                </a:lnTo>
                <a:lnTo>
                  <a:pt x="79690" y="70460"/>
                </a:lnTo>
                <a:lnTo>
                  <a:pt x="79660" y="70480"/>
                </a:lnTo>
                <a:lnTo>
                  <a:pt x="79640" y="70500"/>
                </a:lnTo>
                <a:lnTo>
                  <a:pt x="79620" y="70510"/>
                </a:lnTo>
                <a:lnTo>
                  <a:pt x="79620" y="70480"/>
                </a:lnTo>
                <a:lnTo>
                  <a:pt x="79650" y="70450"/>
                </a:lnTo>
                <a:lnTo>
                  <a:pt x="79660" y="70420"/>
                </a:lnTo>
                <a:lnTo>
                  <a:pt x="79630" y="70400"/>
                </a:lnTo>
                <a:lnTo>
                  <a:pt x="79630" y="70370"/>
                </a:lnTo>
                <a:lnTo>
                  <a:pt x="79600" y="70380"/>
                </a:lnTo>
                <a:lnTo>
                  <a:pt x="79560" y="70400"/>
                </a:lnTo>
                <a:lnTo>
                  <a:pt x="79530" y="70420"/>
                </a:lnTo>
                <a:lnTo>
                  <a:pt x="79490" y="70420"/>
                </a:lnTo>
                <a:lnTo>
                  <a:pt x="79460" y="70430"/>
                </a:lnTo>
                <a:lnTo>
                  <a:pt x="79450" y="70460"/>
                </a:lnTo>
                <a:lnTo>
                  <a:pt x="79440" y="70490"/>
                </a:lnTo>
                <a:lnTo>
                  <a:pt x="79420" y="70520"/>
                </a:lnTo>
                <a:lnTo>
                  <a:pt x="79390" y="70520"/>
                </a:lnTo>
                <a:lnTo>
                  <a:pt x="79370" y="70540"/>
                </a:lnTo>
                <a:lnTo>
                  <a:pt x="79350" y="70570"/>
                </a:lnTo>
                <a:lnTo>
                  <a:pt x="79320" y="70590"/>
                </a:lnTo>
                <a:lnTo>
                  <a:pt x="79270" y="70610"/>
                </a:lnTo>
                <a:lnTo>
                  <a:pt x="79250" y="70650"/>
                </a:lnTo>
                <a:lnTo>
                  <a:pt x="79220" y="70640"/>
                </a:lnTo>
                <a:lnTo>
                  <a:pt x="79210" y="70670"/>
                </a:lnTo>
                <a:lnTo>
                  <a:pt x="79180" y="70700"/>
                </a:lnTo>
                <a:lnTo>
                  <a:pt x="79150" y="70700"/>
                </a:lnTo>
                <a:lnTo>
                  <a:pt x="79120" y="70710"/>
                </a:lnTo>
                <a:lnTo>
                  <a:pt x="79110" y="70750"/>
                </a:lnTo>
                <a:lnTo>
                  <a:pt x="79140" y="70770"/>
                </a:lnTo>
                <a:lnTo>
                  <a:pt x="79110" y="70800"/>
                </a:lnTo>
                <a:lnTo>
                  <a:pt x="79080" y="70820"/>
                </a:lnTo>
                <a:lnTo>
                  <a:pt x="79050" y="70850"/>
                </a:lnTo>
                <a:lnTo>
                  <a:pt x="79030" y="70870"/>
                </a:lnTo>
                <a:lnTo>
                  <a:pt x="79010" y="70880"/>
                </a:lnTo>
                <a:lnTo>
                  <a:pt x="78980" y="70890"/>
                </a:lnTo>
                <a:lnTo>
                  <a:pt x="78970" y="70870"/>
                </a:lnTo>
                <a:lnTo>
                  <a:pt x="78950" y="70910"/>
                </a:lnTo>
                <a:lnTo>
                  <a:pt x="78920" y="70940"/>
                </a:lnTo>
                <a:lnTo>
                  <a:pt x="78880" y="70980"/>
                </a:lnTo>
                <a:lnTo>
                  <a:pt x="78840" y="70980"/>
                </a:lnTo>
                <a:lnTo>
                  <a:pt x="78810" y="71010"/>
                </a:lnTo>
                <a:lnTo>
                  <a:pt x="78780" y="70980"/>
                </a:lnTo>
                <a:lnTo>
                  <a:pt x="78760" y="71000"/>
                </a:lnTo>
                <a:lnTo>
                  <a:pt x="78750" y="71050"/>
                </a:lnTo>
                <a:lnTo>
                  <a:pt x="78730" y="71070"/>
                </a:lnTo>
                <a:lnTo>
                  <a:pt x="78710" y="71050"/>
                </a:lnTo>
                <a:lnTo>
                  <a:pt x="78700" y="71020"/>
                </a:lnTo>
                <a:lnTo>
                  <a:pt x="78700" y="70990"/>
                </a:lnTo>
                <a:lnTo>
                  <a:pt x="78660" y="71000"/>
                </a:lnTo>
                <a:lnTo>
                  <a:pt x="78620" y="71000"/>
                </a:lnTo>
                <a:lnTo>
                  <a:pt x="78610" y="71030"/>
                </a:lnTo>
                <a:lnTo>
                  <a:pt x="78580" y="71040"/>
                </a:lnTo>
                <a:lnTo>
                  <a:pt x="78540" y="71040"/>
                </a:lnTo>
                <a:lnTo>
                  <a:pt x="78510" y="71030"/>
                </a:lnTo>
                <a:lnTo>
                  <a:pt x="78480" y="71050"/>
                </a:lnTo>
                <a:lnTo>
                  <a:pt x="78460" y="71070"/>
                </a:lnTo>
                <a:lnTo>
                  <a:pt x="78430" y="71100"/>
                </a:lnTo>
                <a:lnTo>
                  <a:pt x="78400" y="71110"/>
                </a:lnTo>
                <a:lnTo>
                  <a:pt x="78370" y="71120"/>
                </a:lnTo>
                <a:lnTo>
                  <a:pt x="78350" y="71150"/>
                </a:lnTo>
                <a:lnTo>
                  <a:pt x="78310" y="71160"/>
                </a:lnTo>
                <a:lnTo>
                  <a:pt x="78280" y="71200"/>
                </a:lnTo>
                <a:lnTo>
                  <a:pt x="78300" y="71250"/>
                </a:lnTo>
                <a:lnTo>
                  <a:pt x="78290" y="71300"/>
                </a:lnTo>
                <a:lnTo>
                  <a:pt x="78320" y="71320"/>
                </a:lnTo>
                <a:lnTo>
                  <a:pt x="78360" y="71320"/>
                </a:lnTo>
                <a:lnTo>
                  <a:pt x="78390" y="71340"/>
                </a:lnTo>
                <a:lnTo>
                  <a:pt x="78370" y="71370"/>
                </a:lnTo>
                <a:lnTo>
                  <a:pt x="78340" y="71380"/>
                </a:lnTo>
                <a:lnTo>
                  <a:pt x="78310" y="71380"/>
                </a:lnTo>
                <a:lnTo>
                  <a:pt x="78280" y="71390"/>
                </a:lnTo>
                <a:lnTo>
                  <a:pt x="78280" y="71420"/>
                </a:lnTo>
                <a:lnTo>
                  <a:pt x="78260" y="71450"/>
                </a:lnTo>
                <a:lnTo>
                  <a:pt x="78220" y="71460"/>
                </a:lnTo>
                <a:lnTo>
                  <a:pt x="78200" y="71480"/>
                </a:lnTo>
                <a:lnTo>
                  <a:pt x="78200" y="71510"/>
                </a:lnTo>
                <a:lnTo>
                  <a:pt x="78210" y="71540"/>
                </a:lnTo>
                <a:lnTo>
                  <a:pt x="78170" y="71560"/>
                </a:lnTo>
                <a:lnTo>
                  <a:pt x="78150" y="71580"/>
                </a:lnTo>
                <a:lnTo>
                  <a:pt x="78140" y="71610"/>
                </a:lnTo>
                <a:lnTo>
                  <a:pt x="78130" y="71640"/>
                </a:lnTo>
                <a:lnTo>
                  <a:pt x="78100" y="71670"/>
                </a:lnTo>
                <a:lnTo>
                  <a:pt x="78080" y="71710"/>
                </a:lnTo>
                <a:lnTo>
                  <a:pt x="78050" y="71700"/>
                </a:lnTo>
                <a:lnTo>
                  <a:pt x="78020" y="71670"/>
                </a:lnTo>
                <a:lnTo>
                  <a:pt x="78010" y="71690"/>
                </a:lnTo>
                <a:lnTo>
                  <a:pt x="78000" y="71720"/>
                </a:lnTo>
                <a:lnTo>
                  <a:pt x="77970" y="71740"/>
                </a:lnTo>
                <a:lnTo>
                  <a:pt x="77950" y="71760"/>
                </a:lnTo>
                <a:lnTo>
                  <a:pt x="77910" y="71750"/>
                </a:lnTo>
                <a:lnTo>
                  <a:pt x="77880" y="71710"/>
                </a:lnTo>
                <a:lnTo>
                  <a:pt x="77890" y="71670"/>
                </a:lnTo>
                <a:lnTo>
                  <a:pt x="77900" y="71640"/>
                </a:lnTo>
                <a:lnTo>
                  <a:pt x="77880" y="71610"/>
                </a:lnTo>
                <a:lnTo>
                  <a:pt x="77850" y="71620"/>
                </a:lnTo>
                <a:lnTo>
                  <a:pt x="77810" y="71630"/>
                </a:lnTo>
                <a:lnTo>
                  <a:pt x="77780" y="71630"/>
                </a:lnTo>
                <a:lnTo>
                  <a:pt x="77750" y="71650"/>
                </a:lnTo>
                <a:lnTo>
                  <a:pt x="77730" y="71610"/>
                </a:lnTo>
                <a:lnTo>
                  <a:pt x="77720" y="71580"/>
                </a:lnTo>
                <a:lnTo>
                  <a:pt x="77720" y="71540"/>
                </a:lnTo>
                <a:lnTo>
                  <a:pt x="77680" y="71520"/>
                </a:lnTo>
                <a:lnTo>
                  <a:pt x="77660" y="71490"/>
                </a:lnTo>
                <a:lnTo>
                  <a:pt x="77670" y="71460"/>
                </a:lnTo>
                <a:lnTo>
                  <a:pt x="77710" y="71450"/>
                </a:lnTo>
                <a:lnTo>
                  <a:pt x="77720" y="71420"/>
                </a:lnTo>
                <a:lnTo>
                  <a:pt x="77680" y="71380"/>
                </a:lnTo>
                <a:lnTo>
                  <a:pt x="77650" y="71370"/>
                </a:lnTo>
                <a:lnTo>
                  <a:pt x="77620" y="71350"/>
                </a:lnTo>
                <a:lnTo>
                  <a:pt x="77590" y="71330"/>
                </a:lnTo>
                <a:lnTo>
                  <a:pt x="77560" y="71290"/>
                </a:lnTo>
                <a:lnTo>
                  <a:pt x="77560" y="71270"/>
                </a:lnTo>
                <a:lnTo>
                  <a:pt x="77570" y="71240"/>
                </a:lnTo>
                <a:lnTo>
                  <a:pt x="77580" y="71210"/>
                </a:lnTo>
                <a:lnTo>
                  <a:pt x="77590" y="71190"/>
                </a:lnTo>
                <a:lnTo>
                  <a:pt x="77610" y="71170"/>
                </a:lnTo>
                <a:lnTo>
                  <a:pt x="77620" y="71130"/>
                </a:lnTo>
                <a:lnTo>
                  <a:pt x="77610" y="71080"/>
                </a:lnTo>
                <a:lnTo>
                  <a:pt x="77620" y="71040"/>
                </a:lnTo>
                <a:lnTo>
                  <a:pt x="77620" y="70990"/>
                </a:lnTo>
                <a:lnTo>
                  <a:pt x="77630" y="70960"/>
                </a:lnTo>
                <a:lnTo>
                  <a:pt x="77610" y="70950"/>
                </a:lnTo>
                <a:lnTo>
                  <a:pt x="77590" y="70920"/>
                </a:lnTo>
                <a:lnTo>
                  <a:pt x="77570" y="70900"/>
                </a:lnTo>
                <a:lnTo>
                  <a:pt x="77560" y="70850"/>
                </a:lnTo>
                <a:lnTo>
                  <a:pt x="77590" y="70840"/>
                </a:lnTo>
                <a:lnTo>
                  <a:pt x="77600" y="70800"/>
                </a:lnTo>
                <a:lnTo>
                  <a:pt x="77620" y="70790"/>
                </a:lnTo>
                <a:lnTo>
                  <a:pt x="77640" y="70770"/>
                </a:lnTo>
                <a:lnTo>
                  <a:pt x="77650" y="70740"/>
                </a:lnTo>
                <a:lnTo>
                  <a:pt x="77670" y="70710"/>
                </a:lnTo>
                <a:lnTo>
                  <a:pt x="77690" y="70700"/>
                </a:lnTo>
                <a:lnTo>
                  <a:pt x="77710" y="70670"/>
                </a:lnTo>
                <a:lnTo>
                  <a:pt x="77720" y="70620"/>
                </a:lnTo>
                <a:lnTo>
                  <a:pt x="77750" y="70610"/>
                </a:lnTo>
                <a:lnTo>
                  <a:pt x="77770" y="70590"/>
                </a:lnTo>
                <a:lnTo>
                  <a:pt x="77790" y="70580"/>
                </a:lnTo>
                <a:lnTo>
                  <a:pt x="77800" y="70540"/>
                </a:lnTo>
                <a:lnTo>
                  <a:pt x="77820" y="70500"/>
                </a:lnTo>
                <a:lnTo>
                  <a:pt x="77850" y="70490"/>
                </a:lnTo>
                <a:lnTo>
                  <a:pt x="77880" y="70480"/>
                </a:lnTo>
                <a:lnTo>
                  <a:pt x="77910" y="70480"/>
                </a:lnTo>
                <a:lnTo>
                  <a:pt x="77930" y="70450"/>
                </a:lnTo>
                <a:lnTo>
                  <a:pt x="77960" y="70430"/>
                </a:lnTo>
                <a:lnTo>
                  <a:pt x="77990" y="70420"/>
                </a:lnTo>
                <a:lnTo>
                  <a:pt x="78020" y="70390"/>
                </a:lnTo>
                <a:lnTo>
                  <a:pt x="78050" y="70370"/>
                </a:lnTo>
                <a:lnTo>
                  <a:pt x="78070" y="70350"/>
                </a:lnTo>
                <a:lnTo>
                  <a:pt x="78110" y="70330"/>
                </a:lnTo>
                <a:lnTo>
                  <a:pt x="78130" y="70290"/>
                </a:lnTo>
                <a:lnTo>
                  <a:pt x="78150" y="70250"/>
                </a:lnTo>
                <a:lnTo>
                  <a:pt x="78140" y="70220"/>
                </a:lnTo>
                <a:lnTo>
                  <a:pt x="78120" y="70190"/>
                </a:lnTo>
                <a:lnTo>
                  <a:pt x="78110" y="70150"/>
                </a:lnTo>
                <a:lnTo>
                  <a:pt x="78080" y="70130"/>
                </a:lnTo>
                <a:lnTo>
                  <a:pt x="78060" y="70140"/>
                </a:lnTo>
                <a:lnTo>
                  <a:pt x="78040" y="70160"/>
                </a:lnTo>
                <a:lnTo>
                  <a:pt x="78040" y="70190"/>
                </a:lnTo>
                <a:lnTo>
                  <a:pt x="78030" y="70230"/>
                </a:lnTo>
                <a:lnTo>
                  <a:pt x="78000" y="70250"/>
                </a:lnTo>
                <a:lnTo>
                  <a:pt x="77980" y="70270"/>
                </a:lnTo>
                <a:lnTo>
                  <a:pt x="77950" y="70280"/>
                </a:lnTo>
                <a:lnTo>
                  <a:pt x="77930" y="70300"/>
                </a:lnTo>
                <a:lnTo>
                  <a:pt x="77920" y="70330"/>
                </a:lnTo>
                <a:lnTo>
                  <a:pt x="77900" y="70350"/>
                </a:lnTo>
                <a:lnTo>
                  <a:pt x="77880" y="70370"/>
                </a:lnTo>
                <a:lnTo>
                  <a:pt x="77840" y="70380"/>
                </a:lnTo>
                <a:lnTo>
                  <a:pt x="77810" y="70370"/>
                </a:lnTo>
                <a:lnTo>
                  <a:pt x="77790" y="70400"/>
                </a:lnTo>
                <a:lnTo>
                  <a:pt x="77750" y="70370"/>
                </a:lnTo>
                <a:lnTo>
                  <a:pt x="77740" y="70390"/>
                </a:lnTo>
                <a:lnTo>
                  <a:pt x="77720" y="70420"/>
                </a:lnTo>
                <a:lnTo>
                  <a:pt x="77700" y="70450"/>
                </a:lnTo>
                <a:lnTo>
                  <a:pt x="77690" y="70480"/>
                </a:lnTo>
                <a:lnTo>
                  <a:pt x="77670" y="70510"/>
                </a:lnTo>
                <a:lnTo>
                  <a:pt x="77630" y="70520"/>
                </a:lnTo>
                <a:lnTo>
                  <a:pt x="77590" y="70550"/>
                </a:lnTo>
                <a:lnTo>
                  <a:pt x="77560" y="70530"/>
                </a:lnTo>
                <a:lnTo>
                  <a:pt x="77580" y="70570"/>
                </a:lnTo>
                <a:lnTo>
                  <a:pt x="77600" y="70590"/>
                </a:lnTo>
                <a:lnTo>
                  <a:pt x="77620" y="70610"/>
                </a:lnTo>
                <a:lnTo>
                  <a:pt x="77600" y="70660"/>
                </a:lnTo>
                <a:lnTo>
                  <a:pt x="77570" y="70680"/>
                </a:lnTo>
                <a:lnTo>
                  <a:pt x="77550" y="70670"/>
                </a:lnTo>
                <a:lnTo>
                  <a:pt x="77520" y="70650"/>
                </a:lnTo>
                <a:lnTo>
                  <a:pt x="77520" y="70680"/>
                </a:lnTo>
                <a:lnTo>
                  <a:pt x="77480" y="70700"/>
                </a:lnTo>
                <a:lnTo>
                  <a:pt x="77440" y="70720"/>
                </a:lnTo>
                <a:lnTo>
                  <a:pt x="77420" y="70750"/>
                </a:lnTo>
                <a:lnTo>
                  <a:pt x="77410" y="70790"/>
                </a:lnTo>
                <a:lnTo>
                  <a:pt x="77380" y="70820"/>
                </a:lnTo>
                <a:lnTo>
                  <a:pt x="77390" y="70840"/>
                </a:lnTo>
                <a:lnTo>
                  <a:pt x="77400" y="70880"/>
                </a:lnTo>
                <a:lnTo>
                  <a:pt x="77400" y="70910"/>
                </a:lnTo>
                <a:lnTo>
                  <a:pt x="77400" y="70950"/>
                </a:lnTo>
                <a:lnTo>
                  <a:pt x="77440" y="70950"/>
                </a:lnTo>
                <a:lnTo>
                  <a:pt x="77460" y="70980"/>
                </a:lnTo>
                <a:lnTo>
                  <a:pt x="77450" y="71020"/>
                </a:lnTo>
                <a:lnTo>
                  <a:pt x="77430" y="71040"/>
                </a:lnTo>
                <a:lnTo>
                  <a:pt x="77410" y="71070"/>
                </a:lnTo>
                <a:lnTo>
                  <a:pt x="77400" y="71100"/>
                </a:lnTo>
                <a:lnTo>
                  <a:pt x="77410" y="71130"/>
                </a:lnTo>
                <a:lnTo>
                  <a:pt x="77430" y="71150"/>
                </a:lnTo>
                <a:lnTo>
                  <a:pt x="77440" y="71190"/>
                </a:lnTo>
                <a:lnTo>
                  <a:pt x="77420" y="71210"/>
                </a:lnTo>
                <a:lnTo>
                  <a:pt x="77400" y="71240"/>
                </a:lnTo>
                <a:lnTo>
                  <a:pt x="77380" y="71270"/>
                </a:lnTo>
                <a:lnTo>
                  <a:pt x="77350" y="71280"/>
                </a:lnTo>
                <a:lnTo>
                  <a:pt x="77330" y="71320"/>
                </a:lnTo>
                <a:lnTo>
                  <a:pt x="77310" y="71330"/>
                </a:lnTo>
                <a:lnTo>
                  <a:pt x="77280" y="71330"/>
                </a:lnTo>
                <a:lnTo>
                  <a:pt x="77240" y="71340"/>
                </a:lnTo>
                <a:lnTo>
                  <a:pt x="77210" y="71350"/>
                </a:lnTo>
                <a:lnTo>
                  <a:pt x="77180" y="71380"/>
                </a:lnTo>
                <a:lnTo>
                  <a:pt x="77170" y="71430"/>
                </a:lnTo>
                <a:lnTo>
                  <a:pt x="77140" y="71440"/>
                </a:lnTo>
                <a:lnTo>
                  <a:pt x="77110" y="71420"/>
                </a:lnTo>
                <a:lnTo>
                  <a:pt x="77080" y="71380"/>
                </a:lnTo>
                <a:lnTo>
                  <a:pt x="77050" y="71350"/>
                </a:lnTo>
                <a:lnTo>
                  <a:pt x="77020" y="71330"/>
                </a:lnTo>
                <a:lnTo>
                  <a:pt x="77000" y="71300"/>
                </a:lnTo>
                <a:lnTo>
                  <a:pt x="76960" y="71270"/>
                </a:lnTo>
                <a:lnTo>
                  <a:pt x="76930" y="71250"/>
                </a:lnTo>
                <a:lnTo>
                  <a:pt x="76900" y="71240"/>
                </a:lnTo>
                <a:lnTo>
                  <a:pt x="76850" y="71240"/>
                </a:lnTo>
                <a:lnTo>
                  <a:pt x="76830" y="71230"/>
                </a:lnTo>
                <a:lnTo>
                  <a:pt x="76850" y="71190"/>
                </a:lnTo>
                <a:lnTo>
                  <a:pt x="76800" y="71200"/>
                </a:lnTo>
                <a:lnTo>
                  <a:pt x="76790" y="71240"/>
                </a:lnTo>
                <a:lnTo>
                  <a:pt x="76760" y="71240"/>
                </a:lnTo>
                <a:lnTo>
                  <a:pt x="76720" y="71240"/>
                </a:lnTo>
                <a:lnTo>
                  <a:pt x="76700" y="71250"/>
                </a:lnTo>
                <a:lnTo>
                  <a:pt x="76660" y="71240"/>
                </a:lnTo>
                <a:lnTo>
                  <a:pt x="76640" y="71230"/>
                </a:lnTo>
                <a:lnTo>
                  <a:pt x="76620" y="71200"/>
                </a:lnTo>
                <a:lnTo>
                  <a:pt x="76610" y="71160"/>
                </a:lnTo>
                <a:lnTo>
                  <a:pt x="76600" y="71130"/>
                </a:lnTo>
                <a:lnTo>
                  <a:pt x="76620" y="71100"/>
                </a:lnTo>
                <a:lnTo>
                  <a:pt x="76640" y="71070"/>
                </a:lnTo>
                <a:lnTo>
                  <a:pt x="76610" y="71070"/>
                </a:lnTo>
                <a:lnTo>
                  <a:pt x="76600" y="71040"/>
                </a:lnTo>
                <a:lnTo>
                  <a:pt x="76610" y="71010"/>
                </a:lnTo>
                <a:lnTo>
                  <a:pt x="76600" y="70990"/>
                </a:lnTo>
                <a:lnTo>
                  <a:pt x="76580" y="70960"/>
                </a:lnTo>
                <a:lnTo>
                  <a:pt x="76550" y="70960"/>
                </a:lnTo>
                <a:lnTo>
                  <a:pt x="76540" y="71000"/>
                </a:lnTo>
                <a:lnTo>
                  <a:pt x="76550" y="71030"/>
                </a:lnTo>
                <a:lnTo>
                  <a:pt x="76530" y="71040"/>
                </a:lnTo>
                <a:lnTo>
                  <a:pt x="76520" y="71070"/>
                </a:lnTo>
                <a:lnTo>
                  <a:pt x="76490" y="71070"/>
                </a:lnTo>
                <a:lnTo>
                  <a:pt x="76450" y="71050"/>
                </a:lnTo>
                <a:lnTo>
                  <a:pt x="76420" y="71030"/>
                </a:lnTo>
                <a:lnTo>
                  <a:pt x="76440" y="70990"/>
                </a:lnTo>
                <a:lnTo>
                  <a:pt x="76430" y="70950"/>
                </a:lnTo>
                <a:lnTo>
                  <a:pt x="76400" y="70910"/>
                </a:lnTo>
                <a:lnTo>
                  <a:pt x="76390" y="70860"/>
                </a:lnTo>
                <a:lnTo>
                  <a:pt x="76370" y="70840"/>
                </a:lnTo>
                <a:lnTo>
                  <a:pt x="76340" y="70830"/>
                </a:lnTo>
                <a:lnTo>
                  <a:pt x="76330" y="70800"/>
                </a:lnTo>
                <a:lnTo>
                  <a:pt x="76300" y="70800"/>
                </a:lnTo>
                <a:lnTo>
                  <a:pt x="76310" y="70840"/>
                </a:lnTo>
                <a:lnTo>
                  <a:pt x="76330" y="70860"/>
                </a:lnTo>
                <a:lnTo>
                  <a:pt x="76330" y="70890"/>
                </a:lnTo>
                <a:lnTo>
                  <a:pt x="76350" y="70920"/>
                </a:lnTo>
                <a:lnTo>
                  <a:pt x="76350" y="70950"/>
                </a:lnTo>
                <a:lnTo>
                  <a:pt x="76310" y="70970"/>
                </a:lnTo>
                <a:lnTo>
                  <a:pt x="76280" y="70970"/>
                </a:lnTo>
                <a:lnTo>
                  <a:pt x="76260" y="70950"/>
                </a:lnTo>
                <a:lnTo>
                  <a:pt x="76240" y="70930"/>
                </a:lnTo>
                <a:lnTo>
                  <a:pt x="76190" y="70940"/>
                </a:lnTo>
                <a:lnTo>
                  <a:pt x="76150" y="70930"/>
                </a:lnTo>
                <a:lnTo>
                  <a:pt x="76110" y="70920"/>
                </a:lnTo>
                <a:lnTo>
                  <a:pt x="76080" y="70890"/>
                </a:lnTo>
                <a:lnTo>
                  <a:pt x="76040" y="70910"/>
                </a:lnTo>
                <a:lnTo>
                  <a:pt x="76010" y="70900"/>
                </a:lnTo>
                <a:lnTo>
                  <a:pt x="75990" y="70880"/>
                </a:lnTo>
                <a:lnTo>
                  <a:pt x="75990" y="70840"/>
                </a:lnTo>
                <a:lnTo>
                  <a:pt x="75960" y="70830"/>
                </a:lnTo>
                <a:lnTo>
                  <a:pt x="75930" y="70830"/>
                </a:lnTo>
                <a:lnTo>
                  <a:pt x="75900" y="70830"/>
                </a:lnTo>
                <a:lnTo>
                  <a:pt x="75870" y="70830"/>
                </a:lnTo>
                <a:lnTo>
                  <a:pt x="75840" y="70820"/>
                </a:lnTo>
                <a:lnTo>
                  <a:pt x="75830" y="70790"/>
                </a:lnTo>
                <a:lnTo>
                  <a:pt x="75800" y="70820"/>
                </a:lnTo>
                <a:lnTo>
                  <a:pt x="75760" y="70800"/>
                </a:lnTo>
                <a:lnTo>
                  <a:pt x="75730" y="70800"/>
                </a:lnTo>
                <a:lnTo>
                  <a:pt x="75710" y="70770"/>
                </a:lnTo>
                <a:lnTo>
                  <a:pt x="75700" y="70800"/>
                </a:lnTo>
                <a:lnTo>
                  <a:pt x="75670" y="70800"/>
                </a:lnTo>
                <a:lnTo>
                  <a:pt x="75690" y="70820"/>
                </a:lnTo>
                <a:lnTo>
                  <a:pt x="75730" y="70830"/>
                </a:lnTo>
                <a:lnTo>
                  <a:pt x="75760" y="70840"/>
                </a:lnTo>
                <a:lnTo>
                  <a:pt x="75790" y="70850"/>
                </a:lnTo>
                <a:lnTo>
                  <a:pt x="75820" y="70860"/>
                </a:lnTo>
                <a:lnTo>
                  <a:pt x="75840" y="70890"/>
                </a:lnTo>
                <a:lnTo>
                  <a:pt x="75880" y="70900"/>
                </a:lnTo>
                <a:lnTo>
                  <a:pt x="75880" y="70930"/>
                </a:lnTo>
                <a:lnTo>
                  <a:pt x="75910" y="70930"/>
                </a:lnTo>
                <a:lnTo>
                  <a:pt x="75920" y="70960"/>
                </a:lnTo>
                <a:lnTo>
                  <a:pt x="75940" y="70980"/>
                </a:lnTo>
                <a:lnTo>
                  <a:pt x="75970" y="71000"/>
                </a:lnTo>
                <a:lnTo>
                  <a:pt x="75990" y="71010"/>
                </a:lnTo>
                <a:lnTo>
                  <a:pt x="76020" y="71030"/>
                </a:lnTo>
                <a:lnTo>
                  <a:pt x="76050" y="71030"/>
                </a:lnTo>
                <a:lnTo>
                  <a:pt x="76090" y="71040"/>
                </a:lnTo>
                <a:lnTo>
                  <a:pt x="76120" y="71050"/>
                </a:lnTo>
                <a:lnTo>
                  <a:pt x="76100" y="71080"/>
                </a:lnTo>
                <a:lnTo>
                  <a:pt x="76070" y="71100"/>
                </a:lnTo>
                <a:lnTo>
                  <a:pt x="76100" y="71110"/>
                </a:lnTo>
                <a:lnTo>
                  <a:pt x="76140" y="71100"/>
                </a:lnTo>
                <a:lnTo>
                  <a:pt x="76170" y="71120"/>
                </a:lnTo>
                <a:lnTo>
                  <a:pt x="76200" y="71130"/>
                </a:lnTo>
                <a:lnTo>
                  <a:pt x="76230" y="71150"/>
                </a:lnTo>
                <a:lnTo>
                  <a:pt x="76260" y="71150"/>
                </a:lnTo>
                <a:lnTo>
                  <a:pt x="76290" y="71130"/>
                </a:lnTo>
                <a:lnTo>
                  <a:pt x="76340" y="71140"/>
                </a:lnTo>
                <a:lnTo>
                  <a:pt x="76370" y="71160"/>
                </a:lnTo>
                <a:lnTo>
                  <a:pt x="76400" y="71180"/>
                </a:lnTo>
                <a:lnTo>
                  <a:pt x="76430" y="71190"/>
                </a:lnTo>
                <a:lnTo>
                  <a:pt x="76450" y="71220"/>
                </a:lnTo>
                <a:lnTo>
                  <a:pt x="76440" y="71240"/>
                </a:lnTo>
                <a:lnTo>
                  <a:pt x="76470" y="71240"/>
                </a:lnTo>
                <a:lnTo>
                  <a:pt x="76500" y="71260"/>
                </a:lnTo>
                <a:lnTo>
                  <a:pt x="76540" y="71280"/>
                </a:lnTo>
                <a:lnTo>
                  <a:pt x="76560" y="71300"/>
                </a:lnTo>
                <a:lnTo>
                  <a:pt x="76580" y="71320"/>
                </a:lnTo>
                <a:lnTo>
                  <a:pt x="76620" y="71330"/>
                </a:lnTo>
                <a:lnTo>
                  <a:pt x="76650" y="71330"/>
                </a:lnTo>
                <a:lnTo>
                  <a:pt x="76670" y="71350"/>
                </a:lnTo>
                <a:lnTo>
                  <a:pt x="76680" y="71380"/>
                </a:lnTo>
                <a:lnTo>
                  <a:pt x="76640" y="71390"/>
                </a:lnTo>
                <a:lnTo>
                  <a:pt x="76610" y="71380"/>
                </a:lnTo>
                <a:lnTo>
                  <a:pt x="76580" y="71400"/>
                </a:lnTo>
                <a:lnTo>
                  <a:pt x="76550" y="71430"/>
                </a:lnTo>
                <a:lnTo>
                  <a:pt x="76510" y="71420"/>
                </a:lnTo>
                <a:lnTo>
                  <a:pt x="76470" y="71430"/>
                </a:lnTo>
                <a:lnTo>
                  <a:pt x="76430" y="71430"/>
                </a:lnTo>
                <a:lnTo>
                  <a:pt x="76410" y="71450"/>
                </a:lnTo>
                <a:lnTo>
                  <a:pt x="76370" y="71470"/>
                </a:lnTo>
                <a:lnTo>
                  <a:pt x="76320" y="71470"/>
                </a:lnTo>
                <a:lnTo>
                  <a:pt x="76280" y="71490"/>
                </a:lnTo>
                <a:lnTo>
                  <a:pt x="76320" y="71500"/>
                </a:lnTo>
                <a:lnTo>
                  <a:pt x="76360" y="71490"/>
                </a:lnTo>
                <a:lnTo>
                  <a:pt x="76390" y="71510"/>
                </a:lnTo>
                <a:lnTo>
                  <a:pt x="76410" y="71490"/>
                </a:lnTo>
                <a:lnTo>
                  <a:pt x="76450" y="71480"/>
                </a:lnTo>
                <a:lnTo>
                  <a:pt x="76490" y="71490"/>
                </a:lnTo>
                <a:lnTo>
                  <a:pt x="76530" y="71500"/>
                </a:lnTo>
                <a:lnTo>
                  <a:pt x="76550" y="71530"/>
                </a:lnTo>
                <a:lnTo>
                  <a:pt x="76580" y="71510"/>
                </a:lnTo>
                <a:lnTo>
                  <a:pt x="76600" y="71490"/>
                </a:lnTo>
                <a:lnTo>
                  <a:pt x="76610" y="71470"/>
                </a:lnTo>
                <a:lnTo>
                  <a:pt x="76650" y="71450"/>
                </a:lnTo>
                <a:lnTo>
                  <a:pt x="76690" y="71460"/>
                </a:lnTo>
                <a:lnTo>
                  <a:pt x="76720" y="71490"/>
                </a:lnTo>
                <a:lnTo>
                  <a:pt x="76760" y="71490"/>
                </a:lnTo>
                <a:lnTo>
                  <a:pt x="76790" y="71470"/>
                </a:lnTo>
                <a:lnTo>
                  <a:pt x="76820" y="71470"/>
                </a:lnTo>
                <a:lnTo>
                  <a:pt x="76850" y="71430"/>
                </a:lnTo>
                <a:lnTo>
                  <a:pt x="76890" y="71420"/>
                </a:lnTo>
                <a:lnTo>
                  <a:pt x="76930" y="71450"/>
                </a:lnTo>
                <a:lnTo>
                  <a:pt x="76940" y="71480"/>
                </a:lnTo>
                <a:lnTo>
                  <a:pt x="76940" y="71510"/>
                </a:lnTo>
                <a:lnTo>
                  <a:pt x="76930" y="71550"/>
                </a:lnTo>
                <a:lnTo>
                  <a:pt x="76920" y="71590"/>
                </a:lnTo>
                <a:lnTo>
                  <a:pt x="76920" y="71620"/>
                </a:lnTo>
                <a:lnTo>
                  <a:pt x="76920" y="71650"/>
                </a:lnTo>
                <a:lnTo>
                  <a:pt x="76910" y="71680"/>
                </a:lnTo>
                <a:lnTo>
                  <a:pt x="76920" y="71720"/>
                </a:lnTo>
                <a:lnTo>
                  <a:pt x="76910" y="71750"/>
                </a:lnTo>
                <a:lnTo>
                  <a:pt x="76880" y="71730"/>
                </a:lnTo>
                <a:lnTo>
                  <a:pt x="76850" y="71710"/>
                </a:lnTo>
                <a:lnTo>
                  <a:pt x="76820" y="71680"/>
                </a:lnTo>
                <a:lnTo>
                  <a:pt x="76790" y="71650"/>
                </a:lnTo>
                <a:lnTo>
                  <a:pt x="76750" y="71640"/>
                </a:lnTo>
                <a:lnTo>
                  <a:pt x="76760" y="71670"/>
                </a:lnTo>
                <a:lnTo>
                  <a:pt x="76760" y="71710"/>
                </a:lnTo>
                <a:lnTo>
                  <a:pt x="76730" y="71700"/>
                </a:lnTo>
                <a:lnTo>
                  <a:pt x="76700" y="71720"/>
                </a:lnTo>
                <a:lnTo>
                  <a:pt x="76680" y="71750"/>
                </a:lnTo>
                <a:lnTo>
                  <a:pt x="76720" y="71750"/>
                </a:lnTo>
                <a:lnTo>
                  <a:pt x="76750" y="71760"/>
                </a:lnTo>
                <a:lnTo>
                  <a:pt x="76770" y="71780"/>
                </a:lnTo>
                <a:lnTo>
                  <a:pt x="76820" y="71790"/>
                </a:lnTo>
                <a:lnTo>
                  <a:pt x="76830" y="71830"/>
                </a:lnTo>
                <a:lnTo>
                  <a:pt x="76860" y="71860"/>
                </a:lnTo>
                <a:lnTo>
                  <a:pt x="76840" y="71890"/>
                </a:lnTo>
                <a:lnTo>
                  <a:pt x="76810" y="71860"/>
                </a:lnTo>
                <a:lnTo>
                  <a:pt x="76780" y="71830"/>
                </a:lnTo>
                <a:lnTo>
                  <a:pt x="76740" y="71830"/>
                </a:lnTo>
                <a:lnTo>
                  <a:pt x="76720" y="71870"/>
                </a:lnTo>
                <a:lnTo>
                  <a:pt x="76690" y="71890"/>
                </a:lnTo>
                <a:lnTo>
                  <a:pt x="76680" y="71910"/>
                </a:lnTo>
                <a:lnTo>
                  <a:pt x="76650" y="71920"/>
                </a:lnTo>
                <a:lnTo>
                  <a:pt x="76600" y="71950"/>
                </a:lnTo>
                <a:lnTo>
                  <a:pt x="76550" y="71950"/>
                </a:lnTo>
                <a:lnTo>
                  <a:pt x="76500" y="71970"/>
                </a:lnTo>
                <a:lnTo>
                  <a:pt x="76520" y="71990"/>
                </a:lnTo>
                <a:lnTo>
                  <a:pt x="76560" y="71990"/>
                </a:lnTo>
                <a:lnTo>
                  <a:pt x="76590" y="71990"/>
                </a:lnTo>
                <a:lnTo>
                  <a:pt x="76620" y="71980"/>
                </a:lnTo>
                <a:lnTo>
                  <a:pt x="76640" y="72020"/>
                </a:lnTo>
                <a:lnTo>
                  <a:pt x="76670" y="71980"/>
                </a:lnTo>
                <a:lnTo>
                  <a:pt x="76690" y="71960"/>
                </a:lnTo>
                <a:lnTo>
                  <a:pt x="76720" y="71950"/>
                </a:lnTo>
                <a:lnTo>
                  <a:pt x="76740" y="71930"/>
                </a:lnTo>
                <a:lnTo>
                  <a:pt x="76770" y="71910"/>
                </a:lnTo>
                <a:lnTo>
                  <a:pt x="76780" y="71920"/>
                </a:lnTo>
                <a:lnTo>
                  <a:pt x="76770" y="71960"/>
                </a:lnTo>
                <a:lnTo>
                  <a:pt x="76740" y="71980"/>
                </a:lnTo>
                <a:lnTo>
                  <a:pt x="76710" y="72000"/>
                </a:lnTo>
                <a:lnTo>
                  <a:pt x="76730" y="72020"/>
                </a:lnTo>
                <a:lnTo>
                  <a:pt x="76760" y="72020"/>
                </a:lnTo>
                <a:lnTo>
                  <a:pt x="76790" y="72000"/>
                </a:lnTo>
                <a:lnTo>
                  <a:pt x="76810" y="71980"/>
                </a:lnTo>
                <a:lnTo>
                  <a:pt x="76860" y="71990"/>
                </a:lnTo>
                <a:lnTo>
                  <a:pt x="76890" y="71970"/>
                </a:lnTo>
                <a:lnTo>
                  <a:pt x="76910" y="71990"/>
                </a:lnTo>
                <a:lnTo>
                  <a:pt x="76910" y="72030"/>
                </a:lnTo>
                <a:lnTo>
                  <a:pt x="76900" y="72070"/>
                </a:lnTo>
                <a:lnTo>
                  <a:pt x="76920" y="72050"/>
                </a:lnTo>
                <a:lnTo>
                  <a:pt x="76950" y="72040"/>
                </a:lnTo>
                <a:lnTo>
                  <a:pt x="76970" y="72060"/>
                </a:lnTo>
                <a:lnTo>
                  <a:pt x="76980" y="72090"/>
                </a:lnTo>
                <a:lnTo>
                  <a:pt x="77000" y="72120"/>
                </a:lnTo>
                <a:lnTo>
                  <a:pt x="77020" y="72150"/>
                </a:lnTo>
                <a:lnTo>
                  <a:pt x="77030" y="72190"/>
                </a:lnTo>
                <a:lnTo>
                  <a:pt x="77020" y="72220"/>
                </a:lnTo>
                <a:lnTo>
                  <a:pt x="77020" y="72260"/>
                </a:lnTo>
                <a:lnTo>
                  <a:pt x="77030" y="72310"/>
                </a:lnTo>
                <a:lnTo>
                  <a:pt x="77020" y="72340"/>
                </a:lnTo>
                <a:lnTo>
                  <a:pt x="77020" y="72370"/>
                </a:lnTo>
                <a:lnTo>
                  <a:pt x="77020" y="72400"/>
                </a:lnTo>
                <a:lnTo>
                  <a:pt x="77010" y="72440"/>
                </a:lnTo>
                <a:lnTo>
                  <a:pt x="77010" y="72490"/>
                </a:lnTo>
                <a:lnTo>
                  <a:pt x="77020" y="72530"/>
                </a:lnTo>
                <a:lnTo>
                  <a:pt x="77030" y="72550"/>
                </a:lnTo>
                <a:lnTo>
                  <a:pt x="77020" y="72580"/>
                </a:lnTo>
                <a:lnTo>
                  <a:pt x="77030" y="72620"/>
                </a:lnTo>
                <a:lnTo>
                  <a:pt x="77040" y="72650"/>
                </a:lnTo>
                <a:lnTo>
                  <a:pt x="77070" y="72680"/>
                </a:lnTo>
                <a:lnTo>
                  <a:pt x="77070" y="72710"/>
                </a:lnTo>
                <a:lnTo>
                  <a:pt x="77060" y="72740"/>
                </a:lnTo>
                <a:lnTo>
                  <a:pt x="77080" y="72770"/>
                </a:lnTo>
                <a:lnTo>
                  <a:pt x="77080" y="72810"/>
                </a:lnTo>
                <a:lnTo>
                  <a:pt x="77070" y="72840"/>
                </a:lnTo>
                <a:lnTo>
                  <a:pt x="77070" y="72860"/>
                </a:lnTo>
                <a:lnTo>
                  <a:pt x="77060" y="72890"/>
                </a:lnTo>
                <a:lnTo>
                  <a:pt x="77060" y="72920"/>
                </a:lnTo>
                <a:lnTo>
                  <a:pt x="77060" y="72960"/>
                </a:lnTo>
                <a:lnTo>
                  <a:pt x="77060" y="72990"/>
                </a:lnTo>
                <a:lnTo>
                  <a:pt x="77060" y="73020"/>
                </a:lnTo>
                <a:lnTo>
                  <a:pt x="77070" y="73050"/>
                </a:lnTo>
                <a:lnTo>
                  <a:pt x="77080" y="73080"/>
                </a:lnTo>
                <a:lnTo>
                  <a:pt x="77080" y="73120"/>
                </a:lnTo>
                <a:lnTo>
                  <a:pt x="77090" y="73150"/>
                </a:lnTo>
                <a:lnTo>
                  <a:pt x="77090" y="73180"/>
                </a:lnTo>
                <a:lnTo>
                  <a:pt x="77090" y="73220"/>
                </a:lnTo>
                <a:lnTo>
                  <a:pt x="77100" y="73250"/>
                </a:lnTo>
                <a:lnTo>
                  <a:pt x="77110" y="73280"/>
                </a:lnTo>
                <a:lnTo>
                  <a:pt x="77130" y="73300"/>
                </a:lnTo>
                <a:lnTo>
                  <a:pt x="77150" y="73320"/>
                </a:lnTo>
                <a:lnTo>
                  <a:pt x="77120" y="73330"/>
                </a:lnTo>
                <a:lnTo>
                  <a:pt x="77090" y="73320"/>
                </a:lnTo>
                <a:lnTo>
                  <a:pt x="77060" y="73300"/>
                </a:lnTo>
                <a:lnTo>
                  <a:pt x="77020" y="73280"/>
                </a:lnTo>
                <a:lnTo>
                  <a:pt x="76990" y="73270"/>
                </a:lnTo>
                <a:lnTo>
                  <a:pt x="76960" y="73250"/>
                </a:lnTo>
                <a:lnTo>
                  <a:pt x="76930" y="73220"/>
                </a:lnTo>
                <a:lnTo>
                  <a:pt x="76940" y="73190"/>
                </a:lnTo>
                <a:lnTo>
                  <a:pt x="76940" y="73160"/>
                </a:lnTo>
                <a:lnTo>
                  <a:pt x="76910" y="73130"/>
                </a:lnTo>
                <a:lnTo>
                  <a:pt x="76870" y="73150"/>
                </a:lnTo>
                <a:lnTo>
                  <a:pt x="76840" y="73140"/>
                </a:lnTo>
                <a:lnTo>
                  <a:pt x="76800" y="73160"/>
                </a:lnTo>
                <a:lnTo>
                  <a:pt x="76790" y="73130"/>
                </a:lnTo>
                <a:lnTo>
                  <a:pt x="76810" y="73110"/>
                </a:lnTo>
                <a:lnTo>
                  <a:pt x="76810" y="73080"/>
                </a:lnTo>
                <a:lnTo>
                  <a:pt x="76810" y="73040"/>
                </a:lnTo>
                <a:lnTo>
                  <a:pt x="76790" y="73020"/>
                </a:lnTo>
                <a:lnTo>
                  <a:pt x="76760" y="73020"/>
                </a:lnTo>
                <a:lnTo>
                  <a:pt x="76770" y="73050"/>
                </a:lnTo>
                <a:lnTo>
                  <a:pt x="76760" y="73080"/>
                </a:lnTo>
                <a:lnTo>
                  <a:pt x="76730" y="73110"/>
                </a:lnTo>
                <a:lnTo>
                  <a:pt x="76700" y="73110"/>
                </a:lnTo>
                <a:lnTo>
                  <a:pt x="76660" y="73130"/>
                </a:lnTo>
                <a:lnTo>
                  <a:pt x="76640" y="73150"/>
                </a:lnTo>
                <a:lnTo>
                  <a:pt x="76680" y="73170"/>
                </a:lnTo>
                <a:lnTo>
                  <a:pt x="76720" y="73160"/>
                </a:lnTo>
                <a:lnTo>
                  <a:pt x="76730" y="73190"/>
                </a:lnTo>
                <a:lnTo>
                  <a:pt x="76730" y="73220"/>
                </a:lnTo>
                <a:lnTo>
                  <a:pt x="76730" y="73250"/>
                </a:lnTo>
                <a:lnTo>
                  <a:pt x="76690" y="73250"/>
                </a:lnTo>
                <a:lnTo>
                  <a:pt x="76650" y="73240"/>
                </a:lnTo>
                <a:lnTo>
                  <a:pt x="76590" y="73240"/>
                </a:lnTo>
                <a:lnTo>
                  <a:pt x="76560" y="73240"/>
                </a:lnTo>
                <a:lnTo>
                  <a:pt x="76590" y="73270"/>
                </a:lnTo>
                <a:lnTo>
                  <a:pt x="76630" y="73280"/>
                </a:lnTo>
                <a:lnTo>
                  <a:pt x="76650" y="73300"/>
                </a:lnTo>
                <a:lnTo>
                  <a:pt x="76680" y="73310"/>
                </a:lnTo>
                <a:lnTo>
                  <a:pt x="76720" y="73330"/>
                </a:lnTo>
                <a:lnTo>
                  <a:pt x="76680" y="73350"/>
                </a:lnTo>
                <a:lnTo>
                  <a:pt x="76650" y="73360"/>
                </a:lnTo>
                <a:lnTo>
                  <a:pt x="76620" y="73350"/>
                </a:lnTo>
                <a:lnTo>
                  <a:pt x="76620" y="73380"/>
                </a:lnTo>
                <a:lnTo>
                  <a:pt x="76590" y="73400"/>
                </a:lnTo>
                <a:lnTo>
                  <a:pt x="76570" y="73420"/>
                </a:lnTo>
                <a:lnTo>
                  <a:pt x="76600" y="73430"/>
                </a:lnTo>
                <a:lnTo>
                  <a:pt x="76630" y="73440"/>
                </a:lnTo>
                <a:lnTo>
                  <a:pt x="76580" y="73450"/>
                </a:lnTo>
                <a:lnTo>
                  <a:pt x="76540" y="73460"/>
                </a:lnTo>
                <a:lnTo>
                  <a:pt x="76520" y="73440"/>
                </a:lnTo>
                <a:lnTo>
                  <a:pt x="76480" y="73430"/>
                </a:lnTo>
                <a:lnTo>
                  <a:pt x="76460" y="73440"/>
                </a:lnTo>
                <a:lnTo>
                  <a:pt x="76430" y="73450"/>
                </a:lnTo>
                <a:lnTo>
                  <a:pt x="76390" y="73470"/>
                </a:lnTo>
                <a:lnTo>
                  <a:pt x="76360" y="73490"/>
                </a:lnTo>
                <a:lnTo>
                  <a:pt x="76330" y="73510"/>
                </a:lnTo>
                <a:lnTo>
                  <a:pt x="76300" y="73520"/>
                </a:lnTo>
                <a:lnTo>
                  <a:pt x="76310" y="73480"/>
                </a:lnTo>
                <a:lnTo>
                  <a:pt x="76340" y="73460"/>
                </a:lnTo>
                <a:lnTo>
                  <a:pt x="76370" y="73440"/>
                </a:lnTo>
                <a:lnTo>
                  <a:pt x="76380" y="73420"/>
                </a:lnTo>
                <a:lnTo>
                  <a:pt x="76340" y="73400"/>
                </a:lnTo>
                <a:lnTo>
                  <a:pt x="76310" y="73390"/>
                </a:lnTo>
                <a:lnTo>
                  <a:pt x="76280" y="73380"/>
                </a:lnTo>
                <a:lnTo>
                  <a:pt x="76240" y="73400"/>
                </a:lnTo>
                <a:lnTo>
                  <a:pt x="76200" y="73390"/>
                </a:lnTo>
                <a:lnTo>
                  <a:pt x="76170" y="73400"/>
                </a:lnTo>
                <a:lnTo>
                  <a:pt x="76140" y="73420"/>
                </a:lnTo>
                <a:lnTo>
                  <a:pt x="76120" y="73430"/>
                </a:lnTo>
                <a:lnTo>
                  <a:pt x="76090" y="73450"/>
                </a:lnTo>
                <a:lnTo>
                  <a:pt x="76050" y="73470"/>
                </a:lnTo>
                <a:lnTo>
                  <a:pt x="76030" y="73470"/>
                </a:lnTo>
                <a:lnTo>
                  <a:pt x="76020" y="73430"/>
                </a:lnTo>
                <a:lnTo>
                  <a:pt x="75980" y="73430"/>
                </a:lnTo>
                <a:lnTo>
                  <a:pt x="75950" y="73450"/>
                </a:lnTo>
                <a:lnTo>
                  <a:pt x="75940" y="73490"/>
                </a:lnTo>
                <a:lnTo>
                  <a:pt x="75980" y="73490"/>
                </a:lnTo>
                <a:lnTo>
                  <a:pt x="76000" y="73520"/>
                </a:lnTo>
                <a:lnTo>
                  <a:pt x="76010" y="73540"/>
                </a:lnTo>
                <a:lnTo>
                  <a:pt x="75990" y="73570"/>
                </a:lnTo>
                <a:lnTo>
                  <a:pt x="75960" y="73600"/>
                </a:lnTo>
                <a:lnTo>
                  <a:pt x="75930" y="73630"/>
                </a:lnTo>
                <a:lnTo>
                  <a:pt x="75890" y="73650"/>
                </a:lnTo>
                <a:lnTo>
                  <a:pt x="75870" y="73680"/>
                </a:lnTo>
                <a:lnTo>
                  <a:pt x="75840" y="73670"/>
                </a:lnTo>
                <a:lnTo>
                  <a:pt x="75840" y="73640"/>
                </a:lnTo>
                <a:lnTo>
                  <a:pt x="75840" y="73600"/>
                </a:lnTo>
                <a:lnTo>
                  <a:pt x="75820" y="73560"/>
                </a:lnTo>
                <a:lnTo>
                  <a:pt x="75800" y="73560"/>
                </a:lnTo>
                <a:lnTo>
                  <a:pt x="75800" y="73590"/>
                </a:lnTo>
                <a:lnTo>
                  <a:pt x="75770" y="73590"/>
                </a:lnTo>
                <a:lnTo>
                  <a:pt x="75760" y="73540"/>
                </a:lnTo>
                <a:lnTo>
                  <a:pt x="75750" y="73510"/>
                </a:lnTo>
                <a:lnTo>
                  <a:pt x="75730" y="73540"/>
                </a:lnTo>
                <a:lnTo>
                  <a:pt x="75700" y="73560"/>
                </a:lnTo>
                <a:lnTo>
                  <a:pt x="75700" y="73600"/>
                </a:lnTo>
                <a:lnTo>
                  <a:pt x="75670" y="73630"/>
                </a:lnTo>
                <a:lnTo>
                  <a:pt x="75650" y="73620"/>
                </a:lnTo>
                <a:lnTo>
                  <a:pt x="75630" y="73610"/>
                </a:lnTo>
                <a:lnTo>
                  <a:pt x="75600" y="73600"/>
                </a:lnTo>
                <a:lnTo>
                  <a:pt x="75590" y="73560"/>
                </a:lnTo>
                <a:lnTo>
                  <a:pt x="75560" y="73570"/>
                </a:lnTo>
                <a:lnTo>
                  <a:pt x="75560" y="73530"/>
                </a:lnTo>
                <a:lnTo>
                  <a:pt x="75560" y="73490"/>
                </a:lnTo>
                <a:lnTo>
                  <a:pt x="75550" y="73450"/>
                </a:lnTo>
                <a:lnTo>
                  <a:pt x="75540" y="73410"/>
                </a:lnTo>
                <a:lnTo>
                  <a:pt x="75530" y="73440"/>
                </a:lnTo>
                <a:lnTo>
                  <a:pt x="75530" y="73490"/>
                </a:lnTo>
                <a:lnTo>
                  <a:pt x="75530" y="73530"/>
                </a:lnTo>
                <a:lnTo>
                  <a:pt x="75500" y="73530"/>
                </a:lnTo>
                <a:lnTo>
                  <a:pt x="75480" y="73520"/>
                </a:lnTo>
                <a:lnTo>
                  <a:pt x="75440" y="73490"/>
                </a:lnTo>
                <a:lnTo>
                  <a:pt x="75400" y="73480"/>
                </a:lnTo>
                <a:lnTo>
                  <a:pt x="75390" y="73450"/>
                </a:lnTo>
                <a:lnTo>
                  <a:pt x="75380" y="73420"/>
                </a:lnTo>
                <a:lnTo>
                  <a:pt x="75390" y="73390"/>
                </a:lnTo>
                <a:lnTo>
                  <a:pt x="75390" y="73370"/>
                </a:lnTo>
                <a:lnTo>
                  <a:pt x="75370" y="73360"/>
                </a:lnTo>
                <a:lnTo>
                  <a:pt x="75350" y="73390"/>
                </a:lnTo>
                <a:lnTo>
                  <a:pt x="75330" y="73380"/>
                </a:lnTo>
                <a:lnTo>
                  <a:pt x="75320" y="73350"/>
                </a:lnTo>
                <a:lnTo>
                  <a:pt x="75300" y="73320"/>
                </a:lnTo>
                <a:lnTo>
                  <a:pt x="75290" y="73300"/>
                </a:lnTo>
                <a:lnTo>
                  <a:pt x="75250" y="73290"/>
                </a:lnTo>
                <a:lnTo>
                  <a:pt x="75260" y="73330"/>
                </a:lnTo>
                <a:lnTo>
                  <a:pt x="75280" y="73350"/>
                </a:lnTo>
                <a:lnTo>
                  <a:pt x="75300" y="73380"/>
                </a:lnTo>
                <a:lnTo>
                  <a:pt x="75320" y="73400"/>
                </a:lnTo>
                <a:lnTo>
                  <a:pt x="75340" y="73430"/>
                </a:lnTo>
                <a:lnTo>
                  <a:pt x="75350" y="73470"/>
                </a:lnTo>
                <a:lnTo>
                  <a:pt x="75360" y="73510"/>
                </a:lnTo>
                <a:lnTo>
                  <a:pt x="75360" y="73550"/>
                </a:lnTo>
                <a:lnTo>
                  <a:pt x="75350" y="73590"/>
                </a:lnTo>
                <a:lnTo>
                  <a:pt x="75330" y="73590"/>
                </a:lnTo>
                <a:lnTo>
                  <a:pt x="75310" y="73610"/>
                </a:lnTo>
                <a:lnTo>
                  <a:pt x="75310" y="73630"/>
                </a:lnTo>
                <a:lnTo>
                  <a:pt x="75270" y="73660"/>
                </a:lnTo>
                <a:lnTo>
                  <a:pt x="75230" y="73660"/>
                </a:lnTo>
                <a:lnTo>
                  <a:pt x="75180" y="73660"/>
                </a:lnTo>
                <a:lnTo>
                  <a:pt x="75150" y="73650"/>
                </a:lnTo>
                <a:lnTo>
                  <a:pt x="75170" y="73690"/>
                </a:lnTo>
                <a:lnTo>
                  <a:pt x="75190" y="73700"/>
                </a:lnTo>
                <a:lnTo>
                  <a:pt x="75220" y="73700"/>
                </a:lnTo>
                <a:lnTo>
                  <a:pt x="75250" y="73690"/>
                </a:lnTo>
                <a:lnTo>
                  <a:pt x="75280" y="73700"/>
                </a:lnTo>
                <a:lnTo>
                  <a:pt x="75310" y="73700"/>
                </a:lnTo>
                <a:lnTo>
                  <a:pt x="75330" y="73730"/>
                </a:lnTo>
                <a:lnTo>
                  <a:pt x="75370" y="73730"/>
                </a:lnTo>
                <a:lnTo>
                  <a:pt x="75390" y="73700"/>
                </a:lnTo>
                <a:lnTo>
                  <a:pt x="75410" y="73680"/>
                </a:lnTo>
                <a:lnTo>
                  <a:pt x="75430" y="73660"/>
                </a:lnTo>
                <a:lnTo>
                  <a:pt x="75460" y="73710"/>
                </a:lnTo>
                <a:lnTo>
                  <a:pt x="75470" y="73740"/>
                </a:lnTo>
                <a:lnTo>
                  <a:pt x="75460" y="73760"/>
                </a:lnTo>
                <a:lnTo>
                  <a:pt x="75440" y="73790"/>
                </a:lnTo>
                <a:lnTo>
                  <a:pt x="75420" y="73810"/>
                </a:lnTo>
                <a:lnTo>
                  <a:pt x="75390" y="73820"/>
                </a:lnTo>
                <a:lnTo>
                  <a:pt x="75360" y="73800"/>
                </a:lnTo>
                <a:lnTo>
                  <a:pt x="75320" y="73830"/>
                </a:lnTo>
                <a:lnTo>
                  <a:pt x="75270" y="73830"/>
                </a:lnTo>
                <a:lnTo>
                  <a:pt x="75260" y="73800"/>
                </a:lnTo>
                <a:lnTo>
                  <a:pt x="75240" y="73780"/>
                </a:lnTo>
                <a:lnTo>
                  <a:pt x="75210" y="73800"/>
                </a:lnTo>
                <a:lnTo>
                  <a:pt x="75190" y="73800"/>
                </a:lnTo>
                <a:lnTo>
                  <a:pt x="75200" y="73840"/>
                </a:lnTo>
                <a:lnTo>
                  <a:pt x="75220" y="73870"/>
                </a:lnTo>
                <a:lnTo>
                  <a:pt x="75230" y="73900"/>
                </a:lnTo>
                <a:lnTo>
                  <a:pt x="75190" y="73890"/>
                </a:lnTo>
                <a:lnTo>
                  <a:pt x="75170" y="73870"/>
                </a:lnTo>
                <a:lnTo>
                  <a:pt x="75130" y="73880"/>
                </a:lnTo>
                <a:lnTo>
                  <a:pt x="75120" y="73900"/>
                </a:lnTo>
                <a:lnTo>
                  <a:pt x="75080" y="73930"/>
                </a:lnTo>
                <a:lnTo>
                  <a:pt x="75040" y="73940"/>
                </a:lnTo>
                <a:lnTo>
                  <a:pt x="75070" y="73970"/>
                </a:lnTo>
                <a:lnTo>
                  <a:pt x="75100" y="73970"/>
                </a:lnTo>
                <a:lnTo>
                  <a:pt x="75130" y="73980"/>
                </a:lnTo>
                <a:lnTo>
                  <a:pt x="75160" y="73990"/>
                </a:lnTo>
                <a:lnTo>
                  <a:pt x="75170" y="74020"/>
                </a:lnTo>
                <a:lnTo>
                  <a:pt x="75160" y="74050"/>
                </a:lnTo>
                <a:lnTo>
                  <a:pt x="75140" y="74090"/>
                </a:lnTo>
                <a:lnTo>
                  <a:pt x="75180" y="74120"/>
                </a:lnTo>
                <a:lnTo>
                  <a:pt x="75220" y="74100"/>
                </a:lnTo>
                <a:lnTo>
                  <a:pt x="75240" y="74120"/>
                </a:lnTo>
                <a:lnTo>
                  <a:pt x="75270" y="74130"/>
                </a:lnTo>
                <a:lnTo>
                  <a:pt x="75300" y="74130"/>
                </a:lnTo>
                <a:lnTo>
                  <a:pt x="75330" y="74140"/>
                </a:lnTo>
                <a:lnTo>
                  <a:pt x="75370" y="74130"/>
                </a:lnTo>
                <a:lnTo>
                  <a:pt x="75350" y="74110"/>
                </a:lnTo>
                <a:lnTo>
                  <a:pt x="75370" y="74080"/>
                </a:lnTo>
                <a:lnTo>
                  <a:pt x="75400" y="74100"/>
                </a:lnTo>
                <a:lnTo>
                  <a:pt x="75430" y="74120"/>
                </a:lnTo>
                <a:lnTo>
                  <a:pt x="75470" y="74140"/>
                </a:lnTo>
                <a:lnTo>
                  <a:pt x="75500" y="74150"/>
                </a:lnTo>
                <a:lnTo>
                  <a:pt x="75540" y="74170"/>
                </a:lnTo>
                <a:lnTo>
                  <a:pt x="75580" y="74170"/>
                </a:lnTo>
                <a:lnTo>
                  <a:pt x="75620" y="74180"/>
                </a:lnTo>
                <a:lnTo>
                  <a:pt x="75650" y="74200"/>
                </a:lnTo>
                <a:lnTo>
                  <a:pt x="75660" y="74230"/>
                </a:lnTo>
                <a:lnTo>
                  <a:pt x="75650" y="74270"/>
                </a:lnTo>
                <a:lnTo>
                  <a:pt x="75660" y="74300"/>
                </a:lnTo>
                <a:lnTo>
                  <a:pt x="75660" y="74330"/>
                </a:lnTo>
                <a:lnTo>
                  <a:pt x="75680" y="74360"/>
                </a:lnTo>
                <a:lnTo>
                  <a:pt x="75690" y="74390"/>
                </a:lnTo>
                <a:lnTo>
                  <a:pt x="75710" y="74430"/>
                </a:lnTo>
                <a:lnTo>
                  <a:pt x="75700" y="74460"/>
                </a:lnTo>
                <a:lnTo>
                  <a:pt x="75710" y="74490"/>
                </a:lnTo>
                <a:lnTo>
                  <a:pt x="75740" y="74480"/>
                </a:lnTo>
                <a:lnTo>
                  <a:pt x="75760" y="74490"/>
                </a:lnTo>
                <a:lnTo>
                  <a:pt x="75780" y="74520"/>
                </a:lnTo>
                <a:lnTo>
                  <a:pt x="75770" y="74560"/>
                </a:lnTo>
                <a:lnTo>
                  <a:pt x="75790" y="74590"/>
                </a:lnTo>
                <a:lnTo>
                  <a:pt x="75810" y="74570"/>
                </a:lnTo>
                <a:lnTo>
                  <a:pt x="75810" y="74590"/>
                </a:lnTo>
                <a:lnTo>
                  <a:pt x="75830" y="74620"/>
                </a:lnTo>
                <a:lnTo>
                  <a:pt x="75790" y="74660"/>
                </a:lnTo>
                <a:lnTo>
                  <a:pt x="75760" y="74660"/>
                </a:lnTo>
                <a:lnTo>
                  <a:pt x="75730" y="74680"/>
                </a:lnTo>
                <a:lnTo>
                  <a:pt x="75740" y="74710"/>
                </a:lnTo>
                <a:lnTo>
                  <a:pt x="75780" y="74710"/>
                </a:lnTo>
                <a:lnTo>
                  <a:pt x="75820" y="74710"/>
                </a:lnTo>
                <a:lnTo>
                  <a:pt x="75780" y="74730"/>
                </a:lnTo>
                <a:lnTo>
                  <a:pt x="75750" y="74750"/>
                </a:lnTo>
                <a:lnTo>
                  <a:pt x="75740" y="74770"/>
                </a:lnTo>
                <a:lnTo>
                  <a:pt x="75750" y="74800"/>
                </a:lnTo>
                <a:lnTo>
                  <a:pt x="75770" y="74770"/>
                </a:lnTo>
                <a:lnTo>
                  <a:pt x="75800" y="74790"/>
                </a:lnTo>
                <a:lnTo>
                  <a:pt x="75840" y="74780"/>
                </a:lnTo>
                <a:lnTo>
                  <a:pt x="75860" y="74740"/>
                </a:lnTo>
                <a:lnTo>
                  <a:pt x="75890" y="74700"/>
                </a:lnTo>
                <a:lnTo>
                  <a:pt x="75910" y="74670"/>
                </a:lnTo>
                <a:lnTo>
                  <a:pt x="75920" y="74620"/>
                </a:lnTo>
                <a:lnTo>
                  <a:pt x="75920" y="74590"/>
                </a:lnTo>
                <a:lnTo>
                  <a:pt x="75940" y="74580"/>
                </a:lnTo>
                <a:lnTo>
                  <a:pt x="75930" y="74550"/>
                </a:lnTo>
                <a:lnTo>
                  <a:pt x="75930" y="74510"/>
                </a:lnTo>
                <a:lnTo>
                  <a:pt x="75930" y="74480"/>
                </a:lnTo>
                <a:lnTo>
                  <a:pt x="75920" y="74450"/>
                </a:lnTo>
                <a:lnTo>
                  <a:pt x="75940" y="74430"/>
                </a:lnTo>
                <a:lnTo>
                  <a:pt x="75960" y="74430"/>
                </a:lnTo>
                <a:lnTo>
                  <a:pt x="75990" y="74440"/>
                </a:lnTo>
                <a:lnTo>
                  <a:pt x="76010" y="74470"/>
                </a:lnTo>
                <a:lnTo>
                  <a:pt x="76050" y="74510"/>
                </a:lnTo>
                <a:lnTo>
                  <a:pt x="76070" y="74530"/>
                </a:lnTo>
                <a:lnTo>
                  <a:pt x="76110" y="74540"/>
                </a:lnTo>
                <a:lnTo>
                  <a:pt x="76140" y="74540"/>
                </a:lnTo>
                <a:lnTo>
                  <a:pt x="76170" y="74550"/>
                </a:lnTo>
                <a:lnTo>
                  <a:pt x="76190" y="74560"/>
                </a:lnTo>
                <a:lnTo>
                  <a:pt x="76210" y="74580"/>
                </a:lnTo>
                <a:lnTo>
                  <a:pt x="76220" y="74610"/>
                </a:lnTo>
                <a:lnTo>
                  <a:pt x="76230" y="74640"/>
                </a:lnTo>
                <a:lnTo>
                  <a:pt x="76240" y="74670"/>
                </a:lnTo>
                <a:lnTo>
                  <a:pt x="76240" y="74700"/>
                </a:lnTo>
                <a:lnTo>
                  <a:pt x="76250" y="74730"/>
                </a:lnTo>
                <a:lnTo>
                  <a:pt x="76240" y="74760"/>
                </a:lnTo>
                <a:lnTo>
                  <a:pt x="76240" y="74790"/>
                </a:lnTo>
                <a:lnTo>
                  <a:pt x="76240" y="74830"/>
                </a:lnTo>
                <a:lnTo>
                  <a:pt x="76210" y="74870"/>
                </a:lnTo>
                <a:lnTo>
                  <a:pt x="76180" y="74890"/>
                </a:lnTo>
                <a:lnTo>
                  <a:pt x="76150" y="74900"/>
                </a:lnTo>
                <a:lnTo>
                  <a:pt x="76120" y="74920"/>
                </a:lnTo>
                <a:lnTo>
                  <a:pt x="76100" y="74940"/>
                </a:lnTo>
                <a:lnTo>
                  <a:pt x="76060" y="74980"/>
                </a:lnTo>
                <a:lnTo>
                  <a:pt x="76030" y="75000"/>
                </a:lnTo>
                <a:lnTo>
                  <a:pt x="76010" y="75020"/>
                </a:lnTo>
                <a:lnTo>
                  <a:pt x="75970" y="75040"/>
                </a:lnTo>
                <a:lnTo>
                  <a:pt x="75940" y="75070"/>
                </a:lnTo>
                <a:lnTo>
                  <a:pt x="75910" y="75090"/>
                </a:lnTo>
                <a:lnTo>
                  <a:pt x="75890" y="75110"/>
                </a:lnTo>
                <a:lnTo>
                  <a:pt x="75860" y="75130"/>
                </a:lnTo>
                <a:lnTo>
                  <a:pt x="75840" y="75150"/>
                </a:lnTo>
                <a:lnTo>
                  <a:pt x="75810" y="75190"/>
                </a:lnTo>
                <a:lnTo>
                  <a:pt x="75780" y="75220"/>
                </a:lnTo>
                <a:lnTo>
                  <a:pt x="75760" y="75270"/>
                </a:lnTo>
                <a:lnTo>
                  <a:pt x="75750" y="75300"/>
                </a:lnTo>
                <a:lnTo>
                  <a:pt x="75750" y="75330"/>
                </a:lnTo>
                <a:lnTo>
                  <a:pt x="75750" y="75370"/>
                </a:lnTo>
                <a:lnTo>
                  <a:pt x="75720" y="75390"/>
                </a:lnTo>
                <a:lnTo>
                  <a:pt x="75690" y="75390"/>
                </a:lnTo>
                <a:lnTo>
                  <a:pt x="75650" y="75380"/>
                </a:lnTo>
                <a:lnTo>
                  <a:pt x="75610" y="75380"/>
                </a:lnTo>
                <a:lnTo>
                  <a:pt x="75570" y="75380"/>
                </a:lnTo>
                <a:lnTo>
                  <a:pt x="75540" y="75400"/>
                </a:lnTo>
                <a:lnTo>
                  <a:pt x="75510" y="75410"/>
                </a:lnTo>
                <a:lnTo>
                  <a:pt x="75480" y="75410"/>
                </a:lnTo>
                <a:lnTo>
                  <a:pt x="75440" y="75430"/>
                </a:lnTo>
                <a:lnTo>
                  <a:pt x="75430" y="75430"/>
                </a:lnTo>
                <a:lnTo>
                  <a:pt x="75410" y="75440"/>
                </a:lnTo>
                <a:lnTo>
                  <a:pt x="75390" y="75440"/>
                </a:lnTo>
                <a:lnTo>
                  <a:pt x="75380" y="75440"/>
                </a:lnTo>
                <a:lnTo>
                  <a:pt x="75370" y="75440"/>
                </a:lnTo>
                <a:lnTo>
                  <a:pt x="75360" y="75450"/>
                </a:lnTo>
                <a:lnTo>
                  <a:pt x="75350" y="75450"/>
                </a:lnTo>
                <a:lnTo>
                  <a:pt x="75340" y="75450"/>
                </a:lnTo>
                <a:lnTo>
                  <a:pt x="75330" y="75450"/>
                </a:lnTo>
                <a:lnTo>
                  <a:pt x="75300" y="75450"/>
                </a:lnTo>
                <a:lnTo>
                  <a:pt x="75280" y="75460"/>
                </a:lnTo>
                <a:lnTo>
                  <a:pt x="75270" y="75460"/>
                </a:lnTo>
                <a:lnTo>
                  <a:pt x="75260" y="75460"/>
                </a:lnTo>
                <a:lnTo>
                  <a:pt x="75240" y="75460"/>
                </a:lnTo>
                <a:lnTo>
                  <a:pt x="75230" y="75460"/>
                </a:lnTo>
                <a:lnTo>
                  <a:pt x="75220" y="75470"/>
                </a:lnTo>
                <a:lnTo>
                  <a:pt x="75210" y="75470"/>
                </a:lnTo>
                <a:lnTo>
                  <a:pt x="75200" y="75470"/>
                </a:lnTo>
                <a:lnTo>
                  <a:pt x="75190" y="75470"/>
                </a:lnTo>
                <a:lnTo>
                  <a:pt x="75170" y="75470"/>
                </a:lnTo>
                <a:lnTo>
                  <a:pt x="75160" y="75480"/>
                </a:lnTo>
                <a:lnTo>
                  <a:pt x="75150" y="75480"/>
                </a:lnTo>
                <a:lnTo>
                  <a:pt x="75140" y="75480"/>
                </a:lnTo>
                <a:lnTo>
                  <a:pt x="75130" y="75480"/>
                </a:lnTo>
                <a:lnTo>
                  <a:pt x="75120" y="75480"/>
                </a:lnTo>
                <a:lnTo>
                  <a:pt x="75110" y="75490"/>
                </a:lnTo>
                <a:lnTo>
                  <a:pt x="75100" y="75490"/>
                </a:lnTo>
                <a:lnTo>
                  <a:pt x="75090" y="75490"/>
                </a:lnTo>
                <a:lnTo>
                  <a:pt x="75080" y="75490"/>
                </a:lnTo>
                <a:lnTo>
                  <a:pt x="75070" y="75490"/>
                </a:lnTo>
                <a:lnTo>
                  <a:pt x="75050" y="75490"/>
                </a:lnTo>
                <a:lnTo>
                  <a:pt x="75040" y="75490"/>
                </a:lnTo>
                <a:lnTo>
                  <a:pt x="75030" y="75500"/>
                </a:lnTo>
                <a:lnTo>
                  <a:pt x="75020" y="75500"/>
                </a:lnTo>
                <a:lnTo>
                  <a:pt x="75010" y="75500"/>
                </a:lnTo>
                <a:lnTo>
                  <a:pt x="75000" y="75500"/>
                </a:lnTo>
                <a:lnTo>
                  <a:pt x="74990" y="75500"/>
                </a:lnTo>
                <a:lnTo>
                  <a:pt x="74970" y="75500"/>
                </a:lnTo>
                <a:lnTo>
                  <a:pt x="74950" y="75510"/>
                </a:lnTo>
                <a:lnTo>
                  <a:pt x="74940" y="75510"/>
                </a:lnTo>
                <a:lnTo>
                  <a:pt x="74930" y="75510"/>
                </a:lnTo>
                <a:lnTo>
                  <a:pt x="74920" y="75510"/>
                </a:lnTo>
                <a:lnTo>
                  <a:pt x="74910" y="75510"/>
                </a:lnTo>
                <a:lnTo>
                  <a:pt x="74900" y="75510"/>
                </a:lnTo>
                <a:lnTo>
                  <a:pt x="74890" y="75520"/>
                </a:lnTo>
                <a:lnTo>
                  <a:pt x="74870" y="75520"/>
                </a:lnTo>
                <a:lnTo>
                  <a:pt x="74850" y="75520"/>
                </a:lnTo>
                <a:lnTo>
                  <a:pt x="74840" y="75520"/>
                </a:lnTo>
                <a:lnTo>
                  <a:pt x="74830" y="75530"/>
                </a:lnTo>
                <a:lnTo>
                  <a:pt x="74820" y="75530"/>
                </a:lnTo>
                <a:lnTo>
                  <a:pt x="74810" y="75530"/>
                </a:lnTo>
                <a:lnTo>
                  <a:pt x="74790" y="75530"/>
                </a:lnTo>
                <a:lnTo>
                  <a:pt x="74780" y="75520"/>
                </a:lnTo>
                <a:lnTo>
                  <a:pt x="74770" y="75520"/>
                </a:lnTo>
                <a:lnTo>
                  <a:pt x="74760" y="75520"/>
                </a:lnTo>
                <a:lnTo>
                  <a:pt x="74750" y="75520"/>
                </a:lnTo>
                <a:lnTo>
                  <a:pt x="74740" y="75510"/>
                </a:lnTo>
                <a:lnTo>
                  <a:pt x="74700" y="75500"/>
                </a:lnTo>
                <a:lnTo>
                  <a:pt x="74650" y="75490"/>
                </a:lnTo>
                <a:lnTo>
                  <a:pt x="74650" y="75480"/>
                </a:lnTo>
                <a:lnTo>
                  <a:pt x="74640" y="75480"/>
                </a:lnTo>
                <a:lnTo>
                  <a:pt x="74620" y="75480"/>
                </a:lnTo>
                <a:lnTo>
                  <a:pt x="74610" y="75470"/>
                </a:lnTo>
                <a:lnTo>
                  <a:pt x="74600" y="75470"/>
                </a:lnTo>
                <a:lnTo>
                  <a:pt x="74590" y="75470"/>
                </a:lnTo>
                <a:lnTo>
                  <a:pt x="74560" y="75460"/>
                </a:lnTo>
                <a:lnTo>
                  <a:pt x="74540" y="75450"/>
                </a:lnTo>
                <a:lnTo>
                  <a:pt x="74530" y="75450"/>
                </a:lnTo>
                <a:lnTo>
                  <a:pt x="74520" y="75450"/>
                </a:lnTo>
                <a:lnTo>
                  <a:pt x="74490" y="75440"/>
                </a:lnTo>
                <a:lnTo>
                  <a:pt x="74460" y="75430"/>
                </a:lnTo>
                <a:lnTo>
                  <a:pt x="74430" y="75420"/>
                </a:lnTo>
                <a:lnTo>
                  <a:pt x="74410" y="75410"/>
                </a:lnTo>
                <a:lnTo>
                  <a:pt x="74370" y="75400"/>
                </a:lnTo>
                <a:lnTo>
                  <a:pt x="74340" y="75390"/>
                </a:lnTo>
                <a:lnTo>
                  <a:pt x="74320" y="75380"/>
                </a:lnTo>
                <a:lnTo>
                  <a:pt x="74310" y="75380"/>
                </a:lnTo>
                <a:lnTo>
                  <a:pt x="74290" y="75380"/>
                </a:lnTo>
                <a:lnTo>
                  <a:pt x="74250" y="75360"/>
                </a:lnTo>
                <a:lnTo>
                  <a:pt x="74210" y="75350"/>
                </a:lnTo>
                <a:lnTo>
                  <a:pt x="74180" y="75340"/>
                </a:lnTo>
                <a:lnTo>
                  <a:pt x="74150" y="75330"/>
                </a:lnTo>
                <a:lnTo>
                  <a:pt x="74110" y="75320"/>
                </a:lnTo>
                <a:lnTo>
                  <a:pt x="74080" y="75310"/>
                </a:lnTo>
                <a:lnTo>
                  <a:pt x="74070" y="75310"/>
                </a:lnTo>
                <a:lnTo>
                  <a:pt x="74040" y="75300"/>
                </a:lnTo>
                <a:lnTo>
                  <a:pt x="74020" y="75290"/>
                </a:lnTo>
                <a:lnTo>
                  <a:pt x="74010" y="75290"/>
                </a:lnTo>
                <a:lnTo>
                  <a:pt x="74000" y="75290"/>
                </a:lnTo>
                <a:lnTo>
                  <a:pt x="73980" y="75280"/>
                </a:lnTo>
                <a:lnTo>
                  <a:pt x="73950" y="75270"/>
                </a:lnTo>
                <a:lnTo>
                  <a:pt x="73940" y="75270"/>
                </a:lnTo>
                <a:lnTo>
                  <a:pt x="73920" y="75260"/>
                </a:lnTo>
                <a:lnTo>
                  <a:pt x="73910" y="75260"/>
                </a:lnTo>
                <a:lnTo>
                  <a:pt x="73900" y="75260"/>
                </a:lnTo>
                <a:lnTo>
                  <a:pt x="73880" y="75250"/>
                </a:lnTo>
                <a:lnTo>
                  <a:pt x="73870" y="75250"/>
                </a:lnTo>
                <a:lnTo>
                  <a:pt x="73850" y="75240"/>
                </a:lnTo>
                <a:lnTo>
                  <a:pt x="73840" y="75240"/>
                </a:lnTo>
                <a:lnTo>
                  <a:pt x="73820" y="75230"/>
                </a:lnTo>
                <a:lnTo>
                  <a:pt x="73810" y="75230"/>
                </a:lnTo>
                <a:lnTo>
                  <a:pt x="73800" y="75220"/>
                </a:lnTo>
                <a:lnTo>
                  <a:pt x="73790" y="75220"/>
                </a:lnTo>
                <a:lnTo>
                  <a:pt x="73780" y="75220"/>
                </a:lnTo>
                <a:lnTo>
                  <a:pt x="73770" y="75220"/>
                </a:lnTo>
                <a:lnTo>
                  <a:pt x="73760" y="75210"/>
                </a:lnTo>
                <a:lnTo>
                  <a:pt x="73750" y="75210"/>
                </a:lnTo>
                <a:lnTo>
                  <a:pt x="73740" y="75210"/>
                </a:lnTo>
                <a:lnTo>
                  <a:pt x="73730" y="75200"/>
                </a:lnTo>
                <a:lnTo>
                  <a:pt x="73720" y="75200"/>
                </a:lnTo>
                <a:lnTo>
                  <a:pt x="73710" y="75200"/>
                </a:lnTo>
                <a:lnTo>
                  <a:pt x="73700" y="75200"/>
                </a:lnTo>
                <a:lnTo>
                  <a:pt x="73690" y="75190"/>
                </a:lnTo>
                <a:lnTo>
                  <a:pt x="73680" y="75190"/>
                </a:lnTo>
                <a:lnTo>
                  <a:pt x="73640" y="75180"/>
                </a:lnTo>
                <a:lnTo>
                  <a:pt x="73610" y="75170"/>
                </a:lnTo>
                <a:lnTo>
                  <a:pt x="73600" y="75160"/>
                </a:lnTo>
                <a:lnTo>
                  <a:pt x="73580" y="75160"/>
                </a:lnTo>
                <a:lnTo>
                  <a:pt x="73570" y="75150"/>
                </a:lnTo>
                <a:lnTo>
                  <a:pt x="73560" y="75150"/>
                </a:lnTo>
                <a:lnTo>
                  <a:pt x="73550" y="75150"/>
                </a:lnTo>
                <a:lnTo>
                  <a:pt x="73540" y="75150"/>
                </a:lnTo>
                <a:lnTo>
                  <a:pt x="73530" y="75140"/>
                </a:lnTo>
                <a:lnTo>
                  <a:pt x="73520" y="75140"/>
                </a:lnTo>
                <a:lnTo>
                  <a:pt x="73510" y="75140"/>
                </a:lnTo>
                <a:lnTo>
                  <a:pt x="73500" y="75130"/>
                </a:lnTo>
                <a:lnTo>
                  <a:pt x="73490" y="75130"/>
                </a:lnTo>
                <a:lnTo>
                  <a:pt x="73480" y="75130"/>
                </a:lnTo>
                <a:lnTo>
                  <a:pt x="73460" y="75120"/>
                </a:lnTo>
                <a:lnTo>
                  <a:pt x="73430" y="75110"/>
                </a:lnTo>
                <a:lnTo>
                  <a:pt x="73420" y="75110"/>
                </a:lnTo>
                <a:lnTo>
                  <a:pt x="73410" y="75110"/>
                </a:lnTo>
                <a:lnTo>
                  <a:pt x="73400" y="75100"/>
                </a:lnTo>
                <a:lnTo>
                  <a:pt x="73390" y="75100"/>
                </a:lnTo>
                <a:lnTo>
                  <a:pt x="73380" y="75100"/>
                </a:lnTo>
                <a:lnTo>
                  <a:pt x="73370" y="75090"/>
                </a:lnTo>
                <a:lnTo>
                  <a:pt x="73360" y="75090"/>
                </a:lnTo>
                <a:lnTo>
                  <a:pt x="73350" y="75090"/>
                </a:lnTo>
                <a:lnTo>
                  <a:pt x="73340" y="75090"/>
                </a:lnTo>
                <a:lnTo>
                  <a:pt x="73340" y="75080"/>
                </a:lnTo>
                <a:lnTo>
                  <a:pt x="73330" y="75080"/>
                </a:lnTo>
                <a:lnTo>
                  <a:pt x="73310" y="75080"/>
                </a:lnTo>
                <a:lnTo>
                  <a:pt x="73310" y="75070"/>
                </a:lnTo>
                <a:lnTo>
                  <a:pt x="73300" y="75070"/>
                </a:lnTo>
                <a:lnTo>
                  <a:pt x="73290" y="75070"/>
                </a:lnTo>
                <a:lnTo>
                  <a:pt x="73280" y="75070"/>
                </a:lnTo>
                <a:lnTo>
                  <a:pt x="73220" y="75050"/>
                </a:lnTo>
                <a:lnTo>
                  <a:pt x="73160" y="75030"/>
                </a:lnTo>
                <a:lnTo>
                  <a:pt x="73150" y="75030"/>
                </a:lnTo>
                <a:lnTo>
                  <a:pt x="73130" y="75020"/>
                </a:lnTo>
                <a:lnTo>
                  <a:pt x="73100" y="75010"/>
                </a:lnTo>
                <a:lnTo>
                  <a:pt x="73080" y="75010"/>
                </a:lnTo>
                <a:lnTo>
                  <a:pt x="73050" y="75000"/>
                </a:lnTo>
                <a:lnTo>
                  <a:pt x="73040" y="75000"/>
                </a:lnTo>
                <a:lnTo>
                  <a:pt x="73030" y="74990"/>
                </a:lnTo>
                <a:lnTo>
                  <a:pt x="73020" y="74990"/>
                </a:lnTo>
                <a:lnTo>
                  <a:pt x="73010" y="74980"/>
                </a:lnTo>
                <a:lnTo>
                  <a:pt x="73000" y="74980"/>
                </a:lnTo>
                <a:lnTo>
                  <a:pt x="72990" y="74980"/>
                </a:lnTo>
                <a:lnTo>
                  <a:pt x="72980" y="74980"/>
                </a:lnTo>
                <a:lnTo>
                  <a:pt x="72970" y="74970"/>
                </a:lnTo>
                <a:lnTo>
                  <a:pt x="72960" y="74970"/>
                </a:lnTo>
                <a:lnTo>
                  <a:pt x="72950" y="74970"/>
                </a:lnTo>
                <a:lnTo>
                  <a:pt x="72940" y="74960"/>
                </a:lnTo>
                <a:lnTo>
                  <a:pt x="72930" y="74960"/>
                </a:lnTo>
                <a:lnTo>
                  <a:pt x="72920" y="74960"/>
                </a:lnTo>
                <a:lnTo>
                  <a:pt x="72910" y="74950"/>
                </a:lnTo>
                <a:lnTo>
                  <a:pt x="72900" y="74950"/>
                </a:lnTo>
                <a:lnTo>
                  <a:pt x="72890" y="74950"/>
                </a:lnTo>
                <a:lnTo>
                  <a:pt x="72880" y="74950"/>
                </a:lnTo>
                <a:lnTo>
                  <a:pt x="72870" y="74940"/>
                </a:lnTo>
                <a:lnTo>
                  <a:pt x="72860" y="74940"/>
                </a:lnTo>
                <a:lnTo>
                  <a:pt x="72850" y="74930"/>
                </a:lnTo>
                <a:lnTo>
                  <a:pt x="72840" y="74930"/>
                </a:lnTo>
                <a:lnTo>
                  <a:pt x="72830" y="74930"/>
                </a:lnTo>
                <a:lnTo>
                  <a:pt x="72820" y="74930"/>
                </a:lnTo>
                <a:lnTo>
                  <a:pt x="72810" y="74920"/>
                </a:lnTo>
                <a:lnTo>
                  <a:pt x="72800" y="74920"/>
                </a:lnTo>
                <a:lnTo>
                  <a:pt x="72810" y="74930"/>
                </a:lnTo>
                <a:lnTo>
                  <a:pt x="72820" y="74940"/>
                </a:lnTo>
                <a:lnTo>
                  <a:pt x="72820" y="74950"/>
                </a:lnTo>
                <a:lnTo>
                  <a:pt x="72830" y="74950"/>
                </a:lnTo>
                <a:lnTo>
                  <a:pt x="72830" y="74960"/>
                </a:lnTo>
                <a:lnTo>
                  <a:pt x="72830" y="74970"/>
                </a:lnTo>
                <a:lnTo>
                  <a:pt x="72830" y="74980"/>
                </a:lnTo>
                <a:lnTo>
                  <a:pt x="72820" y="74990"/>
                </a:lnTo>
                <a:lnTo>
                  <a:pt x="72810" y="75000"/>
                </a:lnTo>
                <a:lnTo>
                  <a:pt x="72810" y="75010"/>
                </a:lnTo>
                <a:lnTo>
                  <a:pt x="72800" y="75010"/>
                </a:lnTo>
                <a:lnTo>
                  <a:pt x="72790" y="75020"/>
                </a:lnTo>
                <a:lnTo>
                  <a:pt x="72780" y="75020"/>
                </a:lnTo>
                <a:lnTo>
                  <a:pt x="72770" y="75030"/>
                </a:lnTo>
                <a:lnTo>
                  <a:pt x="72760" y="75040"/>
                </a:lnTo>
                <a:lnTo>
                  <a:pt x="72750" y="75040"/>
                </a:lnTo>
                <a:lnTo>
                  <a:pt x="72740" y="75040"/>
                </a:lnTo>
                <a:lnTo>
                  <a:pt x="72730" y="75050"/>
                </a:lnTo>
                <a:lnTo>
                  <a:pt x="72730" y="75060"/>
                </a:lnTo>
                <a:lnTo>
                  <a:pt x="72710" y="75080"/>
                </a:lnTo>
                <a:lnTo>
                  <a:pt x="72690" y="75080"/>
                </a:lnTo>
                <a:lnTo>
                  <a:pt x="72680" y="75090"/>
                </a:lnTo>
                <a:lnTo>
                  <a:pt x="72670" y="75090"/>
                </a:lnTo>
                <a:lnTo>
                  <a:pt x="72660" y="75090"/>
                </a:lnTo>
                <a:lnTo>
                  <a:pt x="72650" y="75090"/>
                </a:lnTo>
                <a:lnTo>
                  <a:pt x="72650" y="75100"/>
                </a:lnTo>
                <a:lnTo>
                  <a:pt x="72650" y="75110"/>
                </a:lnTo>
                <a:lnTo>
                  <a:pt x="72650" y="75120"/>
                </a:lnTo>
                <a:lnTo>
                  <a:pt x="72640" y="75130"/>
                </a:lnTo>
                <a:lnTo>
                  <a:pt x="72640" y="75120"/>
                </a:lnTo>
                <a:lnTo>
                  <a:pt x="72630" y="75120"/>
                </a:lnTo>
                <a:lnTo>
                  <a:pt x="72620" y="75130"/>
                </a:lnTo>
                <a:lnTo>
                  <a:pt x="72610" y="75130"/>
                </a:lnTo>
                <a:lnTo>
                  <a:pt x="72600" y="75130"/>
                </a:lnTo>
                <a:lnTo>
                  <a:pt x="72590" y="75130"/>
                </a:lnTo>
                <a:lnTo>
                  <a:pt x="72580" y="75130"/>
                </a:lnTo>
                <a:lnTo>
                  <a:pt x="72570" y="75130"/>
                </a:lnTo>
                <a:lnTo>
                  <a:pt x="72560" y="75140"/>
                </a:lnTo>
                <a:lnTo>
                  <a:pt x="72550" y="75140"/>
                </a:lnTo>
                <a:lnTo>
                  <a:pt x="72540" y="75140"/>
                </a:lnTo>
                <a:lnTo>
                  <a:pt x="72530" y="75140"/>
                </a:lnTo>
                <a:lnTo>
                  <a:pt x="72520" y="75150"/>
                </a:lnTo>
                <a:lnTo>
                  <a:pt x="72510" y="75160"/>
                </a:lnTo>
                <a:lnTo>
                  <a:pt x="72500" y="75170"/>
                </a:lnTo>
                <a:lnTo>
                  <a:pt x="72490" y="75180"/>
                </a:lnTo>
                <a:lnTo>
                  <a:pt x="72490" y="75190"/>
                </a:lnTo>
                <a:lnTo>
                  <a:pt x="72480" y="75200"/>
                </a:lnTo>
                <a:lnTo>
                  <a:pt x="72470" y="75200"/>
                </a:lnTo>
                <a:lnTo>
                  <a:pt x="72460" y="75190"/>
                </a:lnTo>
                <a:lnTo>
                  <a:pt x="72450" y="75190"/>
                </a:lnTo>
                <a:lnTo>
                  <a:pt x="72440" y="75190"/>
                </a:lnTo>
                <a:lnTo>
                  <a:pt x="72430" y="75190"/>
                </a:lnTo>
                <a:lnTo>
                  <a:pt x="72420" y="75200"/>
                </a:lnTo>
                <a:lnTo>
                  <a:pt x="72420" y="75210"/>
                </a:lnTo>
                <a:lnTo>
                  <a:pt x="72410" y="75210"/>
                </a:lnTo>
                <a:lnTo>
                  <a:pt x="72400" y="75200"/>
                </a:lnTo>
                <a:lnTo>
                  <a:pt x="72390" y="75200"/>
                </a:lnTo>
                <a:lnTo>
                  <a:pt x="72380" y="75200"/>
                </a:lnTo>
                <a:lnTo>
                  <a:pt x="72370" y="75190"/>
                </a:lnTo>
                <a:lnTo>
                  <a:pt x="72360" y="75180"/>
                </a:lnTo>
                <a:lnTo>
                  <a:pt x="72350" y="75180"/>
                </a:lnTo>
                <a:lnTo>
                  <a:pt x="72340" y="75180"/>
                </a:lnTo>
                <a:lnTo>
                  <a:pt x="72330" y="75170"/>
                </a:lnTo>
                <a:lnTo>
                  <a:pt x="72310" y="75170"/>
                </a:lnTo>
                <a:lnTo>
                  <a:pt x="72300" y="75180"/>
                </a:lnTo>
                <a:lnTo>
                  <a:pt x="72300" y="75170"/>
                </a:lnTo>
                <a:lnTo>
                  <a:pt x="72280" y="75170"/>
                </a:lnTo>
                <a:lnTo>
                  <a:pt x="72270" y="75160"/>
                </a:lnTo>
                <a:lnTo>
                  <a:pt x="72260" y="75150"/>
                </a:lnTo>
                <a:lnTo>
                  <a:pt x="72260" y="75130"/>
                </a:lnTo>
                <a:lnTo>
                  <a:pt x="72250" y="75130"/>
                </a:lnTo>
                <a:lnTo>
                  <a:pt x="72230" y="75130"/>
                </a:lnTo>
                <a:lnTo>
                  <a:pt x="72220" y="75130"/>
                </a:lnTo>
                <a:lnTo>
                  <a:pt x="72210" y="75130"/>
                </a:lnTo>
                <a:lnTo>
                  <a:pt x="72200" y="75130"/>
                </a:lnTo>
                <a:lnTo>
                  <a:pt x="72190" y="75140"/>
                </a:lnTo>
                <a:lnTo>
                  <a:pt x="72180" y="75140"/>
                </a:lnTo>
                <a:lnTo>
                  <a:pt x="72180" y="75130"/>
                </a:lnTo>
                <a:lnTo>
                  <a:pt x="72170" y="75130"/>
                </a:lnTo>
                <a:lnTo>
                  <a:pt x="72160" y="75130"/>
                </a:lnTo>
                <a:lnTo>
                  <a:pt x="72130" y="75100"/>
                </a:lnTo>
                <a:lnTo>
                  <a:pt x="72120" y="75090"/>
                </a:lnTo>
                <a:lnTo>
                  <a:pt x="72110" y="75090"/>
                </a:lnTo>
                <a:lnTo>
                  <a:pt x="72100" y="75080"/>
                </a:lnTo>
                <a:lnTo>
                  <a:pt x="72090" y="75080"/>
                </a:lnTo>
                <a:lnTo>
                  <a:pt x="72090" y="75070"/>
                </a:lnTo>
                <a:lnTo>
                  <a:pt x="72080" y="75070"/>
                </a:lnTo>
                <a:lnTo>
                  <a:pt x="72070" y="75070"/>
                </a:lnTo>
                <a:lnTo>
                  <a:pt x="72060" y="75060"/>
                </a:lnTo>
                <a:lnTo>
                  <a:pt x="72050" y="75060"/>
                </a:lnTo>
                <a:lnTo>
                  <a:pt x="72030" y="75060"/>
                </a:lnTo>
                <a:lnTo>
                  <a:pt x="72030" y="75050"/>
                </a:lnTo>
                <a:lnTo>
                  <a:pt x="72020" y="75050"/>
                </a:lnTo>
                <a:lnTo>
                  <a:pt x="72010" y="75050"/>
                </a:lnTo>
                <a:lnTo>
                  <a:pt x="72010" y="75040"/>
                </a:lnTo>
                <a:lnTo>
                  <a:pt x="72000" y="75030"/>
                </a:lnTo>
                <a:lnTo>
                  <a:pt x="71990" y="75020"/>
                </a:lnTo>
                <a:lnTo>
                  <a:pt x="71990" y="75010"/>
                </a:lnTo>
                <a:lnTo>
                  <a:pt x="71980" y="75000"/>
                </a:lnTo>
                <a:lnTo>
                  <a:pt x="71970" y="75000"/>
                </a:lnTo>
                <a:lnTo>
                  <a:pt x="71970" y="74990"/>
                </a:lnTo>
                <a:lnTo>
                  <a:pt x="71960" y="74980"/>
                </a:lnTo>
                <a:lnTo>
                  <a:pt x="71950" y="74970"/>
                </a:lnTo>
                <a:lnTo>
                  <a:pt x="71960" y="74960"/>
                </a:lnTo>
                <a:lnTo>
                  <a:pt x="71960" y="74950"/>
                </a:lnTo>
                <a:lnTo>
                  <a:pt x="71960" y="74940"/>
                </a:lnTo>
                <a:lnTo>
                  <a:pt x="71940" y="74920"/>
                </a:lnTo>
                <a:lnTo>
                  <a:pt x="71920" y="74920"/>
                </a:lnTo>
                <a:lnTo>
                  <a:pt x="71900" y="74920"/>
                </a:lnTo>
                <a:lnTo>
                  <a:pt x="71870" y="74920"/>
                </a:lnTo>
                <a:lnTo>
                  <a:pt x="71830" y="74920"/>
                </a:lnTo>
                <a:lnTo>
                  <a:pt x="71790" y="74920"/>
                </a:lnTo>
                <a:lnTo>
                  <a:pt x="71780" y="74920"/>
                </a:lnTo>
                <a:lnTo>
                  <a:pt x="71760" y="74920"/>
                </a:lnTo>
                <a:lnTo>
                  <a:pt x="71750" y="74920"/>
                </a:lnTo>
                <a:lnTo>
                  <a:pt x="71730" y="74920"/>
                </a:lnTo>
                <a:lnTo>
                  <a:pt x="71720" y="74920"/>
                </a:lnTo>
                <a:lnTo>
                  <a:pt x="71700" y="74920"/>
                </a:lnTo>
                <a:lnTo>
                  <a:pt x="71690" y="74910"/>
                </a:lnTo>
                <a:lnTo>
                  <a:pt x="71680" y="74910"/>
                </a:lnTo>
                <a:lnTo>
                  <a:pt x="71670" y="74910"/>
                </a:lnTo>
                <a:lnTo>
                  <a:pt x="71660" y="74910"/>
                </a:lnTo>
                <a:lnTo>
                  <a:pt x="71640" y="74910"/>
                </a:lnTo>
                <a:lnTo>
                  <a:pt x="71630" y="74910"/>
                </a:lnTo>
                <a:lnTo>
                  <a:pt x="71610" y="74910"/>
                </a:lnTo>
                <a:lnTo>
                  <a:pt x="71580" y="74910"/>
                </a:lnTo>
                <a:lnTo>
                  <a:pt x="71570" y="74910"/>
                </a:lnTo>
                <a:lnTo>
                  <a:pt x="71560" y="74910"/>
                </a:lnTo>
                <a:lnTo>
                  <a:pt x="71540" y="74910"/>
                </a:lnTo>
                <a:lnTo>
                  <a:pt x="71530" y="74910"/>
                </a:lnTo>
                <a:lnTo>
                  <a:pt x="71510" y="74910"/>
                </a:lnTo>
                <a:lnTo>
                  <a:pt x="71500" y="74910"/>
                </a:lnTo>
                <a:lnTo>
                  <a:pt x="71490" y="74910"/>
                </a:lnTo>
                <a:lnTo>
                  <a:pt x="71480" y="74910"/>
                </a:lnTo>
                <a:lnTo>
                  <a:pt x="71470" y="74910"/>
                </a:lnTo>
                <a:lnTo>
                  <a:pt x="71460" y="74910"/>
                </a:lnTo>
                <a:lnTo>
                  <a:pt x="71440" y="74910"/>
                </a:lnTo>
                <a:lnTo>
                  <a:pt x="71430" y="74910"/>
                </a:lnTo>
                <a:lnTo>
                  <a:pt x="71420" y="74910"/>
                </a:lnTo>
                <a:lnTo>
                  <a:pt x="71410" y="74910"/>
                </a:lnTo>
                <a:lnTo>
                  <a:pt x="71390" y="74910"/>
                </a:lnTo>
                <a:lnTo>
                  <a:pt x="71380" y="74910"/>
                </a:lnTo>
                <a:lnTo>
                  <a:pt x="71360" y="74910"/>
                </a:lnTo>
                <a:lnTo>
                  <a:pt x="71340" y="74910"/>
                </a:lnTo>
                <a:lnTo>
                  <a:pt x="71320" y="74910"/>
                </a:lnTo>
                <a:lnTo>
                  <a:pt x="71310" y="74910"/>
                </a:lnTo>
                <a:lnTo>
                  <a:pt x="71300" y="74910"/>
                </a:lnTo>
                <a:lnTo>
                  <a:pt x="71290" y="74910"/>
                </a:lnTo>
                <a:lnTo>
                  <a:pt x="71280" y="74910"/>
                </a:lnTo>
                <a:lnTo>
                  <a:pt x="71260" y="74910"/>
                </a:lnTo>
                <a:lnTo>
                  <a:pt x="71250" y="74910"/>
                </a:lnTo>
                <a:lnTo>
                  <a:pt x="71240" y="74910"/>
                </a:lnTo>
                <a:lnTo>
                  <a:pt x="71230" y="74910"/>
                </a:lnTo>
                <a:lnTo>
                  <a:pt x="71220" y="74910"/>
                </a:lnTo>
                <a:lnTo>
                  <a:pt x="71210" y="74910"/>
                </a:lnTo>
                <a:lnTo>
                  <a:pt x="71200" y="74910"/>
                </a:lnTo>
                <a:lnTo>
                  <a:pt x="71190" y="74910"/>
                </a:lnTo>
                <a:lnTo>
                  <a:pt x="71180" y="74910"/>
                </a:lnTo>
                <a:lnTo>
                  <a:pt x="71170" y="74910"/>
                </a:lnTo>
                <a:lnTo>
                  <a:pt x="71150" y="74910"/>
                </a:lnTo>
                <a:lnTo>
                  <a:pt x="71140" y="74910"/>
                </a:lnTo>
                <a:lnTo>
                  <a:pt x="71130" y="74910"/>
                </a:lnTo>
                <a:lnTo>
                  <a:pt x="71120" y="74910"/>
                </a:lnTo>
                <a:lnTo>
                  <a:pt x="71110" y="74910"/>
                </a:lnTo>
                <a:lnTo>
                  <a:pt x="71100" y="74910"/>
                </a:lnTo>
                <a:lnTo>
                  <a:pt x="71090" y="74910"/>
                </a:lnTo>
                <a:lnTo>
                  <a:pt x="71070" y="74900"/>
                </a:lnTo>
                <a:lnTo>
                  <a:pt x="71070" y="74890"/>
                </a:lnTo>
                <a:lnTo>
                  <a:pt x="71070" y="74880"/>
                </a:lnTo>
                <a:lnTo>
                  <a:pt x="71070" y="74870"/>
                </a:lnTo>
                <a:lnTo>
                  <a:pt x="71070" y="74860"/>
                </a:lnTo>
                <a:lnTo>
                  <a:pt x="71070" y="74850"/>
                </a:lnTo>
                <a:lnTo>
                  <a:pt x="71070" y="74840"/>
                </a:lnTo>
                <a:lnTo>
                  <a:pt x="71070" y="74830"/>
                </a:lnTo>
                <a:lnTo>
                  <a:pt x="71070" y="74820"/>
                </a:lnTo>
                <a:lnTo>
                  <a:pt x="71070" y="74810"/>
                </a:lnTo>
                <a:lnTo>
                  <a:pt x="71070" y="74790"/>
                </a:lnTo>
                <a:lnTo>
                  <a:pt x="71070" y="74780"/>
                </a:lnTo>
                <a:lnTo>
                  <a:pt x="71070" y="74770"/>
                </a:lnTo>
                <a:lnTo>
                  <a:pt x="71070" y="74720"/>
                </a:lnTo>
                <a:lnTo>
                  <a:pt x="71070" y="74670"/>
                </a:lnTo>
                <a:lnTo>
                  <a:pt x="71070" y="74630"/>
                </a:lnTo>
                <a:lnTo>
                  <a:pt x="71070" y="74600"/>
                </a:lnTo>
                <a:lnTo>
                  <a:pt x="71070" y="74590"/>
                </a:lnTo>
                <a:lnTo>
                  <a:pt x="71070" y="74560"/>
                </a:lnTo>
                <a:lnTo>
                  <a:pt x="71070" y="74550"/>
                </a:lnTo>
                <a:lnTo>
                  <a:pt x="71070" y="74540"/>
                </a:lnTo>
                <a:lnTo>
                  <a:pt x="71070" y="74520"/>
                </a:lnTo>
                <a:lnTo>
                  <a:pt x="71070" y="74500"/>
                </a:lnTo>
                <a:lnTo>
                  <a:pt x="71070" y="74490"/>
                </a:lnTo>
                <a:lnTo>
                  <a:pt x="71070" y="74450"/>
                </a:lnTo>
                <a:lnTo>
                  <a:pt x="71070" y="74410"/>
                </a:lnTo>
                <a:lnTo>
                  <a:pt x="71070" y="74400"/>
                </a:lnTo>
                <a:lnTo>
                  <a:pt x="71070" y="74390"/>
                </a:lnTo>
                <a:lnTo>
                  <a:pt x="71070" y="74380"/>
                </a:lnTo>
                <a:lnTo>
                  <a:pt x="71070" y="74370"/>
                </a:lnTo>
                <a:lnTo>
                  <a:pt x="71070" y="74360"/>
                </a:lnTo>
                <a:lnTo>
                  <a:pt x="71070" y="74330"/>
                </a:lnTo>
                <a:lnTo>
                  <a:pt x="71070" y="74310"/>
                </a:lnTo>
                <a:lnTo>
                  <a:pt x="71070" y="74300"/>
                </a:lnTo>
                <a:lnTo>
                  <a:pt x="71070" y="74290"/>
                </a:lnTo>
                <a:lnTo>
                  <a:pt x="71070" y="74280"/>
                </a:lnTo>
                <a:lnTo>
                  <a:pt x="71070" y="74270"/>
                </a:lnTo>
                <a:lnTo>
                  <a:pt x="71070" y="74190"/>
                </a:lnTo>
                <a:lnTo>
                  <a:pt x="71070" y="74120"/>
                </a:lnTo>
                <a:lnTo>
                  <a:pt x="71070" y="74070"/>
                </a:lnTo>
                <a:lnTo>
                  <a:pt x="71070" y="74010"/>
                </a:lnTo>
                <a:lnTo>
                  <a:pt x="71070" y="74000"/>
                </a:lnTo>
                <a:lnTo>
                  <a:pt x="71070" y="73940"/>
                </a:lnTo>
                <a:lnTo>
                  <a:pt x="71070" y="73880"/>
                </a:lnTo>
                <a:lnTo>
                  <a:pt x="71070" y="73870"/>
                </a:lnTo>
                <a:lnTo>
                  <a:pt x="71070" y="73830"/>
                </a:lnTo>
                <a:lnTo>
                  <a:pt x="71070" y="73790"/>
                </a:lnTo>
                <a:lnTo>
                  <a:pt x="71070" y="73720"/>
                </a:lnTo>
                <a:lnTo>
                  <a:pt x="71070" y="73670"/>
                </a:lnTo>
                <a:lnTo>
                  <a:pt x="71070" y="73610"/>
                </a:lnTo>
                <a:lnTo>
                  <a:pt x="71070" y="73560"/>
                </a:lnTo>
                <a:lnTo>
                  <a:pt x="71070" y="73550"/>
                </a:lnTo>
                <a:lnTo>
                  <a:pt x="71070" y="73540"/>
                </a:lnTo>
                <a:lnTo>
                  <a:pt x="71060" y="73520"/>
                </a:lnTo>
                <a:lnTo>
                  <a:pt x="71060" y="73510"/>
                </a:lnTo>
                <a:lnTo>
                  <a:pt x="71050" y="73490"/>
                </a:lnTo>
                <a:lnTo>
                  <a:pt x="71050" y="73480"/>
                </a:lnTo>
                <a:lnTo>
                  <a:pt x="71050" y="73460"/>
                </a:lnTo>
                <a:lnTo>
                  <a:pt x="71050" y="73450"/>
                </a:lnTo>
                <a:lnTo>
                  <a:pt x="71050" y="73440"/>
                </a:lnTo>
                <a:lnTo>
                  <a:pt x="71040" y="73420"/>
                </a:lnTo>
                <a:lnTo>
                  <a:pt x="71040" y="73410"/>
                </a:lnTo>
                <a:lnTo>
                  <a:pt x="71040" y="73390"/>
                </a:lnTo>
                <a:lnTo>
                  <a:pt x="71030" y="73380"/>
                </a:lnTo>
                <a:lnTo>
                  <a:pt x="71030" y="73370"/>
                </a:lnTo>
                <a:lnTo>
                  <a:pt x="71030" y="73340"/>
                </a:lnTo>
                <a:lnTo>
                  <a:pt x="71030" y="73330"/>
                </a:lnTo>
                <a:lnTo>
                  <a:pt x="71020" y="73320"/>
                </a:lnTo>
                <a:lnTo>
                  <a:pt x="71020" y="73290"/>
                </a:lnTo>
                <a:lnTo>
                  <a:pt x="71010" y="73260"/>
                </a:lnTo>
                <a:lnTo>
                  <a:pt x="71000" y="73210"/>
                </a:lnTo>
                <a:lnTo>
                  <a:pt x="71000" y="73170"/>
                </a:lnTo>
                <a:lnTo>
                  <a:pt x="70990" y="73140"/>
                </a:lnTo>
                <a:lnTo>
                  <a:pt x="70990" y="73100"/>
                </a:lnTo>
                <a:lnTo>
                  <a:pt x="70980" y="73060"/>
                </a:lnTo>
                <a:lnTo>
                  <a:pt x="70970" y="73020"/>
                </a:lnTo>
                <a:lnTo>
                  <a:pt x="70960" y="72980"/>
                </a:lnTo>
                <a:lnTo>
                  <a:pt x="70960" y="72940"/>
                </a:lnTo>
                <a:lnTo>
                  <a:pt x="70950" y="72900"/>
                </a:lnTo>
                <a:lnTo>
                  <a:pt x="70940" y="72870"/>
                </a:lnTo>
                <a:lnTo>
                  <a:pt x="70930" y="72820"/>
                </a:lnTo>
                <a:lnTo>
                  <a:pt x="70930" y="72770"/>
                </a:lnTo>
                <a:lnTo>
                  <a:pt x="70920" y="72730"/>
                </a:lnTo>
                <a:lnTo>
                  <a:pt x="70910" y="72700"/>
                </a:lnTo>
                <a:lnTo>
                  <a:pt x="70910" y="72670"/>
                </a:lnTo>
                <a:lnTo>
                  <a:pt x="70900" y="72630"/>
                </a:lnTo>
                <a:lnTo>
                  <a:pt x="70890" y="72580"/>
                </a:lnTo>
                <a:lnTo>
                  <a:pt x="70880" y="72530"/>
                </a:lnTo>
                <a:lnTo>
                  <a:pt x="70880" y="72500"/>
                </a:lnTo>
                <a:lnTo>
                  <a:pt x="70870" y="72470"/>
                </a:lnTo>
                <a:lnTo>
                  <a:pt x="70870" y="72450"/>
                </a:lnTo>
                <a:lnTo>
                  <a:pt x="70870" y="72440"/>
                </a:lnTo>
                <a:lnTo>
                  <a:pt x="70860" y="72400"/>
                </a:lnTo>
                <a:lnTo>
                  <a:pt x="70850" y="72360"/>
                </a:lnTo>
                <a:lnTo>
                  <a:pt x="70850" y="72320"/>
                </a:lnTo>
                <a:lnTo>
                  <a:pt x="70840" y="72280"/>
                </a:lnTo>
                <a:lnTo>
                  <a:pt x="70830" y="72240"/>
                </a:lnTo>
                <a:lnTo>
                  <a:pt x="70820" y="72200"/>
                </a:lnTo>
                <a:lnTo>
                  <a:pt x="70820" y="72150"/>
                </a:lnTo>
                <a:lnTo>
                  <a:pt x="70810" y="72110"/>
                </a:lnTo>
                <a:lnTo>
                  <a:pt x="70800" y="72050"/>
                </a:lnTo>
                <a:lnTo>
                  <a:pt x="70790" y="72000"/>
                </a:lnTo>
                <a:lnTo>
                  <a:pt x="70780" y="71950"/>
                </a:lnTo>
                <a:lnTo>
                  <a:pt x="70770" y="71900"/>
                </a:lnTo>
                <a:lnTo>
                  <a:pt x="70770" y="71880"/>
                </a:lnTo>
                <a:lnTo>
                  <a:pt x="70770" y="71870"/>
                </a:lnTo>
                <a:lnTo>
                  <a:pt x="70760" y="71840"/>
                </a:lnTo>
                <a:lnTo>
                  <a:pt x="70760" y="71810"/>
                </a:lnTo>
                <a:lnTo>
                  <a:pt x="70750" y="71780"/>
                </a:lnTo>
                <a:lnTo>
                  <a:pt x="70750" y="71750"/>
                </a:lnTo>
                <a:lnTo>
                  <a:pt x="70740" y="71740"/>
                </a:lnTo>
                <a:lnTo>
                  <a:pt x="70740" y="71720"/>
                </a:lnTo>
                <a:lnTo>
                  <a:pt x="70740" y="71700"/>
                </a:lnTo>
                <a:lnTo>
                  <a:pt x="70730" y="71670"/>
                </a:lnTo>
                <a:lnTo>
                  <a:pt x="70730" y="71660"/>
                </a:lnTo>
                <a:lnTo>
                  <a:pt x="70730" y="716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