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Laikipia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Kenya • State Map | Fully Editable Vector Shape</a:t>
            </a:r>
          </a:p>
        </p:txBody>
      </p:sp>
      <p:sp>
        <p:nvSpPr>
          <p:cNvPr id="101" name="Laikip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120" y="51670"/>
                </a:moveTo>
                <a:lnTo>
                  <a:pt x="35130" y="51670"/>
                </a:lnTo>
                <a:lnTo>
                  <a:pt x="35140" y="51670"/>
                </a:lnTo>
                <a:lnTo>
                  <a:pt x="35150" y="51670"/>
                </a:lnTo>
                <a:lnTo>
                  <a:pt x="35170" y="51670"/>
                </a:lnTo>
                <a:lnTo>
                  <a:pt x="35170" y="51660"/>
                </a:lnTo>
                <a:lnTo>
                  <a:pt x="35180" y="51660"/>
                </a:lnTo>
                <a:lnTo>
                  <a:pt x="35190" y="51650"/>
                </a:lnTo>
                <a:lnTo>
                  <a:pt x="35200" y="51650"/>
                </a:lnTo>
                <a:lnTo>
                  <a:pt x="35220" y="51640"/>
                </a:lnTo>
                <a:lnTo>
                  <a:pt x="35220" y="51620"/>
                </a:lnTo>
                <a:lnTo>
                  <a:pt x="35230" y="51610"/>
                </a:lnTo>
                <a:lnTo>
                  <a:pt x="35230" y="51600"/>
                </a:lnTo>
                <a:lnTo>
                  <a:pt x="35240" y="51590"/>
                </a:lnTo>
                <a:lnTo>
                  <a:pt x="35250" y="51590"/>
                </a:lnTo>
                <a:lnTo>
                  <a:pt x="35260" y="51590"/>
                </a:lnTo>
                <a:lnTo>
                  <a:pt x="35270" y="51580"/>
                </a:lnTo>
                <a:lnTo>
                  <a:pt x="35270" y="51570"/>
                </a:lnTo>
                <a:lnTo>
                  <a:pt x="35280" y="51570"/>
                </a:lnTo>
                <a:lnTo>
                  <a:pt x="35290" y="51560"/>
                </a:lnTo>
                <a:lnTo>
                  <a:pt x="35300" y="51560"/>
                </a:lnTo>
                <a:lnTo>
                  <a:pt x="35310" y="51550"/>
                </a:lnTo>
                <a:lnTo>
                  <a:pt x="35320" y="51540"/>
                </a:lnTo>
                <a:lnTo>
                  <a:pt x="35330" y="51530"/>
                </a:lnTo>
                <a:lnTo>
                  <a:pt x="35340" y="51530"/>
                </a:lnTo>
                <a:lnTo>
                  <a:pt x="35340" y="51520"/>
                </a:lnTo>
                <a:lnTo>
                  <a:pt x="35360" y="51520"/>
                </a:lnTo>
                <a:lnTo>
                  <a:pt x="35370" y="51510"/>
                </a:lnTo>
                <a:lnTo>
                  <a:pt x="35380" y="51500"/>
                </a:lnTo>
                <a:lnTo>
                  <a:pt x="35390" y="51500"/>
                </a:lnTo>
                <a:lnTo>
                  <a:pt x="35390" y="51490"/>
                </a:lnTo>
                <a:lnTo>
                  <a:pt x="35400" y="51490"/>
                </a:lnTo>
                <a:lnTo>
                  <a:pt x="35400" y="51480"/>
                </a:lnTo>
                <a:lnTo>
                  <a:pt x="35410" y="51470"/>
                </a:lnTo>
                <a:lnTo>
                  <a:pt x="35420" y="51460"/>
                </a:lnTo>
                <a:lnTo>
                  <a:pt x="35430" y="51460"/>
                </a:lnTo>
                <a:lnTo>
                  <a:pt x="35430" y="51450"/>
                </a:lnTo>
                <a:lnTo>
                  <a:pt x="35430" y="51440"/>
                </a:lnTo>
                <a:lnTo>
                  <a:pt x="35440" y="51430"/>
                </a:lnTo>
                <a:lnTo>
                  <a:pt x="35450" y="51420"/>
                </a:lnTo>
                <a:lnTo>
                  <a:pt x="35460" y="51400"/>
                </a:lnTo>
                <a:lnTo>
                  <a:pt x="35450" y="51390"/>
                </a:lnTo>
                <a:lnTo>
                  <a:pt x="35450" y="51380"/>
                </a:lnTo>
                <a:lnTo>
                  <a:pt x="35460" y="51370"/>
                </a:lnTo>
                <a:lnTo>
                  <a:pt x="35460" y="51360"/>
                </a:lnTo>
                <a:lnTo>
                  <a:pt x="35460" y="51350"/>
                </a:lnTo>
                <a:lnTo>
                  <a:pt x="35460" y="51340"/>
                </a:lnTo>
                <a:lnTo>
                  <a:pt x="35470" y="51330"/>
                </a:lnTo>
                <a:lnTo>
                  <a:pt x="35470" y="51320"/>
                </a:lnTo>
                <a:lnTo>
                  <a:pt x="35470" y="51310"/>
                </a:lnTo>
                <a:lnTo>
                  <a:pt x="35480" y="51300"/>
                </a:lnTo>
                <a:lnTo>
                  <a:pt x="35480" y="51290"/>
                </a:lnTo>
                <a:lnTo>
                  <a:pt x="35490" y="51280"/>
                </a:lnTo>
                <a:lnTo>
                  <a:pt x="35490" y="51270"/>
                </a:lnTo>
                <a:lnTo>
                  <a:pt x="35490" y="51260"/>
                </a:lnTo>
                <a:lnTo>
                  <a:pt x="35490" y="51250"/>
                </a:lnTo>
                <a:lnTo>
                  <a:pt x="35490" y="51240"/>
                </a:lnTo>
                <a:lnTo>
                  <a:pt x="35490" y="51230"/>
                </a:lnTo>
                <a:lnTo>
                  <a:pt x="35490" y="51220"/>
                </a:lnTo>
                <a:lnTo>
                  <a:pt x="35490" y="51210"/>
                </a:lnTo>
                <a:lnTo>
                  <a:pt x="35500" y="51200"/>
                </a:lnTo>
                <a:lnTo>
                  <a:pt x="35500" y="51190"/>
                </a:lnTo>
                <a:lnTo>
                  <a:pt x="35490" y="51180"/>
                </a:lnTo>
                <a:lnTo>
                  <a:pt x="35490" y="51170"/>
                </a:lnTo>
                <a:lnTo>
                  <a:pt x="35490" y="51160"/>
                </a:lnTo>
                <a:lnTo>
                  <a:pt x="35490" y="51140"/>
                </a:lnTo>
                <a:lnTo>
                  <a:pt x="35480" y="51130"/>
                </a:lnTo>
                <a:lnTo>
                  <a:pt x="35480" y="51120"/>
                </a:lnTo>
                <a:lnTo>
                  <a:pt x="35480" y="51110"/>
                </a:lnTo>
                <a:lnTo>
                  <a:pt x="35470" y="51100"/>
                </a:lnTo>
                <a:lnTo>
                  <a:pt x="35470" y="51090"/>
                </a:lnTo>
                <a:lnTo>
                  <a:pt x="35470" y="51080"/>
                </a:lnTo>
                <a:lnTo>
                  <a:pt x="35460" y="51060"/>
                </a:lnTo>
                <a:lnTo>
                  <a:pt x="35460" y="51050"/>
                </a:lnTo>
                <a:lnTo>
                  <a:pt x="35450" y="51040"/>
                </a:lnTo>
                <a:lnTo>
                  <a:pt x="35390" y="51030"/>
                </a:lnTo>
                <a:lnTo>
                  <a:pt x="35340" y="51010"/>
                </a:lnTo>
                <a:lnTo>
                  <a:pt x="35350" y="50980"/>
                </a:lnTo>
                <a:lnTo>
                  <a:pt x="35360" y="50950"/>
                </a:lnTo>
                <a:lnTo>
                  <a:pt x="35360" y="50920"/>
                </a:lnTo>
                <a:lnTo>
                  <a:pt x="35360" y="50910"/>
                </a:lnTo>
                <a:lnTo>
                  <a:pt x="35360" y="50900"/>
                </a:lnTo>
                <a:lnTo>
                  <a:pt x="35350" y="50860"/>
                </a:lnTo>
                <a:lnTo>
                  <a:pt x="35310" y="50850"/>
                </a:lnTo>
                <a:lnTo>
                  <a:pt x="35300" y="50850"/>
                </a:lnTo>
                <a:lnTo>
                  <a:pt x="35250" y="50840"/>
                </a:lnTo>
                <a:lnTo>
                  <a:pt x="35220" y="50830"/>
                </a:lnTo>
                <a:lnTo>
                  <a:pt x="35210" y="50830"/>
                </a:lnTo>
                <a:lnTo>
                  <a:pt x="35210" y="50820"/>
                </a:lnTo>
                <a:lnTo>
                  <a:pt x="35200" y="50790"/>
                </a:lnTo>
                <a:lnTo>
                  <a:pt x="35190" y="50770"/>
                </a:lnTo>
                <a:lnTo>
                  <a:pt x="35180" y="50750"/>
                </a:lnTo>
                <a:lnTo>
                  <a:pt x="35180" y="50740"/>
                </a:lnTo>
                <a:lnTo>
                  <a:pt x="35170" y="50730"/>
                </a:lnTo>
                <a:lnTo>
                  <a:pt x="35170" y="50710"/>
                </a:lnTo>
                <a:lnTo>
                  <a:pt x="35160" y="50700"/>
                </a:lnTo>
                <a:lnTo>
                  <a:pt x="35150" y="50700"/>
                </a:lnTo>
                <a:lnTo>
                  <a:pt x="35130" y="50680"/>
                </a:lnTo>
                <a:lnTo>
                  <a:pt x="35100" y="50660"/>
                </a:lnTo>
                <a:lnTo>
                  <a:pt x="35090" y="50650"/>
                </a:lnTo>
                <a:lnTo>
                  <a:pt x="35080" y="50640"/>
                </a:lnTo>
                <a:lnTo>
                  <a:pt x="35080" y="50630"/>
                </a:lnTo>
                <a:lnTo>
                  <a:pt x="35060" y="50600"/>
                </a:lnTo>
                <a:lnTo>
                  <a:pt x="35030" y="50560"/>
                </a:lnTo>
                <a:lnTo>
                  <a:pt x="35010" y="50520"/>
                </a:lnTo>
                <a:lnTo>
                  <a:pt x="34990" y="50490"/>
                </a:lnTo>
                <a:lnTo>
                  <a:pt x="34920" y="50470"/>
                </a:lnTo>
                <a:lnTo>
                  <a:pt x="34910" y="50460"/>
                </a:lnTo>
                <a:lnTo>
                  <a:pt x="34890" y="50450"/>
                </a:lnTo>
                <a:lnTo>
                  <a:pt x="34860" y="50430"/>
                </a:lnTo>
                <a:lnTo>
                  <a:pt x="34870" y="50420"/>
                </a:lnTo>
                <a:lnTo>
                  <a:pt x="34870" y="50400"/>
                </a:lnTo>
                <a:lnTo>
                  <a:pt x="34870" y="50390"/>
                </a:lnTo>
                <a:lnTo>
                  <a:pt x="34880" y="50380"/>
                </a:lnTo>
                <a:lnTo>
                  <a:pt x="34880" y="50370"/>
                </a:lnTo>
                <a:lnTo>
                  <a:pt x="34880" y="50360"/>
                </a:lnTo>
                <a:lnTo>
                  <a:pt x="34890" y="50360"/>
                </a:lnTo>
                <a:lnTo>
                  <a:pt x="34890" y="50350"/>
                </a:lnTo>
                <a:lnTo>
                  <a:pt x="34890" y="50340"/>
                </a:lnTo>
                <a:lnTo>
                  <a:pt x="34890" y="50330"/>
                </a:lnTo>
                <a:lnTo>
                  <a:pt x="34900" y="50330"/>
                </a:lnTo>
                <a:lnTo>
                  <a:pt x="34900" y="50320"/>
                </a:lnTo>
                <a:lnTo>
                  <a:pt x="34910" y="50310"/>
                </a:lnTo>
                <a:lnTo>
                  <a:pt x="35060" y="50240"/>
                </a:lnTo>
                <a:lnTo>
                  <a:pt x="35040" y="50360"/>
                </a:lnTo>
                <a:lnTo>
                  <a:pt x="35050" y="50360"/>
                </a:lnTo>
                <a:lnTo>
                  <a:pt x="35070" y="50350"/>
                </a:lnTo>
                <a:lnTo>
                  <a:pt x="35080" y="50340"/>
                </a:lnTo>
                <a:lnTo>
                  <a:pt x="35090" y="50330"/>
                </a:lnTo>
                <a:lnTo>
                  <a:pt x="35100" y="50320"/>
                </a:lnTo>
                <a:lnTo>
                  <a:pt x="35110" y="50310"/>
                </a:lnTo>
                <a:lnTo>
                  <a:pt x="35120" y="50300"/>
                </a:lnTo>
                <a:lnTo>
                  <a:pt x="35130" y="50290"/>
                </a:lnTo>
                <a:lnTo>
                  <a:pt x="35130" y="50280"/>
                </a:lnTo>
                <a:lnTo>
                  <a:pt x="35140" y="50280"/>
                </a:lnTo>
                <a:lnTo>
                  <a:pt x="35140" y="50270"/>
                </a:lnTo>
                <a:lnTo>
                  <a:pt x="35150" y="50260"/>
                </a:lnTo>
                <a:lnTo>
                  <a:pt x="35160" y="50260"/>
                </a:lnTo>
                <a:lnTo>
                  <a:pt x="35170" y="50260"/>
                </a:lnTo>
                <a:lnTo>
                  <a:pt x="35180" y="50240"/>
                </a:lnTo>
                <a:lnTo>
                  <a:pt x="35170" y="50230"/>
                </a:lnTo>
                <a:lnTo>
                  <a:pt x="35170" y="50220"/>
                </a:lnTo>
                <a:lnTo>
                  <a:pt x="35170" y="50210"/>
                </a:lnTo>
                <a:lnTo>
                  <a:pt x="35170" y="50200"/>
                </a:lnTo>
                <a:lnTo>
                  <a:pt x="35170" y="50190"/>
                </a:lnTo>
                <a:lnTo>
                  <a:pt x="35170" y="50180"/>
                </a:lnTo>
                <a:lnTo>
                  <a:pt x="35170" y="50170"/>
                </a:lnTo>
                <a:lnTo>
                  <a:pt x="35170" y="50160"/>
                </a:lnTo>
                <a:lnTo>
                  <a:pt x="35170" y="50150"/>
                </a:lnTo>
                <a:lnTo>
                  <a:pt x="35170" y="50140"/>
                </a:lnTo>
                <a:lnTo>
                  <a:pt x="35170" y="50130"/>
                </a:lnTo>
                <a:lnTo>
                  <a:pt x="35170" y="50120"/>
                </a:lnTo>
                <a:lnTo>
                  <a:pt x="35170" y="50110"/>
                </a:lnTo>
                <a:lnTo>
                  <a:pt x="35170" y="50100"/>
                </a:lnTo>
                <a:lnTo>
                  <a:pt x="35170" y="50090"/>
                </a:lnTo>
                <a:lnTo>
                  <a:pt x="35170" y="50070"/>
                </a:lnTo>
                <a:lnTo>
                  <a:pt x="35170" y="50060"/>
                </a:lnTo>
                <a:lnTo>
                  <a:pt x="35170" y="50050"/>
                </a:lnTo>
                <a:lnTo>
                  <a:pt x="35170" y="50040"/>
                </a:lnTo>
                <a:lnTo>
                  <a:pt x="35170" y="50030"/>
                </a:lnTo>
                <a:lnTo>
                  <a:pt x="35170" y="50020"/>
                </a:lnTo>
                <a:lnTo>
                  <a:pt x="35170" y="50010"/>
                </a:lnTo>
                <a:lnTo>
                  <a:pt x="35170" y="50000"/>
                </a:lnTo>
                <a:lnTo>
                  <a:pt x="35170" y="49990"/>
                </a:lnTo>
                <a:lnTo>
                  <a:pt x="35160" y="49980"/>
                </a:lnTo>
                <a:lnTo>
                  <a:pt x="35160" y="49970"/>
                </a:lnTo>
                <a:lnTo>
                  <a:pt x="35160" y="49960"/>
                </a:lnTo>
                <a:lnTo>
                  <a:pt x="35160" y="49950"/>
                </a:lnTo>
                <a:lnTo>
                  <a:pt x="35160" y="49940"/>
                </a:lnTo>
                <a:lnTo>
                  <a:pt x="35150" y="49940"/>
                </a:lnTo>
                <a:lnTo>
                  <a:pt x="35150" y="49930"/>
                </a:lnTo>
                <a:lnTo>
                  <a:pt x="35130" y="49910"/>
                </a:lnTo>
                <a:lnTo>
                  <a:pt x="35120" y="49900"/>
                </a:lnTo>
                <a:lnTo>
                  <a:pt x="35110" y="49890"/>
                </a:lnTo>
                <a:lnTo>
                  <a:pt x="35090" y="49880"/>
                </a:lnTo>
                <a:lnTo>
                  <a:pt x="35080" y="49870"/>
                </a:lnTo>
                <a:lnTo>
                  <a:pt x="35070" y="49860"/>
                </a:lnTo>
                <a:lnTo>
                  <a:pt x="35040" y="49840"/>
                </a:lnTo>
                <a:lnTo>
                  <a:pt x="35010" y="49830"/>
                </a:lnTo>
                <a:lnTo>
                  <a:pt x="34980" y="49810"/>
                </a:lnTo>
                <a:lnTo>
                  <a:pt x="34960" y="49790"/>
                </a:lnTo>
                <a:lnTo>
                  <a:pt x="34930" y="49780"/>
                </a:lnTo>
                <a:lnTo>
                  <a:pt x="34930" y="49770"/>
                </a:lnTo>
                <a:lnTo>
                  <a:pt x="34900" y="49760"/>
                </a:lnTo>
                <a:lnTo>
                  <a:pt x="34880" y="49740"/>
                </a:lnTo>
                <a:lnTo>
                  <a:pt x="34880" y="49700"/>
                </a:lnTo>
                <a:lnTo>
                  <a:pt x="34880" y="49660"/>
                </a:lnTo>
                <a:lnTo>
                  <a:pt x="34890" y="49610"/>
                </a:lnTo>
                <a:lnTo>
                  <a:pt x="34890" y="49560"/>
                </a:lnTo>
                <a:lnTo>
                  <a:pt x="34890" y="49530"/>
                </a:lnTo>
                <a:lnTo>
                  <a:pt x="34900" y="49520"/>
                </a:lnTo>
                <a:lnTo>
                  <a:pt x="34910" y="49510"/>
                </a:lnTo>
                <a:lnTo>
                  <a:pt x="34910" y="49500"/>
                </a:lnTo>
                <a:lnTo>
                  <a:pt x="34920" y="49470"/>
                </a:lnTo>
                <a:lnTo>
                  <a:pt x="34930" y="49450"/>
                </a:lnTo>
                <a:lnTo>
                  <a:pt x="34940" y="49440"/>
                </a:lnTo>
                <a:lnTo>
                  <a:pt x="34950" y="49420"/>
                </a:lnTo>
                <a:lnTo>
                  <a:pt x="34950" y="49410"/>
                </a:lnTo>
                <a:lnTo>
                  <a:pt x="34950" y="49400"/>
                </a:lnTo>
                <a:lnTo>
                  <a:pt x="34960" y="49390"/>
                </a:lnTo>
                <a:lnTo>
                  <a:pt x="34960" y="49380"/>
                </a:lnTo>
                <a:lnTo>
                  <a:pt x="34970" y="49360"/>
                </a:lnTo>
                <a:lnTo>
                  <a:pt x="34990" y="49320"/>
                </a:lnTo>
                <a:lnTo>
                  <a:pt x="35000" y="49290"/>
                </a:lnTo>
                <a:lnTo>
                  <a:pt x="35010" y="49270"/>
                </a:lnTo>
                <a:lnTo>
                  <a:pt x="35030" y="49240"/>
                </a:lnTo>
                <a:lnTo>
                  <a:pt x="35040" y="49220"/>
                </a:lnTo>
                <a:lnTo>
                  <a:pt x="35050" y="49190"/>
                </a:lnTo>
                <a:lnTo>
                  <a:pt x="35050" y="49180"/>
                </a:lnTo>
                <a:lnTo>
                  <a:pt x="35060" y="49180"/>
                </a:lnTo>
                <a:lnTo>
                  <a:pt x="35060" y="49160"/>
                </a:lnTo>
                <a:lnTo>
                  <a:pt x="35070" y="49150"/>
                </a:lnTo>
                <a:lnTo>
                  <a:pt x="35070" y="49140"/>
                </a:lnTo>
                <a:lnTo>
                  <a:pt x="35080" y="49130"/>
                </a:lnTo>
                <a:lnTo>
                  <a:pt x="35080" y="49110"/>
                </a:lnTo>
                <a:lnTo>
                  <a:pt x="35090" y="49100"/>
                </a:lnTo>
                <a:lnTo>
                  <a:pt x="35100" y="49080"/>
                </a:lnTo>
                <a:lnTo>
                  <a:pt x="35110" y="49060"/>
                </a:lnTo>
                <a:lnTo>
                  <a:pt x="35130" y="49020"/>
                </a:lnTo>
                <a:lnTo>
                  <a:pt x="35140" y="49000"/>
                </a:lnTo>
                <a:lnTo>
                  <a:pt x="35140" y="48990"/>
                </a:lnTo>
                <a:lnTo>
                  <a:pt x="35150" y="48980"/>
                </a:lnTo>
                <a:lnTo>
                  <a:pt x="35150" y="48970"/>
                </a:lnTo>
                <a:lnTo>
                  <a:pt x="35160" y="48960"/>
                </a:lnTo>
                <a:lnTo>
                  <a:pt x="35170" y="48940"/>
                </a:lnTo>
                <a:lnTo>
                  <a:pt x="35170" y="48930"/>
                </a:lnTo>
                <a:lnTo>
                  <a:pt x="35180" y="48920"/>
                </a:lnTo>
                <a:lnTo>
                  <a:pt x="35180" y="48900"/>
                </a:lnTo>
                <a:lnTo>
                  <a:pt x="35190" y="48890"/>
                </a:lnTo>
                <a:lnTo>
                  <a:pt x="35200" y="48870"/>
                </a:lnTo>
                <a:lnTo>
                  <a:pt x="35200" y="48860"/>
                </a:lnTo>
                <a:lnTo>
                  <a:pt x="35210" y="48850"/>
                </a:lnTo>
                <a:lnTo>
                  <a:pt x="35220" y="48830"/>
                </a:lnTo>
                <a:lnTo>
                  <a:pt x="35220" y="48820"/>
                </a:lnTo>
                <a:lnTo>
                  <a:pt x="35230" y="48800"/>
                </a:lnTo>
                <a:lnTo>
                  <a:pt x="35240" y="48790"/>
                </a:lnTo>
                <a:lnTo>
                  <a:pt x="35240" y="48780"/>
                </a:lnTo>
                <a:lnTo>
                  <a:pt x="35250" y="48750"/>
                </a:lnTo>
                <a:lnTo>
                  <a:pt x="35280" y="48700"/>
                </a:lnTo>
                <a:lnTo>
                  <a:pt x="35290" y="48660"/>
                </a:lnTo>
                <a:lnTo>
                  <a:pt x="35300" y="48650"/>
                </a:lnTo>
                <a:lnTo>
                  <a:pt x="35300" y="48640"/>
                </a:lnTo>
                <a:lnTo>
                  <a:pt x="35310" y="48620"/>
                </a:lnTo>
                <a:lnTo>
                  <a:pt x="35320" y="48610"/>
                </a:lnTo>
                <a:lnTo>
                  <a:pt x="35330" y="48590"/>
                </a:lnTo>
                <a:lnTo>
                  <a:pt x="35350" y="48540"/>
                </a:lnTo>
                <a:lnTo>
                  <a:pt x="35360" y="48510"/>
                </a:lnTo>
                <a:lnTo>
                  <a:pt x="35360" y="48500"/>
                </a:lnTo>
                <a:lnTo>
                  <a:pt x="35380" y="48460"/>
                </a:lnTo>
                <a:lnTo>
                  <a:pt x="35390" y="48430"/>
                </a:lnTo>
                <a:lnTo>
                  <a:pt x="35400" y="48410"/>
                </a:lnTo>
                <a:lnTo>
                  <a:pt x="35410" y="48410"/>
                </a:lnTo>
                <a:lnTo>
                  <a:pt x="35410" y="48400"/>
                </a:lnTo>
                <a:lnTo>
                  <a:pt x="35420" y="48380"/>
                </a:lnTo>
                <a:lnTo>
                  <a:pt x="35430" y="48350"/>
                </a:lnTo>
                <a:lnTo>
                  <a:pt x="35450" y="48320"/>
                </a:lnTo>
                <a:lnTo>
                  <a:pt x="35460" y="48280"/>
                </a:lnTo>
                <a:lnTo>
                  <a:pt x="35470" y="48250"/>
                </a:lnTo>
                <a:lnTo>
                  <a:pt x="35470" y="48240"/>
                </a:lnTo>
                <a:lnTo>
                  <a:pt x="35480" y="48230"/>
                </a:lnTo>
                <a:lnTo>
                  <a:pt x="35470" y="48210"/>
                </a:lnTo>
                <a:lnTo>
                  <a:pt x="35460" y="48190"/>
                </a:lnTo>
                <a:lnTo>
                  <a:pt x="35460" y="48180"/>
                </a:lnTo>
                <a:lnTo>
                  <a:pt x="35460" y="48170"/>
                </a:lnTo>
                <a:lnTo>
                  <a:pt x="35450" y="48130"/>
                </a:lnTo>
                <a:lnTo>
                  <a:pt x="35450" y="48120"/>
                </a:lnTo>
                <a:lnTo>
                  <a:pt x="35440" y="48120"/>
                </a:lnTo>
                <a:lnTo>
                  <a:pt x="35430" y="48070"/>
                </a:lnTo>
                <a:lnTo>
                  <a:pt x="35430" y="48050"/>
                </a:lnTo>
                <a:lnTo>
                  <a:pt x="35430" y="48040"/>
                </a:lnTo>
                <a:lnTo>
                  <a:pt x="35420" y="48010"/>
                </a:lnTo>
                <a:lnTo>
                  <a:pt x="35410" y="47990"/>
                </a:lnTo>
                <a:lnTo>
                  <a:pt x="35410" y="47960"/>
                </a:lnTo>
                <a:lnTo>
                  <a:pt x="35390" y="47910"/>
                </a:lnTo>
                <a:lnTo>
                  <a:pt x="35380" y="47870"/>
                </a:lnTo>
                <a:lnTo>
                  <a:pt x="35380" y="47830"/>
                </a:lnTo>
                <a:lnTo>
                  <a:pt x="35370" y="47830"/>
                </a:lnTo>
                <a:lnTo>
                  <a:pt x="35370" y="47820"/>
                </a:lnTo>
                <a:lnTo>
                  <a:pt x="35370" y="47800"/>
                </a:lnTo>
                <a:lnTo>
                  <a:pt x="35360" y="47780"/>
                </a:lnTo>
                <a:lnTo>
                  <a:pt x="35360" y="47760"/>
                </a:lnTo>
                <a:lnTo>
                  <a:pt x="35360" y="47750"/>
                </a:lnTo>
                <a:lnTo>
                  <a:pt x="35350" y="47720"/>
                </a:lnTo>
                <a:lnTo>
                  <a:pt x="35340" y="47690"/>
                </a:lnTo>
                <a:lnTo>
                  <a:pt x="35340" y="47670"/>
                </a:lnTo>
                <a:lnTo>
                  <a:pt x="35340" y="47660"/>
                </a:lnTo>
                <a:lnTo>
                  <a:pt x="35330" y="47630"/>
                </a:lnTo>
                <a:lnTo>
                  <a:pt x="35350" y="47610"/>
                </a:lnTo>
                <a:lnTo>
                  <a:pt x="35360" y="47600"/>
                </a:lnTo>
                <a:lnTo>
                  <a:pt x="35370" y="47590"/>
                </a:lnTo>
                <a:lnTo>
                  <a:pt x="35370" y="47580"/>
                </a:lnTo>
                <a:lnTo>
                  <a:pt x="35400" y="47550"/>
                </a:lnTo>
                <a:lnTo>
                  <a:pt x="35410" y="47540"/>
                </a:lnTo>
                <a:lnTo>
                  <a:pt x="35420" y="47520"/>
                </a:lnTo>
                <a:lnTo>
                  <a:pt x="35430" y="47510"/>
                </a:lnTo>
                <a:lnTo>
                  <a:pt x="35500" y="47490"/>
                </a:lnTo>
                <a:lnTo>
                  <a:pt x="35580" y="47470"/>
                </a:lnTo>
                <a:lnTo>
                  <a:pt x="35660" y="47450"/>
                </a:lnTo>
                <a:lnTo>
                  <a:pt x="35710" y="47440"/>
                </a:lnTo>
                <a:lnTo>
                  <a:pt x="35780" y="47420"/>
                </a:lnTo>
                <a:lnTo>
                  <a:pt x="35850" y="47400"/>
                </a:lnTo>
                <a:lnTo>
                  <a:pt x="35920" y="47380"/>
                </a:lnTo>
                <a:lnTo>
                  <a:pt x="35960" y="47370"/>
                </a:lnTo>
                <a:lnTo>
                  <a:pt x="35980" y="47350"/>
                </a:lnTo>
                <a:lnTo>
                  <a:pt x="36030" y="47300"/>
                </a:lnTo>
                <a:lnTo>
                  <a:pt x="36060" y="47270"/>
                </a:lnTo>
                <a:lnTo>
                  <a:pt x="36070" y="47260"/>
                </a:lnTo>
                <a:lnTo>
                  <a:pt x="36080" y="47250"/>
                </a:lnTo>
                <a:lnTo>
                  <a:pt x="36090" y="47240"/>
                </a:lnTo>
                <a:lnTo>
                  <a:pt x="36090" y="47230"/>
                </a:lnTo>
                <a:lnTo>
                  <a:pt x="36110" y="47220"/>
                </a:lnTo>
                <a:lnTo>
                  <a:pt x="36140" y="47200"/>
                </a:lnTo>
                <a:lnTo>
                  <a:pt x="36180" y="47150"/>
                </a:lnTo>
                <a:lnTo>
                  <a:pt x="36220" y="47110"/>
                </a:lnTo>
                <a:lnTo>
                  <a:pt x="36270" y="47060"/>
                </a:lnTo>
                <a:lnTo>
                  <a:pt x="36320" y="47010"/>
                </a:lnTo>
                <a:lnTo>
                  <a:pt x="36340" y="46990"/>
                </a:lnTo>
                <a:lnTo>
                  <a:pt x="36370" y="46960"/>
                </a:lnTo>
                <a:lnTo>
                  <a:pt x="36410" y="46920"/>
                </a:lnTo>
                <a:lnTo>
                  <a:pt x="36460" y="46880"/>
                </a:lnTo>
                <a:lnTo>
                  <a:pt x="36470" y="46860"/>
                </a:lnTo>
                <a:lnTo>
                  <a:pt x="36480" y="46850"/>
                </a:lnTo>
                <a:lnTo>
                  <a:pt x="36490" y="46830"/>
                </a:lnTo>
                <a:lnTo>
                  <a:pt x="36510" y="46810"/>
                </a:lnTo>
                <a:lnTo>
                  <a:pt x="36520" y="46780"/>
                </a:lnTo>
                <a:lnTo>
                  <a:pt x="36530" y="46770"/>
                </a:lnTo>
                <a:lnTo>
                  <a:pt x="36540" y="46760"/>
                </a:lnTo>
                <a:lnTo>
                  <a:pt x="36540" y="46750"/>
                </a:lnTo>
                <a:lnTo>
                  <a:pt x="36550" y="46740"/>
                </a:lnTo>
                <a:lnTo>
                  <a:pt x="36560" y="46730"/>
                </a:lnTo>
                <a:lnTo>
                  <a:pt x="36560" y="46720"/>
                </a:lnTo>
                <a:lnTo>
                  <a:pt x="36570" y="46700"/>
                </a:lnTo>
                <a:lnTo>
                  <a:pt x="36580" y="46690"/>
                </a:lnTo>
                <a:lnTo>
                  <a:pt x="36590" y="46680"/>
                </a:lnTo>
                <a:lnTo>
                  <a:pt x="36600" y="46660"/>
                </a:lnTo>
                <a:lnTo>
                  <a:pt x="36600" y="46650"/>
                </a:lnTo>
                <a:lnTo>
                  <a:pt x="36610" y="46650"/>
                </a:lnTo>
                <a:lnTo>
                  <a:pt x="36610" y="46630"/>
                </a:lnTo>
                <a:lnTo>
                  <a:pt x="36630" y="46600"/>
                </a:lnTo>
                <a:lnTo>
                  <a:pt x="36650" y="46580"/>
                </a:lnTo>
                <a:lnTo>
                  <a:pt x="36660" y="46560"/>
                </a:lnTo>
                <a:lnTo>
                  <a:pt x="36670" y="46540"/>
                </a:lnTo>
                <a:lnTo>
                  <a:pt x="36670" y="46530"/>
                </a:lnTo>
                <a:lnTo>
                  <a:pt x="36680" y="46530"/>
                </a:lnTo>
                <a:lnTo>
                  <a:pt x="36700" y="46500"/>
                </a:lnTo>
                <a:lnTo>
                  <a:pt x="36700" y="46490"/>
                </a:lnTo>
                <a:lnTo>
                  <a:pt x="36710" y="46480"/>
                </a:lnTo>
                <a:lnTo>
                  <a:pt x="36720" y="46460"/>
                </a:lnTo>
                <a:lnTo>
                  <a:pt x="36720" y="46450"/>
                </a:lnTo>
                <a:lnTo>
                  <a:pt x="36730" y="46450"/>
                </a:lnTo>
                <a:lnTo>
                  <a:pt x="36750" y="46410"/>
                </a:lnTo>
                <a:lnTo>
                  <a:pt x="36780" y="46360"/>
                </a:lnTo>
                <a:lnTo>
                  <a:pt x="36790" y="46340"/>
                </a:lnTo>
                <a:lnTo>
                  <a:pt x="36800" y="46320"/>
                </a:lnTo>
                <a:lnTo>
                  <a:pt x="36830" y="46290"/>
                </a:lnTo>
                <a:lnTo>
                  <a:pt x="36850" y="46240"/>
                </a:lnTo>
                <a:lnTo>
                  <a:pt x="36880" y="46200"/>
                </a:lnTo>
                <a:lnTo>
                  <a:pt x="36910" y="46160"/>
                </a:lnTo>
                <a:lnTo>
                  <a:pt x="36940" y="46110"/>
                </a:lnTo>
                <a:lnTo>
                  <a:pt x="36960" y="46060"/>
                </a:lnTo>
                <a:lnTo>
                  <a:pt x="36990" y="46020"/>
                </a:lnTo>
                <a:lnTo>
                  <a:pt x="37020" y="45980"/>
                </a:lnTo>
                <a:lnTo>
                  <a:pt x="37050" y="45930"/>
                </a:lnTo>
                <a:lnTo>
                  <a:pt x="37060" y="45910"/>
                </a:lnTo>
                <a:lnTo>
                  <a:pt x="37060" y="45900"/>
                </a:lnTo>
                <a:lnTo>
                  <a:pt x="37070" y="45890"/>
                </a:lnTo>
                <a:lnTo>
                  <a:pt x="37070" y="45880"/>
                </a:lnTo>
                <a:lnTo>
                  <a:pt x="37080" y="45870"/>
                </a:lnTo>
                <a:lnTo>
                  <a:pt x="37080" y="45850"/>
                </a:lnTo>
                <a:lnTo>
                  <a:pt x="37090" y="45830"/>
                </a:lnTo>
                <a:lnTo>
                  <a:pt x="37100" y="45800"/>
                </a:lnTo>
                <a:lnTo>
                  <a:pt x="37100" y="45790"/>
                </a:lnTo>
                <a:lnTo>
                  <a:pt x="37110" y="45780"/>
                </a:lnTo>
                <a:lnTo>
                  <a:pt x="37110" y="45770"/>
                </a:lnTo>
                <a:lnTo>
                  <a:pt x="37120" y="45770"/>
                </a:lnTo>
                <a:lnTo>
                  <a:pt x="37150" y="45750"/>
                </a:lnTo>
                <a:lnTo>
                  <a:pt x="37160" y="45740"/>
                </a:lnTo>
                <a:lnTo>
                  <a:pt x="37170" y="45740"/>
                </a:lnTo>
                <a:lnTo>
                  <a:pt x="37190" y="45730"/>
                </a:lnTo>
                <a:lnTo>
                  <a:pt x="37200" y="45720"/>
                </a:lnTo>
                <a:lnTo>
                  <a:pt x="37220" y="45710"/>
                </a:lnTo>
                <a:lnTo>
                  <a:pt x="37240" y="45700"/>
                </a:lnTo>
                <a:lnTo>
                  <a:pt x="37240" y="45710"/>
                </a:lnTo>
                <a:lnTo>
                  <a:pt x="37240" y="45720"/>
                </a:lnTo>
                <a:lnTo>
                  <a:pt x="37230" y="45730"/>
                </a:lnTo>
                <a:lnTo>
                  <a:pt x="37230" y="45740"/>
                </a:lnTo>
                <a:lnTo>
                  <a:pt x="37220" y="45750"/>
                </a:lnTo>
                <a:lnTo>
                  <a:pt x="37220" y="45760"/>
                </a:lnTo>
                <a:lnTo>
                  <a:pt x="37220" y="45770"/>
                </a:lnTo>
                <a:lnTo>
                  <a:pt x="37220" y="45780"/>
                </a:lnTo>
                <a:lnTo>
                  <a:pt x="37210" y="45790"/>
                </a:lnTo>
                <a:lnTo>
                  <a:pt x="37210" y="45800"/>
                </a:lnTo>
                <a:lnTo>
                  <a:pt x="37210" y="45810"/>
                </a:lnTo>
                <a:lnTo>
                  <a:pt x="37200" y="45820"/>
                </a:lnTo>
                <a:lnTo>
                  <a:pt x="37200" y="45830"/>
                </a:lnTo>
                <a:lnTo>
                  <a:pt x="37200" y="45840"/>
                </a:lnTo>
                <a:lnTo>
                  <a:pt x="37200" y="45850"/>
                </a:lnTo>
                <a:lnTo>
                  <a:pt x="37200" y="45870"/>
                </a:lnTo>
                <a:lnTo>
                  <a:pt x="37190" y="45870"/>
                </a:lnTo>
                <a:lnTo>
                  <a:pt x="37190" y="45890"/>
                </a:lnTo>
                <a:lnTo>
                  <a:pt x="37190" y="45900"/>
                </a:lnTo>
                <a:lnTo>
                  <a:pt x="37180" y="45910"/>
                </a:lnTo>
                <a:lnTo>
                  <a:pt x="37180" y="45930"/>
                </a:lnTo>
                <a:lnTo>
                  <a:pt x="37190" y="45940"/>
                </a:lnTo>
                <a:lnTo>
                  <a:pt x="37180" y="45940"/>
                </a:lnTo>
                <a:lnTo>
                  <a:pt x="37180" y="45950"/>
                </a:lnTo>
                <a:lnTo>
                  <a:pt x="37180" y="45960"/>
                </a:lnTo>
                <a:lnTo>
                  <a:pt x="37170" y="45980"/>
                </a:lnTo>
                <a:lnTo>
                  <a:pt x="37180" y="45990"/>
                </a:lnTo>
                <a:lnTo>
                  <a:pt x="37190" y="46000"/>
                </a:lnTo>
                <a:lnTo>
                  <a:pt x="37210" y="46000"/>
                </a:lnTo>
                <a:lnTo>
                  <a:pt x="37240" y="46000"/>
                </a:lnTo>
                <a:lnTo>
                  <a:pt x="37260" y="46000"/>
                </a:lnTo>
                <a:lnTo>
                  <a:pt x="37270" y="46000"/>
                </a:lnTo>
                <a:lnTo>
                  <a:pt x="37290" y="45990"/>
                </a:lnTo>
                <a:lnTo>
                  <a:pt x="37320" y="45990"/>
                </a:lnTo>
                <a:lnTo>
                  <a:pt x="37330" y="45990"/>
                </a:lnTo>
                <a:lnTo>
                  <a:pt x="37350" y="45990"/>
                </a:lnTo>
                <a:lnTo>
                  <a:pt x="37390" y="45990"/>
                </a:lnTo>
                <a:lnTo>
                  <a:pt x="37430" y="45990"/>
                </a:lnTo>
                <a:lnTo>
                  <a:pt x="37470" y="45990"/>
                </a:lnTo>
                <a:lnTo>
                  <a:pt x="37520" y="45990"/>
                </a:lnTo>
                <a:lnTo>
                  <a:pt x="37560" y="45990"/>
                </a:lnTo>
                <a:lnTo>
                  <a:pt x="37610" y="46000"/>
                </a:lnTo>
                <a:lnTo>
                  <a:pt x="37650" y="46000"/>
                </a:lnTo>
                <a:lnTo>
                  <a:pt x="37700" y="46000"/>
                </a:lnTo>
                <a:lnTo>
                  <a:pt x="37740" y="46000"/>
                </a:lnTo>
                <a:lnTo>
                  <a:pt x="37780" y="46000"/>
                </a:lnTo>
                <a:lnTo>
                  <a:pt x="37830" y="46000"/>
                </a:lnTo>
                <a:lnTo>
                  <a:pt x="37870" y="46000"/>
                </a:lnTo>
                <a:lnTo>
                  <a:pt x="37920" y="46000"/>
                </a:lnTo>
                <a:lnTo>
                  <a:pt x="37960" y="46000"/>
                </a:lnTo>
                <a:lnTo>
                  <a:pt x="38000" y="46000"/>
                </a:lnTo>
                <a:lnTo>
                  <a:pt x="38050" y="46000"/>
                </a:lnTo>
                <a:lnTo>
                  <a:pt x="38090" y="46000"/>
                </a:lnTo>
                <a:lnTo>
                  <a:pt x="38140" y="46000"/>
                </a:lnTo>
                <a:lnTo>
                  <a:pt x="38180" y="46000"/>
                </a:lnTo>
                <a:lnTo>
                  <a:pt x="38190" y="46000"/>
                </a:lnTo>
                <a:lnTo>
                  <a:pt x="38200" y="46000"/>
                </a:lnTo>
                <a:lnTo>
                  <a:pt x="38220" y="46000"/>
                </a:lnTo>
                <a:lnTo>
                  <a:pt x="38270" y="46000"/>
                </a:lnTo>
                <a:lnTo>
                  <a:pt x="38310" y="46000"/>
                </a:lnTo>
                <a:lnTo>
                  <a:pt x="38360" y="46000"/>
                </a:lnTo>
                <a:lnTo>
                  <a:pt x="38400" y="46000"/>
                </a:lnTo>
                <a:lnTo>
                  <a:pt x="38430" y="46000"/>
                </a:lnTo>
                <a:lnTo>
                  <a:pt x="38440" y="46000"/>
                </a:lnTo>
                <a:lnTo>
                  <a:pt x="38490" y="46000"/>
                </a:lnTo>
                <a:lnTo>
                  <a:pt x="38530" y="46000"/>
                </a:lnTo>
                <a:lnTo>
                  <a:pt x="38570" y="46000"/>
                </a:lnTo>
                <a:lnTo>
                  <a:pt x="38610" y="46000"/>
                </a:lnTo>
                <a:lnTo>
                  <a:pt x="38660" y="46000"/>
                </a:lnTo>
                <a:lnTo>
                  <a:pt x="38700" y="46000"/>
                </a:lnTo>
                <a:lnTo>
                  <a:pt x="38750" y="46000"/>
                </a:lnTo>
                <a:lnTo>
                  <a:pt x="38790" y="46000"/>
                </a:lnTo>
                <a:lnTo>
                  <a:pt x="38840" y="46000"/>
                </a:lnTo>
                <a:lnTo>
                  <a:pt x="38870" y="46000"/>
                </a:lnTo>
                <a:lnTo>
                  <a:pt x="38890" y="46000"/>
                </a:lnTo>
                <a:lnTo>
                  <a:pt x="38900" y="46000"/>
                </a:lnTo>
                <a:lnTo>
                  <a:pt x="38910" y="45980"/>
                </a:lnTo>
                <a:lnTo>
                  <a:pt x="38910" y="45970"/>
                </a:lnTo>
                <a:lnTo>
                  <a:pt x="38920" y="45960"/>
                </a:lnTo>
                <a:lnTo>
                  <a:pt x="38930" y="45970"/>
                </a:lnTo>
                <a:lnTo>
                  <a:pt x="38940" y="45970"/>
                </a:lnTo>
                <a:lnTo>
                  <a:pt x="38950" y="45950"/>
                </a:lnTo>
                <a:lnTo>
                  <a:pt x="38960" y="45940"/>
                </a:lnTo>
                <a:lnTo>
                  <a:pt x="38970" y="45940"/>
                </a:lnTo>
                <a:lnTo>
                  <a:pt x="38990" y="45940"/>
                </a:lnTo>
                <a:lnTo>
                  <a:pt x="39000" y="45940"/>
                </a:lnTo>
                <a:lnTo>
                  <a:pt x="39010" y="45930"/>
                </a:lnTo>
                <a:lnTo>
                  <a:pt x="39030" y="45930"/>
                </a:lnTo>
                <a:lnTo>
                  <a:pt x="39040" y="45930"/>
                </a:lnTo>
                <a:lnTo>
                  <a:pt x="39070" y="45930"/>
                </a:lnTo>
                <a:lnTo>
                  <a:pt x="39110" y="45930"/>
                </a:lnTo>
                <a:lnTo>
                  <a:pt x="39150" y="45920"/>
                </a:lnTo>
                <a:lnTo>
                  <a:pt x="39180" y="45930"/>
                </a:lnTo>
                <a:lnTo>
                  <a:pt x="39210" y="45940"/>
                </a:lnTo>
                <a:lnTo>
                  <a:pt x="39250" y="45950"/>
                </a:lnTo>
                <a:lnTo>
                  <a:pt x="39270" y="45940"/>
                </a:lnTo>
                <a:lnTo>
                  <a:pt x="39280" y="45940"/>
                </a:lnTo>
                <a:lnTo>
                  <a:pt x="39300" y="45930"/>
                </a:lnTo>
                <a:lnTo>
                  <a:pt x="39340" y="45910"/>
                </a:lnTo>
                <a:lnTo>
                  <a:pt x="39380" y="45900"/>
                </a:lnTo>
                <a:lnTo>
                  <a:pt x="39410" y="45880"/>
                </a:lnTo>
                <a:lnTo>
                  <a:pt x="39450" y="45870"/>
                </a:lnTo>
                <a:lnTo>
                  <a:pt x="39460" y="45860"/>
                </a:lnTo>
                <a:lnTo>
                  <a:pt x="39470" y="45850"/>
                </a:lnTo>
                <a:lnTo>
                  <a:pt x="39480" y="45850"/>
                </a:lnTo>
                <a:lnTo>
                  <a:pt x="39480" y="45840"/>
                </a:lnTo>
                <a:lnTo>
                  <a:pt x="39490" y="45820"/>
                </a:lnTo>
                <a:lnTo>
                  <a:pt x="39510" y="45790"/>
                </a:lnTo>
                <a:lnTo>
                  <a:pt x="39530" y="45760"/>
                </a:lnTo>
                <a:lnTo>
                  <a:pt x="39550" y="45730"/>
                </a:lnTo>
                <a:lnTo>
                  <a:pt x="39560" y="45710"/>
                </a:lnTo>
                <a:lnTo>
                  <a:pt x="39570" y="45700"/>
                </a:lnTo>
                <a:lnTo>
                  <a:pt x="39570" y="45690"/>
                </a:lnTo>
                <a:lnTo>
                  <a:pt x="39580" y="45670"/>
                </a:lnTo>
                <a:lnTo>
                  <a:pt x="39600" y="45650"/>
                </a:lnTo>
                <a:lnTo>
                  <a:pt x="39620" y="45620"/>
                </a:lnTo>
                <a:lnTo>
                  <a:pt x="39630" y="45610"/>
                </a:lnTo>
                <a:lnTo>
                  <a:pt x="39630" y="45600"/>
                </a:lnTo>
                <a:lnTo>
                  <a:pt x="39640" y="45590"/>
                </a:lnTo>
                <a:lnTo>
                  <a:pt x="39660" y="45580"/>
                </a:lnTo>
                <a:lnTo>
                  <a:pt x="39700" y="45570"/>
                </a:lnTo>
                <a:lnTo>
                  <a:pt x="39730" y="45550"/>
                </a:lnTo>
                <a:lnTo>
                  <a:pt x="39760" y="45540"/>
                </a:lnTo>
                <a:lnTo>
                  <a:pt x="39800" y="45530"/>
                </a:lnTo>
                <a:lnTo>
                  <a:pt x="39810" y="45530"/>
                </a:lnTo>
                <a:lnTo>
                  <a:pt x="39820" y="45520"/>
                </a:lnTo>
                <a:lnTo>
                  <a:pt x="39840" y="45510"/>
                </a:lnTo>
                <a:lnTo>
                  <a:pt x="39860" y="45510"/>
                </a:lnTo>
                <a:lnTo>
                  <a:pt x="39880" y="45500"/>
                </a:lnTo>
                <a:lnTo>
                  <a:pt x="39910" y="45500"/>
                </a:lnTo>
                <a:lnTo>
                  <a:pt x="39920" y="45500"/>
                </a:lnTo>
                <a:lnTo>
                  <a:pt x="39930" y="45490"/>
                </a:lnTo>
                <a:lnTo>
                  <a:pt x="39970" y="45490"/>
                </a:lnTo>
                <a:lnTo>
                  <a:pt x="40000" y="45510"/>
                </a:lnTo>
                <a:lnTo>
                  <a:pt x="40010" y="45510"/>
                </a:lnTo>
                <a:lnTo>
                  <a:pt x="40020" y="45520"/>
                </a:lnTo>
                <a:lnTo>
                  <a:pt x="40030" y="45530"/>
                </a:lnTo>
                <a:lnTo>
                  <a:pt x="40070" y="45550"/>
                </a:lnTo>
                <a:lnTo>
                  <a:pt x="40100" y="45570"/>
                </a:lnTo>
                <a:lnTo>
                  <a:pt x="40120" y="45580"/>
                </a:lnTo>
                <a:lnTo>
                  <a:pt x="40140" y="45590"/>
                </a:lnTo>
                <a:lnTo>
                  <a:pt x="40150" y="45600"/>
                </a:lnTo>
                <a:lnTo>
                  <a:pt x="40180" y="45620"/>
                </a:lnTo>
                <a:lnTo>
                  <a:pt x="40200" y="45630"/>
                </a:lnTo>
                <a:lnTo>
                  <a:pt x="40200" y="45640"/>
                </a:lnTo>
                <a:lnTo>
                  <a:pt x="40200" y="45660"/>
                </a:lnTo>
                <a:lnTo>
                  <a:pt x="40200" y="45680"/>
                </a:lnTo>
                <a:lnTo>
                  <a:pt x="40200" y="45710"/>
                </a:lnTo>
                <a:lnTo>
                  <a:pt x="40200" y="45720"/>
                </a:lnTo>
                <a:lnTo>
                  <a:pt x="40200" y="45740"/>
                </a:lnTo>
                <a:lnTo>
                  <a:pt x="40200" y="45750"/>
                </a:lnTo>
                <a:lnTo>
                  <a:pt x="40220" y="45780"/>
                </a:lnTo>
                <a:lnTo>
                  <a:pt x="40230" y="45800"/>
                </a:lnTo>
                <a:lnTo>
                  <a:pt x="40240" y="45820"/>
                </a:lnTo>
                <a:lnTo>
                  <a:pt x="40240" y="45830"/>
                </a:lnTo>
                <a:lnTo>
                  <a:pt x="40250" y="45850"/>
                </a:lnTo>
                <a:lnTo>
                  <a:pt x="40260" y="45860"/>
                </a:lnTo>
                <a:lnTo>
                  <a:pt x="40260" y="45870"/>
                </a:lnTo>
                <a:lnTo>
                  <a:pt x="40270" y="45890"/>
                </a:lnTo>
                <a:lnTo>
                  <a:pt x="40280" y="45910"/>
                </a:lnTo>
                <a:lnTo>
                  <a:pt x="40290" y="45930"/>
                </a:lnTo>
                <a:lnTo>
                  <a:pt x="40300" y="45940"/>
                </a:lnTo>
                <a:lnTo>
                  <a:pt x="40310" y="45960"/>
                </a:lnTo>
                <a:lnTo>
                  <a:pt x="40320" y="45990"/>
                </a:lnTo>
                <a:lnTo>
                  <a:pt x="40330" y="46000"/>
                </a:lnTo>
                <a:lnTo>
                  <a:pt x="40330" y="46030"/>
                </a:lnTo>
                <a:lnTo>
                  <a:pt x="40330" y="46040"/>
                </a:lnTo>
                <a:lnTo>
                  <a:pt x="40330" y="46050"/>
                </a:lnTo>
                <a:lnTo>
                  <a:pt x="40330" y="46080"/>
                </a:lnTo>
                <a:lnTo>
                  <a:pt x="40340" y="46100"/>
                </a:lnTo>
                <a:lnTo>
                  <a:pt x="40350" y="46120"/>
                </a:lnTo>
                <a:lnTo>
                  <a:pt x="40370" y="46130"/>
                </a:lnTo>
                <a:lnTo>
                  <a:pt x="40380" y="46140"/>
                </a:lnTo>
                <a:lnTo>
                  <a:pt x="40390" y="46140"/>
                </a:lnTo>
                <a:lnTo>
                  <a:pt x="40410" y="46160"/>
                </a:lnTo>
                <a:lnTo>
                  <a:pt x="40420" y="46160"/>
                </a:lnTo>
                <a:lnTo>
                  <a:pt x="40420" y="46170"/>
                </a:lnTo>
                <a:lnTo>
                  <a:pt x="40420" y="46180"/>
                </a:lnTo>
                <a:lnTo>
                  <a:pt x="40410" y="46200"/>
                </a:lnTo>
                <a:lnTo>
                  <a:pt x="40400" y="46200"/>
                </a:lnTo>
                <a:lnTo>
                  <a:pt x="40410" y="46230"/>
                </a:lnTo>
                <a:lnTo>
                  <a:pt x="40410" y="46240"/>
                </a:lnTo>
                <a:lnTo>
                  <a:pt x="40420" y="46250"/>
                </a:lnTo>
                <a:lnTo>
                  <a:pt x="40430" y="46260"/>
                </a:lnTo>
                <a:lnTo>
                  <a:pt x="40440" y="46280"/>
                </a:lnTo>
                <a:lnTo>
                  <a:pt x="40450" y="46290"/>
                </a:lnTo>
                <a:lnTo>
                  <a:pt x="40460" y="46320"/>
                </a:lnTo>
                <a:lnTo>
                  <a:pt x="40470" y="46350"/>
                </a:lnTo>
                <a:lnTo>
                  <a:pt x="40480" y="46360"/>
                </a:lnTo>
                <a:lnTo>
                  <a:pt x="40490" y="46370"/>
                </a:lnTo>
                <a:lnTo>
                  <a:pt x="40490" y="46380"/>
                </a:lnTo>
                <a:lnTo>
                  <a:pt x="40500" y="46400"/>
                </a:lnTo>
                <a:lnTo>
                  <a:pt x="40500" y="46410"/>
                </a:lnTo>
                <a:lnTo>
                  <a:pt x="40510" y="46440"/>
                </a:lnTo>
                <a:lnTo>
                  <a:pt x="40520" y="46460"/>
                </a:lnTo>
                <a:lnTo>
                  <a:pt x="40530" y="46480"/>
                </a:lnTo>
                <a:lnTo>
                  <a:pt x="40540" y="46500"/>
                </a:lnTo>
                <a:lnTo>
                  <a:pt x="40550" y="46530"/>
                </a:lnTo>
                <a:lnTo>
                  <a:pt x="40550" y="46540"/>
                </a:lnTo>
                <a:lnTo>
                  <a:pt x="40560" y="46540"/>
                </a:lnTo>
                <a:lnTo>
                  <a:pt x="40570" y="46560"/>
                </a:lnTo>
                <a:lnTo>
                  <a:pt x="40580" y="46580"/>
                </a:lnTo>
                <a:lnTo>
                  <a:pt x="40580" y="46590"/>
                </a:lnTo>
                <a:lnTo>
                  <a:pt x="40590" y="46610"/>
                </a:lnTo>
                <a:lnTo>
                  <a:pt x="40590" y="46620"/>
                </a:lnTo>
                <a:lnTo>
                  <a:pt x="40590" y="46630"/>
                </a:lnTo>
                <a:lnTo>
                  <a:pt x="40590" y="46650"/>
                </a:lnTo>
                <a:lnTo>
                  <a:pt x="40600" y="46660"/>
                </a:lnTo>
                <a:lnTo>
                  <a:pt x="40610" y="46670"/>
                </a:lnTo>
                <a:lnTo>
                  <a:pt x="40610" y="46680"/>
                </a:lnTo>
                <a:lnTo>
                  <a:pt x="40620" y="46680"/>
                </a:lnTo>
                <a:lnTo>
                  <a:pt x="40630" y="46680"/>
                </a:lnTo>
                <a:lnTo>
                  <a:pt x="40640" y="46680"/>
                </a:lnTo>
                <a:lnTo>
                  <a:pt x="40650" y="46690"/>
                </a:lnTo>
                <a:lnTo>
                  <a:pt x="40660" y="46690"/>
                </a:lnTo>
                <a:lnTo>
                  <a:pt x="40670" y="46690"/>
                </a:lnTo>
                <a:lnTo>
                  <a:pt x="40690" y="46690"/>
                </a:lnTo>
                <a:lnTo>
                  <a:pt x="40700" y="46690"/>
                </a:lnTo>
                <a:lnTo>
                  <a:pt x="40710" y="46690"/>
                </a:lnTo>
                <a:lnTo>
                  <a:pt x="40720" y="46680"/>
                </a:lnTo>
                <a:lnTo>
                  <a:pt x="40730" y="46690"/>
                </a:lnTo>
                <a:lnTo>
                  <a:pt x="40740" y="46690"/>
                </a:lnTo>
                <a:lnTo>
                  <a:pt x="40760" y="46690"/>
                </a:lnTo>
                <a:lnTo>
                  <a:pt x="40770" y="46700"/>
                </a:lnTo>
                <a:lnTo>
                  <a:pt x="40780" y="46700"/>
                </a:lnTo>
                <a:lnTo>
                  <a:pt x="40790" y="46700"/>
                </a:lnTo>
                <a:lnTo>
                  <a:pt x="40800" y="46710"/>
                </a:lnTo>
                <a:lnTo>
                  <a:pt x="40810" y="46710"/>
                </a:lnTo>
                <a:lnTo>
                  <a:pt x="40810" y="46700"/>
                </a:lnTo>
                <a:lnTo>
                  <a:pt x="40820" y="46690"/>
                </a:lnTo>
                <a:lnTo>
                  <a:pt x="40830" y="46680"/>
                </a:lnTo>
                <a:lnTo>
                  <a:pt x="40840" y="46680"/>
                </a:lnTo>
                <a:lnTo>
                  <a:pt x="40850" y="46680"/>
                </a:lnTo>
                <a:lnTo>
                  <a:pt x="40860" y="46670"/>
                </a:lnTo>
                <a:lnTo>
                  <a:pt x="40870" y="46670"/>
                </a:lnTo>
                <a:lnTo>
                  <a:pt x="40880" y="46670"/>
                </a:lnTo>
                <a:lnTo>
                  <a:pt x="40890" y="46660"/>
                </a:lnTo>
                <a:lnTo>
                  <a:pt x="40900" y="46660"/>
                </a:lnTo>
                <a:lnTo>
                  <a:pt x="40910" y="46670"/>
                </a:lnTo>
                <a:lnTo>
                  <a:pt x="40920" y="46660"/>
                </a:lnTo>
                <a:lnTo>
                  <a:pt x="40930" y="46660"/>
                </a:lnTo>
                <a:lnTo>
                  <a:pt x="40940" y="46660"/>
                </a:lnTo>
                <a:lnTo>
                  <a:pt x="40950" y="46660"/>
                </a:lnTo>
                <a:lnTo>
                  <a:pt x="40950" y="46670"/>
                </a:lnTo>
                <a:lnTo>
                  <a:pt x="40960" y="46670"/>
                </a:lnTo>
                <a:lnTo>
                  <a:pt x="40960" y="46680"/>
                </a:lnTo>
                <a:lnTo>
                  <a:pt x="40970" y="46680"/>
                </a:lnTo>
                <a:lnTo>
                  <a:pt x="40980" y="46690"/>
                </a:lnTo>
                <a:lnTo>
                  <a:pt x="40990" y="46690"/>
                </a:lnTo>
                <a:lnTo>
                  <a:pt x="41000" y="46690"/>
                </a:lnTo>
                <a:lnTo>
                  <a:pt x="41000" y="46710"/>
                </a:lnTo>
                <a:lnTo>
                  <a:pt x="41000" y="46720"/>
                </a:lnTo>
                <a:lnTo>
                  <a:pt x="41000" y="46730"/>
                </a:lnTo>
                <a:lnTo>
                  <a:pt x="41000" y="46750"/>
                </a:lnTo>
                <a:lnTo>
                  <a:pt x="41010" y="46760"/>
                </a:lnTo>
                <a:lnTo>
                  <a:pt x="41030" y="46760"/>
                </a:lnTo>
                <a:lnTo>
                  <a:pt x="41040" y="46770"/>
                </a:lnTo>
                <a:lnTo>
                  <a:pt x="41050" y="46770"/>
                </a:lnTo>
                <a:lnTo>
                  <a:pt x="41060" y="46770"/>
                </a:lnTo>
                <a:lnTo>
                  <a:pt x="41070" y="46760"/>
                </a:lnTo>
                <a:lnTo>
                  <a:pt x="41080" y="46750"/>
                </a:lnTo>
                <a:lnTo>
                  <a:pt x="41080" y="46740"/>
                </a:lnTo>
                <a:lnTo>
                  <a:pt x="41090" y="46730"/>
                </a:lnTo>
                <a:lnTo>
                  <a:pt x="41090" y="46720"/>
                </a:lnTo>
                <a:lnTo>
                  <a:pt x="41100" y="46710"/>
                </a:lnTo>
                <a:lnTo>
                  <a:pt x="41100" y="46700"/>
                </a:lnTo>
                <a:lnTo>
                  <a:pt x="41100" y="46690"/>
                </a:lnTo>
                <a:lnTo>
                  <a:pt x="41110" y="46680"/>
                </a:lnTo>
                <a:lnTo>
                  <a:pt x="41120" y="46670"/>
                </a:lnTo>
                <a:lnTo>
                  <a:pt x="41130" y="46670"/>
                </a:lnTo>
                <a:lnTo>
                  <a:pt x="41140" y="46660"/>
                </a:lnTo>
                <a:lnTo>
                  <a:pt x="41160" y="46660"/>
                </a:lnTo>
                <a:lnTo>
                  <a:pt x="41170" y="46660"/>
                </a:lnTo>
                <a:lnTo>
                  <a:pt x="41180" y="46660"/>
                </a:lnTo>
                <a:lnTo>
                  <a:pt x="41190" y="46650"/>
                </a:lnTo>
                <a:lnTo>
                  <a:pt x="41200" y="46640"/>
                </a:lnTo>
                <a:lnTo>
                  <a:pt x="41200" y="46630"/>
                </a:lnTo>
                <a:lnTo>
                  <a:pt x="41210" y="46640"/>
                </a:lnTo>
                <a:lnTo>
                  <a:pt x="41210" y="46650"/>
                </a:lnTo>
                <a:lnTo>
                  <a:pt x="41210" y="46660"/>
                </a:lnTo>
                <a:lnTo>
                  <a:pt x="41200" y="46670"/>
                </a:lnTo>
                <a:lnTo>
                  <a:pt x="41200" y="46680"/>
                </a:lnTo>
                <a:lnTo>
                  <a:pt x="41210" y="46690"/>
                </a:lnTo>
                <a:lnTo>
                  <a:pt x="41210" y="46700"/>
                </a:lnTo>
                <a:lnTo>
                  <a:pt x="41210" y="46710"/>
                </a:lnTo>
                <a:lnTo>
                  <a:pt x="41210" y="46720"/>
                </a:lnTo>
                <a:lnTo>
                  <a:pt x="41200" y="46720"/>
                </a:lnTo>
                <a:lnTo>
                  <a:pt x="41200" y="46730"/>
                </a:lnTo>
                <a:lnTo>
                  <a:pt x="41190" y="46740"/>
                </a:lnTo>
                <a:lnTo>
                  <a:pt x="41180" y="46750"/>
                </a:lnTo>
                <a:lnTo>
                  <a:pt x="41170" y="46750"/>
                </a:lnTo>
                <a:lnTo>
                  <a:pt x="41170" y="46760"/>
                </a:lnTo>
                <a:lnTo>
                  <a:pt x="41170" y="46770"/>
                </a:lnTo>
                <a:lnTo>
                  <a:pt x="41170" y="46780"/>
                </a:lnTo>
                <a:lnTo>
                  <a:pt x="41160" y="46800"/>
                </a:lnTo>
                <a:lnTo>
                  <a:pt x="41160" y="46810"/>
                </a:lnTo>
                <a:lnTo>
                  <a:pt x="41160" y="46830"/>
                </a:lnTo>
                <a:lnTo>
                  <a:pt x="41160" y="46840"/>
                </a:lnTo>
                <a:lnTo>
                  <a:pt x="41160" y="46850"/>
                </a:lnTo>
                <a:lnTo>
                  <a:pt x="41160" y="46860"/>
                </a:lnTo>
                <a:lnTo>
                  <a:pt x="41160" y="46870"/>
                </a:lnTo>
                <a:lnTo>
                  <a:pt x="41160" y="46880"/>
                </a:lnTo>
                <a:lnTo>
                  <a:pt x="41160" y="46890"/>
                </a:lnTo>
                <a:lnTo>
                  <a:pt x="41160" y="46900"/>
                </a:lnTo>
                <a:lnTo>
                  <a:pt x="41160" y="46910"/>
                </a:lnTo>
                <a:lnTo>
                  <a:pt x="41160" y="46920"/>
                </a:lnTo>
                <a:lnTo>
                  <a:pt x="41160" y="46940"/>
                </a:lnTo>
                <a:lnTo>
                  <a:pt x="41160" y="46960"/>
                </a:lnTo>
                <a:lnTo>
                  <a:pt x="41160" y="46970"/>
                </a:lnTo>
                <a:lnTo>
                  <a:pt x="41160" y="46980"/>
                </a:lnTo>
                <a:lnTo>
                  <a:pt x="41160" y="46990"/>
                </a:lnTo>
                <a:lnTo>
                  <a:pt x="41160" y="47000"/>
                </a:lnTo>
                <a:lnTo>
                  <a:pt x="41160" y="47010"/>
                </a:lnTo>
                <a:lnTo>
                  <a:pt x="41160" y="47020"/>
                </a:lnTo>
                <a:lnTo>
                  <a:pt x="41160" y="47030"/>
                </a:lnTo>
                <a:lnTo>
                  <a:pt x="41160" y="47040"/>
                </a:lnTo>
                <a:lnTo>
                  <a:pt x="41160" y="47050"/>
                </a:lnTo>
                <a:lnTo>
                  <a:pt x="41160" y="47060"/>
                </a:lnTo>
                <a:lnTo>
                  <a:pt x="41160" y="47070"/>
                </a:lnTo>
                <a:lnTo>
                  <a:pt x="41160" y="47080"/>
                </a:lnTo>
                <a:lnTo>
                  <a:pt x="41160" y="47090"/>
                </a:lnTo>
                <a:lnTo>
                  <a:pt x="41150" y="47100"/>
                </a:lnTo>
                <a:lnTo>
                  <a:pt x="41150" y="47120"/>
                </a:lnTo>
                <a:lnTo>
                  <a:pt x="41160" y="47130"/>
                </a:lnTo>
                <a:lnTo>
                  <a:pt x="41150" y="47140"/>
                </a:lnTo>
                <a:lnTo>
                  <a:pt x="41150" y="47150"/>
                </a:lnTo>
                <a:lnTo>
                  <a:pt x="41150" y="47160"/>
                </a:lnTo>
                <a:lnTo>
                  <a:pt x="41160" y="47170"/>
                </a:lnTo>
                <a:lnTo>
                  <a:pt x="41160" y="47180"/>
                </a:lnTo>
                <a:lnTo>
                  <a:pt x="41160" y="47190"/>
                </a:lnTo>
                <a:lnTo>
                  <a:pt x="41160" y="47200"/>
                </a:lnTo>
                <a:lnTo>
                  <a:pt x="41160" y="47210"/>
                </a:lnTo>
                <a:lnTo>
                  <a:pt x="41160" y="47220"/>
                </a:lnTo>
                <a:lnTo>
                  <a:pt x="41170" y="47230"/>
                </a:lnTo>
                <a:lnTo>
                  <a:pt x="41170" y="47240"/>
                </a:lnTo>
                <a:lnTo>
                  <a:pt x="41170" y="47250"/>
                </a:lnTo>
                <a:lnTo>
                  <a:pt x="41170" y="47260"/>
                </a:lnTo>
                <a:lnTo>
                  <a:pt x="41160" y="47260"/>
                </a:lnTo>
                <a:lnTo>
                  <a:pt x="41150" y="47270"/>
                </a:lnTo>
                <a:lnTo>
                  <a:pt x="41140" y="47280"/>
                </a:lnTo>
                <a:lnTo>
                  <a:pt x="41140" y="47290"/>
                </a:lnTo>
                <a:lnTo>
                  <a:pt x="41140" y="47300"/>
                </a:lnTo>
                <a:lnTo>
                  <a:pt x="41140" y="47310"/>
                </a:lnTo>
                <a:lnTo>
                  <a:pt x="41140" y="47320"/>
                </a:lnTo>
                <a:lnTo>
                  <a:pt x="41140" y="47330"/>
                </a:lnTo>
                <a:lnTo>
                  <a:pt x="41130" y="47350"/>
                </a:lnTo>
                <a:lnTo>
                  <a:pt x="41130" y="47360"/>
                </a:lnTo>
                <a:lnTo>
                  <a:pt x="41130" y="47370"/>
                </a:lnTo>
                <a:lnTo>
                  <a:pt x="41120" y="47380"/>
                </a:lnTo>
                <a:lnTo>
                  <a:pt x="41110" y="47380"/>
                </a:lnTo>
                <a:lnTo>
                  <a:pt x="41100" y="47380"/>
                </a:lnTo>
                <a:lnTo>
                  <a:pt x="41090" y="47380"/>
                </a:lnTo>
                <a:lnTo>
                  <a:pt x="41080" y="47370"/>
                </a:lnTo>
                <a:lnTo>
                  <a:pt x="41070" y="47370"/>
                </a:lnTo>
                <a:lnTo>
                  <a:pt x="41060" y="47370"/>
                </a:lnTo>
                <a:lnTo>
                  <a:pt x="41050" y="47360"/>
                </a:lnTo>
                <a:lnTo>
                  <a:pt x="41050" y="47370"/>
                </a:lnTo>
                <a:lnTo>
                  <a:pt x="41040" y="47380"/>
                </a:lnTo>
                <a:lnTo>
                  <a:pt x="41050" y="47390"/>
                </a:lnTo>
                <a:lnTo>
                  <a:pt x="41040" y="47400"/>
                </a:lnTo>
                <a:lnTo>
                  <a:pt x="41030" y="47410"/>
                </a:lnTo>
                <a:lnTo>
                  <a:pt x="41030" y="47420"/>
                </a:lnTo>
                <a:lnTo>
                  <a:pt x="41030" y="47440"/>
                </a:lnTo>
                <a:lnTo>
                  <a:pt x="41040" y="47450"/>
                </a:lnTo>
                <a:lnTo>
                  <a:pt x="41040" y="47460"/>
                </a:lnTo>
                <a:lnTo>
                  <a:pt x="41040" y="47470"/>
                </a:lnTo>
                <a:lnTo>
                  <a:pt x="41040" y="47480"/>
                </a:lnTo>
                <a:lnTo>
                  <a:pt x="41030" y="47480"/>
                </a:lnTo>
                <a:lnTo>
                  <a:pt x="41020" y="47490"/>
                </a:lnTo>
                <a:lnTo>
                  <a:pt x="41010" y="47490"/>
                </a:lnTo>
                <a:lnTo>
                  <a:pt x="41000" y="47500"/>
                </a:lnTo>
                <a:lnTo>
                  <a:pt x="41000" y="47510"/>
                </a:lnTo>
                <a:lnTo>
                  <a:pt x="41000" y="47520"/>
                </a:lnTo>
                <a:lnTo>
                  <a:pt x="41000" y="47530"/>
                </a:lnTo>
                <a:lnTo>
                  <a:pt x="41000" y="47540"/>
                </a:lnTo>
                <a:lnTo>
                  <a:pt x="41000" y="47550"/>
                </a:lnTo>
                <a:lnTo>
                  <a:pt x="41010" y="47560"/>
                </a:lnTo>
                <a:lnTo>
                  <a:pt x="41010" y="47570"/>
                </a:lnTo>
                <a:lnTo>
                  <a:pt x="41010" y="47580"/>
                </a:lnTo>
                <a:lnTo>
                  <a:pt x="41010" y="47590"/>
                </a:lnTo>
                <a:lnTo>
                  <a:pt x="41010" y="47600"/>
                </a:lnTo>
                <a:lnTo>
                  <a:pt x="41010" y="47610"/>
                </a:lnTo>
                <a:lnTo>
                  <a:pt x="41010" y="47620"/>
                </a:lnTo>
                <a:lnTo>
                  <a:pt x="41010" y="47630"/>
                </a:lnTo>
                <a:lnTo>
                  <a:pt x="41000" y="47630"/>
                </a:lnTo>
                <a:lnTo>
                  <a:pt x="41000" y="47640"/>
                </a:lnTo>
                <a:lnTo>
                  <a:pt x="40990" y="47650"/>
                </a:lnTo>
                <a:lnTo>
                  <a:pt x="40980" y="47650"/>
                </a:lnTo>
                <a:lnTo>
                  <a:pt x="40970" y="47650"/>
                </a:lnTo>
                <a:lnTo>
                  <a:pt x="40960" y="47650"/>
                </a:lnTo>
                <a:lnTo>
                  <a:pt x="40950" y="47650"/>
                </a:lnTo>
                <a:lnTo>
                  <a:pt x="40930" y="47650"/>
                </a:lnTo>
                <a:lnTo>
                  <a:pt x="40920" y="47650"/>
                </a:lnTo>
                <a:lnTo>
                  <a:pt x="40910" y="47650"/>
                </a:lnTo>
                <a:lnTo>
                  <a:pt x="40900" y="47650"/>
                </a:lnTo>
                <a:lnTo>
                  <a:pt x="40900" y="47660"/>
                </a:lnTo>
                <a:lnTo>
                  <a:pt x="40890" y="47660"/>
                </a:lnTo>
                <a:lnTo>
                  <a:pt x="40890" y="47670"/>
                </a:lnTo>
                <a:lnTo>
                  <a:pt x="40890" y="47680"/>
                </a:lnTo>
                <a:lnTo>
                  <a:pt x="40880" y="47690"/>
                </a:lnTo>
                <a:lnTo>
                  <a:pt x="40880" y="47700"/>
                </a:lnTo>
                <a:lnTo>
                  <a:pt x="40880" y="47710"/>
                </a:lnTo>
                <a:lnTo>
                  <a:pt x="40880" y="47720"/>
                </a:lnTo>
                <a:lnTo>
                  <a:pt x="40870" y="47730"/>
                </a:lnTo>
                <a:lnTo>
                  <a:pt x="40860" y="47730"/>
                </a:lnTo>
                <a:lnTo>
                  <a:pt x="40850" y="47720"/>
                </a:lnTo>
                <a:lnTo>
                  <a:pt x="40840" y="47720"/>
                </a:lnTo>
                <a:lnTo>
                  <a:pt x="40840" y="47730"/>
                </a:lnTo>
                <a:lnTo>
                  <a:pt x="40840" y="47740"/>
                </a:lnTo>
                <a:lnTo>
                  <a:pt x="40840" y="47750"/>
                </a:lnTo>
                <a:lnTo>
                  <a:pt x="40840" y="47760"/>
                </a:lnTo>
                <a:lnTo>
                  <a:pt x="40830" y="47770"/>
                </a:lnTo>
                <a:lnTo>
                  <a:pt x="40830" y="47790"/>
                </a:lnTo>
                <a:lnTo>
                  <a:pt x="40830" y="47800"/>
                </a:lnTo>
                <a:lnTo>
                  <a:pt x="40820" y="47810"/>
                </a:lnTo>
                <a:lnTo>
                  <a:pt x="40820" y="47830"/>
                </a:lnTo>
                <a:lnTo>
                  <a:pt x="40820" y="47840"/>
                </a:lnTo>
                <a:lnTo>
                  <a:pt x="40810" y="47840"/>
                </a:lnTo>
                <a:lnTo>
                  <a:pt x="40800" y="47830"/>
                </a:lnTo>
                <a:lnTo>
                  <a:pt x="40800" y="47820"/>
                </a:lnTo>
                <a:lnTo>
                  <a:pt x="40790" y="47810"/>
                </a:lnTo>
                <a:lnTo>
                  <a:pt x="40780" y="47810"/>
                </a:lnTo>
                <a:lnTo>
                  <a:pt x="40770" y="47820"/>
                </a:lnTo>
                <a:lnTo>
                  <a:pt x="40770" y="47830"/>
                </a:lnTo>
                <a:lnTo>
                  <a:pt x="40770" y="47840"/>
                </a:lnTo>
                <a:lnTo>
                  <a:pt x="40760" y="47850"/>
                </a:lnTo>
                <a:lnTo>
                  <a:pt x="40750" y="47850"/>
                </a:lnTo>
                <a:lnTo>
                  <a:pt x="40740" y="47860"/>
                </a:lnTo>
                <a:lnTo>
                  <a:pt x="40740" y="47870"/>
                </a:lnTo>
                <a:lnTo>
                  <a:pt x="40740" y="47880"/>
                </a:lnTo>
                <a:lnTo>
                  <a:pt x="40730" y="47880"/>
                </a:lnTo>
                <a:lnTo>
                  <a:pt x="40720" y="47880"/>
                </a:lnTo>
                <a:lnTo>
                  <a:pt x="40710" y="47880"/>
                </a:lnTo>
                <a:lnTo>
                  <a:pt x="40700" y="47880"/>
                </a:lnTo>
                <a:lnTo>
                  <a:pt x="40700" y="47890"/>
                </a:lnTo>
                <a:lnTo>
                  <a:pt x="40700" y="47900"/>
                </a:lnTo>
                <a:lnTo>
                  <a:pt x="40690" y="47910"/>
                </a:lnTo>
                <a:lnTo>
                  <a:pt x="40680" y="47920"/>
                </a:lnTo>
                <a:lnTo>
                  <a:pt x="40680" y="47930"/>
                </a:lnTo>
                <a:lnTo>
                  <a:pt x="40670" y="47930"/>
                </a:lnTo>
                <a:lnTo>
                  <a:pt x="40670" y="47940"/>
                </a:lnTo>
                <a:lnTo>
                  <a:pt x="40660" y="47940"/>
                </a:lnTo>
                <a:lnTo>
                  <a:pt x="40650" y="47940"/>
                </a:lnTo>
                <a:lnTo>
                  <a:pt x="40640" y="47950"/>
                </a:lnTo>
                <a:lnTo>
                  <a:pt x="40630" y="47960"/>
                </a:lnTo>
                <a:lnTo>
                  <a:pt x="40630" y="47970"/>
                </a:lnTo>
                <a:lnTo>
                  <a:pt x="40630" y="47980"/>
                </a:lnTo>
                <a:lnTo>
                  <a:pt x="40620" y="47990"/>
                </a:lnTo>
                <a:lnTo>
                  <a:pt x="40620" y="48000"/>
                </a:lnTo>
                <a:lnTo>
                  <a:pt x="40630" y="48010"/>
                </a:lnTo>
                <a:lnTo>
                  <a:pt x="40630" y="48020"/>
                </a:lnTo>
                <a:lnTo>
                  <a:pt x="40630" y="48030"/>
                </a:lnTo>
                <a:lnTo>
                  <a:pt x="40640" y="48040"/>
                </a:lnTo>
                <a:lnTo>
                  <a:pt x="40640" y="48050"/>
                </a:lnTo>
                <a:lnTo>
                  <a:pt x="40640" y="48060"/>
                </a:lnTo>
                <a:lnTo>
                  <a:pt x="40640" y="48070"/>
                </a:lnTo>
                <a:lnTo>
                  <a:pt x="40630" y="48080"/>
                </a:lnTo>
                <a:lnTo>
                  <a:pt x="40630" y="48090"/>
                </a:lnTo>
                <a:lnTo>
                  <a:pt x="40630" y="48100"/>
                </a:lnTo>
                <a:lnTo>
                  <a:pt x="40630" y="48110"/>
                </a:lnTo>
                <a:lnTo>
                  <a:pt x="40630" y="48120"/>
                </a:lnTo>
                <a:lnTo>
                  <a:pt x="40630" y="48130"/>
                </a:lnTo>
                <a:lnTo>
                  <a:pt x="40630" y="48140"/>
                </a:lnTo>
                <a:lnTo>
                  <a:pt x="40620" y="48150"/>
                </a:lnTo>
                <a:lnTo>
                  <a:pt x="40610" y="48160"/>
                </a:lnTo>
                <a:lnTo>
                  <a:pt x="40610" y="48170"/>
                </a:lnTo>
                <a:lnTo>
                  <a:pt x="40600" y="48170"/>
                </a:lnTo>
                <a:lnTo>
                  <a:pt x="40600" y="48180"/>
                </a:lnTo>
                <a:lnTo>
                  <a:pt x="40640" y="48190"/>
                </a:lnTo>
                <a:lnTo>
                  <a:pt x="40700" y="48200"/>
                </a:lnTo>
                <a:lnTo>
                  <a:pt x="40760" y="48200"/>
                </a:lnTo>
                <a:lnTo>
                  <a:pt x="40800" y="48210"/>
                </a:lnTo>
                <a:lnTo>
                  <a:pt x="40890" y="48220"/>
                </a:lnTo>
                <a:lnTo>
                  <a:pt x="41000" y="48230"/>
                </a:lnTo>
                <a:lnTo>
                  <a:pt x="41020" y="48240"/>
                </a:lnTo>
                <a:lnTo>
                  <a:pt x="41100" y="48240"/>
                </a:lnTo>
                <a:lnTo>
                  <a:pt x="41190" y="48250"/>
                </a:lnTo>
                <a:lnTo>
                  <a:pt x="41290" y="48260"/>
                </a:lnTo>
                <a:lnTo>
                  <a:pt x="41390" y="48280"/>
                </a:lnTo>
                <a:lnTo>
                  <a:pt x="41490" y="48290"/>
                </a:lnTo>
                <a:lnTo>
                  <a:pt x="41590" y="48300"/>
                </a:lnTo>
                <a:lnTo>
                  <a:pt x="41680" y="48310"/>
                </a:lnTo>
                <a:lnTo>
                  <a:pt x="41780" y="48320"/>
                </a:lnTo>
                <a:lnTo>
                  <a:pt x="41810" y="48330"/>
                </a:lnTo>
                <a:lnTo>
                  <a:pt x="41870" y="48340"/>
                </a:lnTo>
                <a:lnTo>
                  <a:pt x="42060" y="48360"/>
                </a:lnTo>
                <a:lnTo>
                  <a:pt x="42230" y="48380"/>
                </a:lnTo>
                <a:lnTo>
                  <a:pt x="42250" y="48380"/>
                </a:lnTo>
                <a:lnTo>
                  <a:pt x="42370" y="48400"/>
                </a:lnTo>
                <a:lnTo>
                  <a:pt x="42470" y="48410"/>
                </a:lnTo>
                <a:lnTo>
                  <a:pt x="42500" y="48410"/>
                </a:lnTo>
                <a:lnTo>
                  <a:pt x="42560" y="48420"/>
                </a:lnTo>
                <a:lnTo>
                  <a:pt x="42660" y="48430"/>
                </a:lnTo>
                <a:lnTo>
                  <a:pt x="42750" y="48440"/>
                </a:lnTo>
                <a:lnTo>
                  <a:pt x="42850" y="48460"/>
                </a:lnTo>
                <a:lnTo>
                  <a:pt x="42940" y="48470"/>
                </a:lnTo>
                <a:lnTo>
                  <a:pt x="43030" y="48480"/>
                </a:lnTo>
                <a:lnTo>
                  <a:pt x="43070" y="48480"/>
                </a:lnTo>
                <a:lnTo>
                  <a:pt x="43180" y="48500"/>
                </a:lnTo>
                <a:lnTo>
                  <a:pt x="43260" y="48510"/>
                </a:lnTo>
                <a:lnTo>
                  <a:pt x="43280" y="48510"/>
                </a:lnTo>
                <a:lnTo>
                  <a:pt x="43390" y="48520"/>
                </a:lnTo>
                <a:lnTo>
                  <a:pt x="43570" y="48540"/>
                </a:lnTo>
                <a:lnTo>
                  <a:pt x="43610" y="48550"/>
                </a:lnTo>
                <a:lnTo>
                  <a:pt x="43670" y="48550"/>
                </a:lnTo>
                <a:lnTo>
                  <a:pt x="43770" y="48560"/>
                </a:lnTo>
                <a:lnTo>
                  <a:pt x="43860" y="48580"/>
                </a:lnTo>
                <a:lnTo>
                  <a:pt x="43890" y="48580"/>
                </a:lnTo>
                <a:lnTo>
                  <a:pt x="43960" y="48590"/>
                </a:lnTo>
                <a:lnTo>
                  <a:pt x="43970" y="48590"/>
                </a:lnTo>
                <a:lnTo>
                  <a:pt x="44050" y="48600"/>
                </a:lnTo>
                <a:lnTo>
                  <a:pt x="44150" y="48610"/>
                </a:lnTo>
                <a:lnTo>
                  <a:pt x="44240" y="48620"/>
                </a:lnTo>
                <a:lnTo>
                  <a:pt x="44330" y="48630"/>
                </a:lnTo>
                <a:lnTo>
                  <a:pt x="44430" y="48640"/>
                </a:lnTo>
                <a:lnTo>
                  <a:pt x="44530" y="48650"/>
                </a:lnTo>
                <a:lnTo>
                  <a:pt x="44620" y="48660"/>
                </a:lnTo>
                <a:lnTo>
                  <a:pt x="44710" y="48670"/>
                </a:lnTo>
                <a:lnTo>
                  <a:pt x="44820" y="48680"/>
                </a:lnTo>
                <a:lnTo>
                  <a:pt x="44920" y="48690"/>
                </a:lnTo>
                <a:lnTo>
                  <a:pt x="44990" y="48700"/>
                </a:lnTo>
                <a:lnTo>
                  <a:pt x="45150" y="48720"/>
                </a:lnTo>
                <a:lnTo>
                  <a:pt x="45140" y="48720"/>
                </a:lnTo>
                <a:lnTo>
                  <a:pt x="45130" y="48730"/>
                </a:lnTo>
                <a:lnTo>
                  <a:pt x="45140" y="48740"/>
                </a:lnTo>
                <a:lnTo>
                  <a:pt x="45140" y="48750"/>
                </a:lnTo>
                <a:lnTo>
                  <a:pt x="45130" y="48760"/>
                </a:lnTo>
                <a:lnTo>
                  <a:pt x="45120" y="48770"/>
                </a:lnTo>
                <a:lnTo>
                  <a:pt x="45110" y="48770"/>
                </a:lnTo>
                <a:lnTo>
                  <a:pt x="45100" y="48770"/>
                </a:lnTo>
                <a:lnTo>
                  <a:pt x="45100" y="48780"/>
                </a:lnTo>
                <a:lnTo>
                  <a:pt x="45090" y="48780"/>
                </a:lnTo>
                <a:lnTo>
                  <a:pt x="45080" y="48790"/>
                </a:lnTo>
                <a:lnTo>
                  <a:pt x="45070" y="48800"/>
                </a:lnTo>
                <a:lnTo>
                  <a:pt x="45060" y="48810"/>
                </a:lnTo>
                <a:lnTo>
                  <a:pt x="45060" y="48820"/>
                </a:lnTo>
                <a:lnTo>
                  <a:pt x="45060" y="48830"/>
                </a:lnTo>
                <a:lnTo>
                  <a:pt x="45070" y="48830"/>
                </a:lnTo>
                <a:lnTo>
                  <a:pt x="45070" y="48840"/>
                </a:lnTo>
                <a:lnTo>
                  <a:pt x="45070" y="48850"/>
                </a:lnTo>
                <a:lnTo>
                  <a:pt x="45060" y="48860"/>
                </a:lnTo>
                <a:lnTo>
                  <a:pt x="45060" y="48870"/>
                </a:lnTo>
                <a:lnTo>
                  <a:pt x="45060" y="48880"/>
                </a:lnTo>
                <a:lnTo>
                  <a:pt x="45060" y="48890"/>
                </a:lnTo>
                <a:lnTo>
                  <a:pt x="45070" y="48900"/>
                </a:lnTo>
                <a:lnTo>
                  <a:pt x="45070" y="48910"/>
                </a:lnTo>
                <a:lnTo>
                  <a:pt x="45070" y="48920"/>
                </a:lnTo>
                <a:lnTo>
                  <a:pt x="45080" y="48930"/>
                </a:lnTo>
                <a:lnTo>
                  <a:pt x="45090" y="48940"/>
                </a:lnTo>
                <a:lnTo>
                  <a:pt x="45080" y="48940"/>
                </a:lnTo>
                <a:lnTo>
                  <a:pt x="45080" y="48950"/>
                </a:lnTo>
                <a:lnTo>
                  <a:pt x="45070" y="48960"/>
                </a:lnTo>
                <a:lnTo>
                  <a:pt x="45060" y="48970"/>
                </a:lnTo>
                <a:lnTo>
                  <a:pt x="45070" y="48980"/>
                </a:lnTo>
                <a:lnTo>
                  <a:pt x="45070" y="48990"/>
                </a:lnTo>
                <a:lnTo>
                  <a:pt x="45070" y="49000"/>
                </a:lnTo>
                <a:lnTo>
                  <a:pt x="45060" y="49010"/>
                </a:lnTo>
                <a:lnTo>
                  <a:pt x="45060" y="49020"/>
                </a:lnTo>
                <a:lnTo>
                  <a:pt x="45070" y="49020"/>
                </a:lnTo>
                <a:lnTo>
                  <a:pt x="45070" y="49030"/>
                </a:lnTo>
                <a:lnTo>
                  <a:pt x="45060" y="49040"/>
                </a:lnTo>
                <a:lnTo>
                  <a:pt x="45050" y="49050"/>
                </a:lnTo>
                <a:lnTo>
                  <a:pt x="45050" y="49060"/>
                </a:lnTo>
                <a:lnTo>
                  <a:pt x="45040" y="49060"/>
                </a:lnTo>
                <a:lnTo>
                  <a:pt x="45040" y="49080"/>
                </a:lnTo>
                <a:lnTo>
                  <a:pt x="45040" y="49090"/>
                </a:lnTo>
                <a:lnTo>
                  <a:pt x="45040" y="49100"/>
                </a:lnTo>
                <a:lnTo>
                  <a:pt x="45040" y="49110"/>
                </a:lnTo>
                <a:lnTo>
                  <a:pt x="45030" y="49120"/>
                </a:lnTo>
                <a:lnTo>
                  <a:pt x="45020" y="49130"/>
                </a:lnTo>
                <a:lnTo>
                  <a:pt x="45010" y="49140"/>
                </a:lnTo>
                <a:lnTo>
                  <a:pt x="44980" y="49170"/>
                </a:lnTo>
                <a:lnTo>
                  <a:pt x="44970" y="49180"/>
                </a:lnTo>
                <a:lnTo>
                  <a:pt x="44970" y="49190"/>
                </a:lnTo>
                <a:lnTo>
                  <a:pt x="44970" y="49200"/>
                </a:lnTo>
                <a:lnTo>
                  <a:pt x="44970" y="49210"/>
                </a:lnTo>
                <a:lnTo>
                  <a:pt x="44980" y="49210"/>
                </a:lnTo>
                <a:lnTo>
                  <a:pt x="44980" y="49220"/>
                </a:lnTo>
                <a:lnTo>
                  <a:pt x="44970" y="49230"/>
                </a:lnTo>
                <a:lnTo>
                  <a:pt x="44970" y="49240"/>
                </a:lnTo>
                <a:lnTo>
                  <a:pt x="44970" y="49250"/>
                </a:lnTo>
                <a:lnTo>
                  <a:pt x="44960" y="49260"/>
                </a:lnTo>
                <a:lnTo>
                  <a:pt x="44960" y="49270"/>
                </a:lnTo>
                <a:lnTo>
                  <a:pt x="44960" y="49280"/>
                </a:lnTo>
                <a:lnTo>
                  <a:pt x="44960" y="49290"/>
                </a:lnTo>
                <a:lnTo>
                  <a:pt x="44960" y="49300"/>
                </a:lnTo>
                <a:lnTo>
                  <a:pt x="44970" y="49310"/>
                </a:lnTo>
                <a:lnTo>
                  <a:pt x="44970" y="49320"/>
                </a:lnTo>
                <a:lnTo>
                  <a:pt x="44960" y="49320"/>
                </a:lnTo>
                <a:lnTo>
                  <a:pt x="44960" y="49340"/>
                </a:lnTo>
                <a:lnTo>
                  <a:pt x="44970" y="49350"/>
                </a:lnTo>
                <a:lnTo>
                  <a:pt x="44970" y="49360"/>
                </a:lnTo>
                <a:lnTo>
                  <a:pt x="44980" y="49370"/>
                </a:lnTo>
                <a:lnTo>
                  <a:pt x="44980" y="49380"/>
                </a:lnTo>
                <a:lnTo>
                  <a:pt x="44980" y="49390"/>
                </a:lnTo>
                <a:lnTo>
                  <a:pt x="44990" y="49400"/>
                </a:lnTo>
                <a:lnTo>
                  <a:pt x="44990" y="49410"/>
                </a:lnTo>
                <a:lnTo>
                  <a:pt x="44990" y="49420"/>
                </a:lnTo>
                <a:lnTo>
                  <a:pt x="44990" y="49430"/>
                </a:lnTo>
                <a:lnTo>
                  <a:pt x="44990" y="49440"/>
                </a:lnTo>
                <a:lnTo>
                  <a:pt x="44990" y="49450"/>
                </a:lnTo>
                <a:lnTo>
                  <a:pt x="45000" y="49460"/>
                </a:lnTo>
                <a:lnTo>
                  <a:pt x="45000" y="49470"/>
                </a:lnTo>
                <a:lnTo>
                  <a:pt x="44990" y="49480"/>
                </a:lnTo>
                <a:lnTo>
                  <a:pt x="45000" y="49490"/>
                </a:lnTo>
                <a:lnTo>
                  <a:pt x="45000" y="49500"/>
                </a:lnTo>
                <a:lnTo>
                  <a:pt x="45000" y="49510"/>
                </a:lnTo>
                <a:lnTo>
                  <a:pt x="45000" y="49520"/>
                </a:lnTo>
                <a:lnTo>
                  <a:pt x="45000" y="49530"/>
                </a:lnTo>
                <a:lnTo>
                  <a:pt x="45000" y="49540"/>
                </a:lnTo>
                <a:lnTo>
                  <a:pt x="45000" y="49550"/>
                </a:lnTo>
                <a:lnTo>
                  <a:pt x="45000" y="49560"/>
                </a:lnTo>
                <a:lnTo>
                  <a:pt x="45010" y="49570"/>
                </a:lnTo>
                <a:lnTo>
                  <a:pt x="45010" y="49580"/>
                </a:lnTo>
                <a:lnTo>
                  <a:pt x="45000" y="49590"/>
                </a:lnTo>
                <a:lnTo>
                  <a:pt x="45010" y="49600"/>
                </a:lnTo>
                <a:lnTo>
                  <a:pt x="45010" y="49610"/>
                </a:lnTo>
                <a:lnTo>
                  <a:pt x="45020" y="49610"/>
                </a:lnTo>
                <a:lnTo>
                  <a:pt x="45030" y="49620"/>
                </a:lnTo>
                <a:lnTo>
                  <a:pt x="45040" y="49620"/>
                </a:lnTo>
                <a:lnTo>
                  <a:pt x="45050" y="49620"/>
                </a:lnTo>
                <a:lnTo>
                  <a:pt x="45060" y="49630"/>
                </a:lnTo>
                <a:lnTo>
                  <a:pt x="45070" y="49630"/>
                </a:lnTo>
                <a:lnTo>
                  <a:pt x="45080" y="49630"/>
                </a:lnTo>
                <a:lnTo>
                  <a:pt x="45090" y="49640"/>
                </a:lnTo>
                <a:lnTo>
                  <a:pt x="45100" y="49650"/>
                </a:lnTo>
                <a:lnTo>
                  <a:pt x="45100" y="49660"/>
                </a:lnTo>
                <a:lnTo>
                  <a:pt x="45100" y="49670"/>
                </a:lnTo>
                <a:lnTo>
                  <a:pt x="45110" y="49680"/>
                </a:lnTo>
                <a:lnTo>
                  <a:pt x="45120" y="49680"/>
                </a:lnTo>
                <a:lnTo>
                  <a:pt x="45120" y="49690"/>
                </a:lnTo>
                <a:lnTo>
                  <a:pt x="45130" y="49700"/>
                </a:lnTo>
                <a:lnTo>
                  <a:pt x="45130" y="49710"/>
                </a:lnTo>
                <a:lnTo>
                  <a:pt x="45130" y="49720"/>
                </a:lnTo>
                <a:lnTo>
                  <a:pt x="45130" y="49730"/>
                </a:lnTo>
                <a:lnTo>
                  <a:pt x="45140" y="49730"/>
                </a:lnTo>
                <a:lnTo>
                  <a:pt x="45140" y="49740"/>
                </a:lnTo>
                <a:lnTo>
                  <a:pt x="45150" y="49750"/>
                </a:lnTo>
                <a:lnTo>
                  <a:pt x="45150" y="49760"/>
                </a:lnTo>
                <a:lnTo>
                  <a:pt x="45150" y="49770"/>
                </a:lnTo>
                <a:lnTo>
                  <a:pt x="45150" y="49780"/>
                </a:lnTo>
                <a:lnTo>
                  <a:pt x="45150" y="49790"/>
                </a:lnTo>
                <a:lnTo>
                  <a:pt x="45150" y="49800"/>
                </a:lnTo>
                <a:lnTo>
                  <a:pt x="45160" y="49810"/>
                </a:lnTo>
                <a:lnTo>
                  <a:pt x="45160" y="49820"/>
                </a:lnTo>
                <a:lnTo>
                  <a:pt x="45160" y="49830"/>
                </a:lnTo>
                <a:lnTo>
                  <a:pt x="45150" y="49840"/>
                </a:lnTo>
                <a:lnTo>
                  <a:pt x="45150" y="49850"/>
                </a:lnTo>
                <a:lnTo>
                  <a:pt x="45150" y="49860"/>
                </a:lnTo>
                <a:lnTo>
                  <a:pt x="45160" y="49870"/>
                </a:lnTo>
                <a:lnTo>
                  <a:pt x="45170" y="49870"/>
                </a:lnTo>
                <a:lnTo>
                  <a:pt x="45180" y="49880"/>
                </a:lnTo>
                <a:lnTo>
                  <a:pt x="45190" y="49890"/>
                </a:lnTo>
                <a:lnTo>
                  <a:pt x="45200" y="49890"/>
                </a:lnTo>
                <a:lnTo>
                  <a:pt x="45210" y="49890"/>
                </a:lnTo>
                <a:lnTo>
                  <a:pt x="45220" y="49890"/>
                </a:lnTo>
                <a:lnTo>
                  <a:pt x="45230" y="49900"/>
                </a:lnTo>
                <a:lnTo>
                  <a:pt x="45240" y="49910"/>
                </a:lnTo>
                <a:lnTo>
                  <a:pt x="45240" y="49920"/>
                </a:lnTo>
                <a:lnTo>
                  <a:pt x="45240" y="49930"/>
                </a:lnTo>
                <a:lnTo>
                  <a:pt x="45230" y="49940"/>
                </a:lnTo>
                <a:lnTo>
                  <a:pt x="45230" y="49950"/>
                </a:lnTo>
                <a:lnTo>
                  <a:pt x="45230" y="49960"/>
                </a:lnTo>
                <a:lnTo>
                  <a:pt x="45230" y="49970"/>
                </a:lnTo>
                <a:lnTo>
                  <a:pt x="45230" y="49980"/>
                </a:lnTo>
                <a:lnTo>
                  <a:pt x="45230" y="49990"/>
                </a:lnTo>
                <a:lnTo>
                  <a:pt x="45220" y="50000"/>
                </a:lnTo>
                <a:lnTo>
                  <a:pt x="45230" y="50010"/>
                </a:lnTo>
                <a:lnTo>
                  <a:pt x="45230" y="50020"/>
                </a:lnTo>
                <a:lnTo>
                  <a:pt x="45230" y="50030"/>
                </a:lnTo>
                <a:lnTo>
                  <a:pt x="45240" y="50050"/>
                </a:lnTo>
                <a:lnTo>
                  <a:pt x="45250" y="50060"/>
                </a:lnTo>
                <a:lnTo>
                  <a:pt x="45260" y="50050"/>
                </a:lnTo>
                <a:lnTo>
                  <a:pt x="45270" y="50060"/>
                </a:lnTo>
                <a:lnTo>
                  <a:pt x="45270" y="50070"/>
                </a:lnTo>
                <a:lnTo>
                  <a:pt x="45280" y="50080"/>
                </a:lnTo>
                <a:lnTo>
                  <a:pt x="45270" y="50090"/>
                </a:lnTo>
                <a:lnTo>
                  <a:pt x="45270" y="50100"/>
                </a:lnTo>
                <a:lnTo>
                  <a:pt x="45280" y="50110"/>
                </a:lnTo>
                <a:lnTo>
                  <a:pt x="45290" y="50100"/>
                </a:lnTo>
                <a:lnTo>
                  <a:pt x="45300" y="50100"/>
                </a:lnTo>
                <a:lnTo>
                  <a:pt x="45310" y="50100"/>
                </a:lnTo>
                <a:lnTo>
                  <a:pt x="45310" y="50110"/>
                </a:lnTo>
                <a:lnTo>
                  <a:pt x="45320" y="50110"/>
                </a:lnTo>
                <a:lnTo>
                  <a:pt x="45330" y="50110"/>
                </a:lnTo>
                <a:lnTo>
                  <a:pt x="45340" y="50110"/>
                </a:lnTo>
                <a:lnTo>
                  <a:pt x="45340" y="50120"/>
                </a:lnTo>
                <a:lnTo>
                  <a:pt x="45350" y="50120"/>
                </a:lnTo>
                <a:lnTo>
                  <a:pt x="45350" y="50130"/>
                </a:lnTo>
                <a:lnTo>
                  <a:pt x="45350" y="50140"/>
                </a:lnTo>
                <a:lnTo>
                  <a:pt x="45350" y="50150"/>
                </a:lnTo>
                <a:lnTo>
                  <a:pt x="45350" y="50160"/>
                </a:lnTo>
                <a:lnTo>
                  <a:pt x="45350" y="50170"/>
                </a:lnTo>
                <a:lnTo>
                  <a:pt x="45350" y="50190"/>
                </a:lnTo>
                <a:lnTo>
                  <a:pt x="45350" y="50200"/>
                </a:lnTo>
                <a:lnTo>
                  <a:pt x="45350" y="50210"/>
                </a:lnTo>
                <a:lnTo>
                  <a:pt x="45360" y="50220"/>
                </a:lnTo>
                <a:lnTo>
                  <a:pt x="45360" y="50230"/>
                </a:lnTo>
                <a:lnTo>
                  <a:pt x="45360" y="50240"/>
                </a:lnTo>
                <a:lnTo>
                  <a:pt x="45350" y="50240"/>
                </a:lnTo>
                <a:lnTo>
                  <a:pt x="45360" y="50260"/>
                </a:lnTo>
                <a:lnTo>
                  <a:pt x="45350" y="50270"/>
                </a:lnTo>
                <a:lnTo>
                  <a:pt x="45350" y="50280"/>
                </a:lnTo>
                <a:lnTo>
                  <a:pt x="45360" y="50290"/>
                </a:lnTo>
                <a:lnTo>
                  <a:pt x="45360" y="50300"/>
                </a:lnTo>
                <a:lnTo>
                  <a:pt x="45360" y="50310"/>
                </a:lnTo>
                <a:lnTo>
                  <a:pt x="45360" y="50320"/>
                </a:lnTo>
                <a:lnTo>
                  <a:pt x="45360" y="50330"/>
                </a:lnTo>
                <a:lnTo>
                  <a:pt x="45360" y="50340"/>
                </a:lnTo>
                <a:lnTo>
                  <a:pt x="45360" y="50350"/>
                </a:lnTo>
                <a:lnTo>
                  <a:pt x="45350" y="50360"/>
                </a:lnTo>
                <a:lnTo>
                  <a:pt x="45350" y="50370"/>
                </a:lnTo>
                <a:lnTo>
                  <a:pt x="45350" y="50380"/>
                </a:lnTo>
                <a:lnTo>
                  <a:pt x="45350" y="50390"/>
                </a:lnTo>
                <a:lnTo>
                  <a:pt x="45360" y="50390"/>
                </a:lnTo>
                <a:lnTo>
                  <a:pt x="45360" y="50400"/>
                </a:lnTo>
                <a:lnTo>
                  <a:pt x="45360" y="50410"/>
                </a:lnTo>
                <a:lnTo>
                  <a:pt x="45360" y="50420"/>
                </a:lnTo>
                <a:lnTo>
                  <a:pt x="45360" y="50430"/>
                </a:lnTo>
                <a:lnTo>
                  <a:pt x="45360" y="50440"/>
                </a:lnTo>
                <a:lnTo>
                  <a:pt x="45360" y="50450"/>
                </a:lnTo>
                <a:lnTo>
                  <a:pt x="45370" y="50450"/>
                </a:lnTo>
                <a:lnTo>
                  <a:pt x="45370" y="50460"/>
                </a:lnTo>
                <a:lnTo>
                  <a:pt x="45360" y="50470"/>
                </a:lnTo>
                <a:lnTo>
                  <a:pt x="45360" y="50480"/>
                </a:lnTo>
                <a:lnTo>
                  <a:pt x="45350" y="50490"/>
                </a:lnTo>
                <a:lnTo>
                  <a:pt x="45350" y="50510"/>
                </a:lnTo>
                <a:lnTo>
                  <a:pt x="45360" y="50510"/>
                </a:lnTo>
                <a:lnTo>
                  <a:pt x="45370" y="50510"/>
                </a:lnTo>
                <a:lnTo>
                  <a:pt x="45370" y="50520"/>
                </a:lnTo>
                <a:lnTo>
                  <a:pt x="45370" y="50530"/>
                </a:lnTo>
                <a:lnTo>
                  <a:pt x="45370" y="50540"/>
                </a:lnTo>
                <a:lnTo>
                  <a:pt x="45380" y="50550"/>
                </a:lnTo>
                <a:lnTo>
                  <a:pt x="45370" y="50560"/>
                </a:lnTo>
                <a:lnTo>
                  <a:pt x="45370" y="50570"/>
                </a:lnTo>
                <a:lnTo>
                  <a:pt x="45370" y="50580"/>
                </a:lnTo>
                <a:lnTo>
                  <a:pt x="45370" y="50590"/>
                </a:lnTo>
                <a:lnTo>
                  <a:pt x="45380" y="50600"/>
                </a:lnTo>
                <a:lnTo>
                  <a:pt x="45390" y="50610"/>
                </a:lnTo>
                <a:lnTo>
                  <a:pt x="45380" y="50620"/>
                </a:lnTo>
                <a:lnTo>
                  <a:pt x="45370" y="50630"/>
                </a:lnTo>
                <a:lnTo>
                  <a:pt x="45360" y="50630"/>
                </a:lnTo>
                <a:lnTo>
                  <a:pt x="45360" y="50640"/>
                </a:lnTo>
                <a:lnTo>
                  <a:pt x="45350" y="50650"/>
                </a:lnTo>
                <a:lnTo>
                  <a:pt x="45360" y="50660"/>
                </a:lnTo>
                <a:lnTo>
                  <a:pt x="45370" y="50670"/>
                </a:lnTo>
                <a:lnTo>
                  <a:pt x="45380" y="50670"/>
                </a:lnTo>
                <a:lnTo>
                  <a:pt x="45370" y="50680"/>
                </a:lnTo>
                <a:lnTo>
                  <a:pt x="45370" y="50690"/>
                </a:lnTo>
                <a:lnTo>
                  <a:pt x="45370" y="50710"/>
                </a:lnTo>
                <a:lnTo>
                  <a:pt x="45360" y="50710"/>
                </a:lnTo>
                <a:lnTo>
                  <a:pt x="45350" y="50720"/>
                </a:lnTo>
                <a:lnTo>
                  <a:pt x="45340" y="50730"/>
                </a:lnTo>
                <a:lnTo>
                  <a:pt x="45330" y="50730"/>
                </a:lnTo>
                <a:lnTo>
                  <a:pt x="45320" y="50740"/>
                </a:lnTo>
                <a:lnTo>
                  <a:pt x="45310" y="50740"/>
                </a:lnTo>
                <a:lnTo>
                  <a:pt x="45310" y="50750"/>
                </a:lnTo>
                <a:lnTo>
                  <a:pt x="45310" y="50760"/>
                </a:lnTo>
                <a:lnTo>
                  <a:pt x="45310" y="50770"/>
                </a:lnTo>
                <a:lnTo>
                  <a:pt x="45300" y="50780"/>
                </a:lnTo>
                <a:lnTo>
                  <a:pt x="45310" y="50790"/>
                </a:lnTo>
                <a:lnTo>
                  <a:pt x="45320" y="50790"/>
                </a:lnTo>
                <a:lnTo>
                  <a:pt x="45320" y="50800"/>
                </a:lnTo>
                <a:lnTo>
                  <a:pt x="45310" y="50800"/>
                </a:lnTo>
                <a:lnTo>
                  <a:pt x="45310" y="50810"/>
                </a:lnTo>
                <a:lnTo>
                  <a:pt x="45300" y="50820"/>
                </a:lnTo>
                <a:lnTo>
                  <a:pt x="45300" y="50830"/>
                </a:lnTo>
                <a:lnTo>
                  <a:pt x="45290" y="50840"/>
                </a:lnTo>
                <a:lnTo>
                  <a:pt x="45280" y="50840"/>
                </a:lnTo>
                <a:lnTo>
                  <a:pt x="45270" y="50840"/>
                </a:lnTo>
                <a:lnTo>
                  <a:pt x="45260" y="50850"/>
                </a:lnTo>
                <a:lnTo>
                  <a:pt x="45250" y="50850"/>
                </a:lnTo>
                <a:lnTo>
                  <a:pt x="45240" y="50850"/>
                </a:lnTo>
                <a:lnTo>
                  <a:pt x="45240" y="50840"/>
                </a:lnTo>
                <a:lnTo>
                  <a:pt x="45230" y="50850"/>
                </a:lnTo>
                <a:lnTo>
                  <a:pt x="45220" y="50860"/>
                </a:lnTo>
                <a:lnTo>
                  <a:pt x="45210" y="50860"/>
                </a:lnTo>
                <a:lnTo>
                  <a:pt x="45200" y="50870"/>
                </a:lnTo>
                <a:lnTo>
                  <a:pt x="45190" y="50870"/>
                </a:lnTo>
                <a:lnTo>
                  <a:pt x="45190" y="50880"/>
                </a:lnTo>
                <a:lnTo>
                  <a:pt x="45180" y="50880"/>
                </a:lnTo>
                <a:lnTo>
                  <a:pt x="45190" y="50890"/>
                </a:lnTo>
                <a:lnTo>
                  <a:pt x="45190" y="50900"/>
                </a:lnTo>
                <a:lnTo>
                  <a:pt x="45180" y="50910"/>
                </a:lnTo>
                <a:lnTo>
                  <a:pt x="45180" y="50930"/>
                </a:lnTo>
                <a:lnTo>
                  <a:pt x="45180" y="50940"/>
                </a:lnTo>
                <a:lnTo>
                  <a:pt x="45170" y="50950"/>
                </a:lnTo>
                <a:lnTo>
                  <a:pt x="45160" y="50950"/>
                </a:lnTo>
                <a:lnTo>
                  <a:pt x="45150" y="50950"/>
                </a:lnTo>
                <a:lnTo>
                  <a:pt x="45140" y="50960"/>
                </a:lnTo>
                <a:lnTo>
                  <a:pt x="45130" y="50970"/>
                </a:lnTo>
                <a:lnTo>
                  <a:pt x="45120" y="50970"/>
                </a:lnTo>
                <a:lnTo>
                  <a:pt x="45120" y="50980"/>
                </a:lnTo>
                <a:lnTo>
                  <a:pt x="45110" y="50980"/>
                </a:lnTo>
                <a:lnTo>
                  <a:pt x="45100" y="50990"/>
                </a:lnTo>
                <a:lnTo>
                  <a:pt x="45100" y="51000"/>
                </a:lnTo>
                <a:lnTo>
                  <a:pt x="45100" y="51010"/>
                </a:lnTo>
                <a:lnTo>
                  <a:pt x="45100" y="51020"/>
                </a:lnTo>
                <a:lnTo>
                  <a:pt x="45080" y="51020"/>
                </a:lnTo>
                <a:lnTo>
                  <a:pt x="45070" y="51020"/>
                </a:lnTo>
                <a:lnTo>
                  <a:pt x="45070" y="51030"/>
                </a:lnTo>
                <a:lnTo>
                  <a:pt x="45070" y="51040"/>
                </a:lnTo>
                <a:lnTo>
                  <a:pt x="45070" y="51050"/>
                </a:lnTo>
                <a:lnTo>
                  <a:pt x="45070" y="51060"/>
                </a:lnTo>
                <a:lnTo>
                  <a:pt x="45080" y="51060"/>
                </a:lnTo>
                <a:lnTo>
                  <a:pt x="45080" y="51070"/>
                </a:lnTo>
                <a:lnTo>
                  <a:pt x="45100" y="51080"/>
                </a:lnTo>
                <a:lnTo>
                  <a:pt x="45110" y="51080"/>
                </a:lnTo>
                <a:lnTo>
                  <a:pt x="45120" y="51080"/>
                </a:lnTo>
                <a:lnTo>
                  <a:pt x="45120" y="51090"/>
                </a:lnTo>
                <a:lnTo>
                  <a:pt x="45120" y="51100"/>
                </a:lnTo>
                <a:lnTo>
                  <a:pt x="45110" y="51110"/>
                </a:lnTo>
                <a:lnTo>
                  <a:pt x="45100" y="51110"/>
                </a:lnTo>
                <a:lnTo>
                  <a:pt x="45100" y="51120"/>
                </a:lnTo>
                <a:lnTo>
                  <a:pt x="45090" y="51130"/>
                </a:lnTo>
                <a:lnTo>
                  <a:pt x="45090" y="51140"/>
                </a:lnTo>
                <a:lnTo>
                  <a:pt x="45090" y="51150"/>
                </a:lnTo>
                <a:lnTo>
                  <a:pt x="45100" y="51160"/>
                </a:lnTo>
                <a:lnTo>
                  <a:pt x="45100" y="51170"/>
                </a:lnTo>
                <a:lnTo>
                  <a:pt x="45090" y="51170"/>
                </a:lnTo>
                <a:lnTo>
                  <a:pt x="45080" y="51180"/>
                </a:lnTo>
                <a:lnTo>
                  <a:pt x="45070" y="51180"/>
                </a:lnTo>
                <a:lnTo>
                  <a:pt x="45060" y="51180"/>
                </a:lnTo>
                <a:lnTo>
                  <a:pt x="45050" y="51180"/>
                </a:lnTo>
                <a:lnTo>
                  <a:pt x="45040" y="51180"/>
                </a:lnTo>
                <a:lnTo>
                  <a:pt x="45030" y="51190"/>
                </a:lnTo>
                <a:lnTo>
                  <a:pt x="45040" y="51200"/>
                </a:lnTo>
                <a:lnTo>
                  <a:pt x="45040" y="51210"/>
                </a:lnTo>
                <a:lnTo>
                  <a:pt x="45050" y="51220"/>
                </a:lnTo>
                <a:lnTo>
                  <a:pt x="45050" y="51240"/>
                </a:lnTo>
                <a:lnTo>
                  <a:pt x="45040" y="51250"/>
                </a:lnTo>
                <a:lnTo>
                  <a:pt x="45040" y="51260"/>
                </a:lnTo>
                <a:lnTo>
                  <a:pt x="45030" y="51270"/>
                </a:lnTo>
                <a:lnTo>
                  <a:pt x="45030" y="51280"/>
                </a:lnTo>
                <a:lnTo>
                  <a:pt x="45020" y="51280"/>
                </a:lnTo>
                <a:lnTo>
                  <a:pt x="45020" y="51290"/>
                </a:lnTo>
                <a:lnTo>
                  <a:pt x="45030" y="51300"/>
                </a:lnTo>
                <a:lnTo>
                  <a:pt x="45030" y="51310"/>
                </a:lnTo>
                <a:lnTo>
                  <a:pt x="45030" y="51320"/>
                </a:lnTo>
                <a:lnTo>
                  <a:pt x="45020" y="51330"/>
                </a:lnTo>
                <a:lnTo>
                  <a:pt x="45020" y="51340"/>
                </a:lnTo>
                <a:lnTo>
                  <a:pt x="45020" y="51350"/>
                </a:lnTo>
                <a:lnTo>
                  <a:pt x="45020" y="51360"/>
                </a:lnTo>
                <a:lnTo>
                  <a:pt x="45010" y="51370"/>
                </a:lnTo>
                <a:lnTo>
                  <a:pt x="45000" y="51370"/>
                </a:lnTo>
                <a:lnTo>
                  <a:pt x="45000" y="51380"/>
                </a:lnTo>
                <a:lnTo>
                  <a:pt x="44990" y="51390"/>
                </a:lnTo>
                <a:lnTo>
                  <a:pt x="44990" y="51400"/>
                </a:lnTo>
                <a:lnTo>
                  <a:pt x="44990" y="51410"/>
                </a:lnTo>
                <a:lnTo>
                  <a:pt x="44990" y="51420"/>
                </a:lnTo>
                <a:lnTo>
                  <a:pt x="44980" y="51430"/>
                </a:lnTo>
                <a:lnTo>
                  <a:pt x="44970" y="51430"/>
                </a:lnTo>
                <a:lnTo>
                  <a:pt x="44960" y="51440"/>
                </a:lnTo>
                <a:lnTo>
                  <a:pt x="44960" y="51450"/>
                </a:lnTo>
                <a:lnTo>
                  <a:pt x="44960" y="51460"/>
                </a:lnTo>
                <a:lnTo>
                  <a:pt x="44960" y="51470"/>
                </a:lnTo>
                <a:lnTo>
                  <a:pt x="44960" y="51490"/>
                </a:lnTo>
                <a:lnTo>
                  <a:pt x="44960" y="51500"/>
                </a:lnTo>
                <a:lnTo>
                  <a:pt x="44960" y="51510"/>
                </a:lnTo>
                <a:lnTo>
                  <a:pt x="44970" y="51520"/>
                </a:lnTo>
                <a:lnTo>
                  <a:pt x="44960" y="51530"/>
                </a:lnTo>
                <a:lnTo>
                  <a:pt x="44960" y="51540"/>
                </a:lnTo>
                <a:lnTo>
                  <a:pt x="44960" y="51550"/>
                </a:lnTo>
                <a:lnTo>
                  <a:pt x="44960" y="51560"/>
                </a:lnTo>
                <a:lnTo>
                  <a:pt x="44960" y="51570"/>
                </a:lnTo>
                <a:lnTo>
                  <a:pt x="44950" y="51570"/>
                </a:lnTo>
                <a:lnTo>
                  <a:pt x="44930" y="51580"/>
                </a:lnTo>
                <a:lnTo>
                  <a:pt x="44920" y="51580"/>
                </a:lnTo>
                <a:lnTo>
                  <a:pt x="44920" y="51590"/>
                </a:lnTo>
                <a:lnTo>
                  <a:pt x="44900" y="51590"/>
                </a:lnTo>
                <a:lnTo>
                  <a:pt x="44880" y="51590"/>
                </a:lnTo>
                <a:lnTo>
                  <a:pt x="44870" y="51590"/>
                </a:lnTo>
                <a:lnTo>
                  <a:pt x="44860" y="51580"/>
                </a:lnTo>
                <a:lnTo>
                  <a:pt x="44850" y="51580"/>
                </a:lnTo>
                <a:lnTo>
                  <a:pt x="44860" y="51590"/>
                </a:lnTo>
                <a:lnTo>
                  <a:pt x="44870" y="51600"/>
                </a:lnTo>
                <a:lnTo>
                  <a:pt x="44880" y="51610"/>
                </a:lnTo>
                <a:lnTo>
                  <a:pt x="44890" y="51630"/>
                </a:lnTo>
                <a:lnTo>
                  <a:pt x="44880" y="51640"/>
                </a:lnTo>
                <a:lnTo>
                  <a:pt x="44890" y="51660"/>
                </a:lnTo>
                <a:lnTo>
                  <a:pt x="44890" y="51670"/>
                </a:lnTo>
                <a:lnTo>
                  <a:pt x="44890" y="51680"/>
                </a:lnTo>
                <a:lnTo>
                  <a:pt x="44880" y="51680"/>
                </a:lnTo>
                <a:lnTo>
                  <a:pt x="44870" y="51680"/>
                </a:lnTo>
                <a:lnTo>
                  <a:pt x="44860" y="51680"/>
                </a:lnTo>
                <a:lnTo>
                  <a:pt x="44850" y="51680"/>
                </a:lnTo>
                <a:lnTo>
                  <a:pt x="44840" y="51690"/>
                </a:lnTo>
                <a:lnTo>
                  <a:pt x="44830" y="51700"/>
                </a:lnTo>
                <a:lnTo>
                  <a:pt x="44820" y="51700"/>
                </a:lnTo>
                <a:lnTo>
                  <a:pt x="44810" y="51700"/>
                </a:lnTo>
                <a:lnTo>
                  <a:pt x="44790" y="51690"/>
                </a:lnTo>
                <a:lnTo>
                  <a:pt x="44780" y="51690"/>
                </a:lnTo>
                <a:lnTo>
                  <a:pt x="44770" y="51690"/>
                </a:lnTo>
                <a:lnTo>
                  <a:pt x="44760" y="51680"/>
                </a:lnTo>
                <a:lnTo>
                  <a:pt x="44750" y="51680"/>
                </a:lnTo>
                <a:lnTo>
                  <a:pt x="44740" y="51680"/>
                </a:lnTo>
                <a:lnTo>
                  <a:pt x="44730" y="51680"/>
                </a:lnTo>
                <a:lnTo>
                  <a:pt x="44720" y="51680"/>
                </a:lnTo>
                <a:lnTo>
                  <a:pt x="44710" y="51680"/>
                </a:lnTo>
                <a:lnTo>
                  <a:pt x="44700" y="51680"/>
                </a:lnTo>
                <a:lnTo>
                  <a:pt x="44690" y="51690"/>
                </a:lnTo>
                <a:lnTo>
                  <a:pt x="44680" y="51690"/>
                </a:lnTo>
                <a:lnTo>
                  <a:pt x="44670" y="51700"/>
                </a:lnTo>
                <a:lnTo>
                  <a:pt x="44660" y="51700"/>
                </a:lnTo>
                <a:lnTo>
                  <a:pt x="44650" y="51700"/>
                </a:lnTo>
                <a:lnTo>
                  <a:pt x="44640" y="51710"/>
                </a:lnTo>
                <a:lnTo>
                  <a:pt x="44620" y="51720"/>
                </a:lnTo>
                <a:lnTo>
                  <a:pt x="44600" y="51720"/>
                </a:lnTo>
                <a:lnTo>
                  <a:pt x="44600" y="51730"/>
                </a:lnTo>
                <a:lnTo>
                  <a:pt x="44590" y="51740"/>
                </a:lnTo>
                <a:lnTo>
                  <a:pt x="44580" y="51750"/>
                </a:lnTo>
                <a:lnTo>
                  <a:pt x="44570" y="51760"/>
                </a:lnTo>
                <a:lnTo>
                  <a:pt x="44570" y="51770"/>
                </a:lnTo>
                <a:lnTo>
                  <a:pt x="44560" y="51780"/>
                </a:lnTo>
                <a:lnTo>
                  <a:pt x="44550" y="51790"/>
                </a:lnTo>
                <a:lnTo>
                  <a:pt x="44530" y="51800"/>
                </a:lnTo>
                <a:lnTo>
                  <a:pt x="44510" y="51820"/>
                </a:lnTo>
                <a:lnTo>
                  <a:pt x="44500" y="51830"/>
                </a:lnTo>
                <a:lnTo>
                  <a:pt x="44490" y="51830"/>
                </a:lnTo>
                <a:lnTo>
                  <a:pt x="44480" y="51840"/>
                </a:lnTo>
                <a:lnTo>
                  <a:pt x="44480" y="51850"/>
                </a:lnTo>
                <a:lnTo>
                  <a:pt x="44460" y="51860"/>
                </a:lnTo>
                <a:lnTo>
                  <a:pt x="44450" y="51870"/>
                </a:lnTo>
                <a:lnTo>
                  <a:pt x="44430" y="51890"/>
                </a:lnTo>
                <a:lnTo>
                  <a:pt x="44420" y="51900"/>
                </a:lnTo>
                <a:lnTo>
                  <a:pt x="44410" y="51910"/>
                </a:lnTo>
                <a:lnTo>
                  <a:pt x="44380" y="51940"/>
                </a:lnTo>
                <a:lnTo>
                  <a:pt x="44370" y="51960"/>
                </a:lnTo>
                <a:lnTo>
                  <a:pt x="44370" y="51970"/>
                </a:lnTo>
                <a:lnTo>
                  <a:pt x="44370" y="51990"/>
                </a:lnTo>
                <a:lnTo>
                  <a:pt x="44370" y="52000"/>
                </a:lnTo>
                <a:lnTo>
                  <a:pt x="44370" y="52010"/>
                </a:lnTo>
                <a:lnTo>
                  <a:pt x="44370" y="52020"/>
                </a:lnTo>
                <a:lnTo>
                  <a:pt x="44360" y="52040"/>
                </a:lnTo>
                <a:lnTo>
                  <a:pt x="44360" y="52050"/>
                </a:lnTo>
                <a:lnTo>
                  <a:pt x="44360" y="52060"/>
                </a:lnTo>
                <a:lnTo>
                  <a:pt x="44350" y="52080"/>
                </a:lnTo>
                <a:lnTo>
                  <a:pt x="44350" y="52100"/>
                </a:lnTo>
                <a:lnTo>
                  <a:pt x="44350" y="52120"/>
                </a:lnTo>
                <a:lnTo>
                  <a:pt x="44360" y="52160"/>
                </a:lnTo>
                <a:lnTo>
                  <a:pt x="44350" y="52170"/>
                </a:lnTo>
                <a:lnTo>
                  <a:pt x="44340" y="52180"/>
                </a:lnTo>
                <a:lnTo>
                  <a:pt x="44330" y="52190"/>
                </a:lnTo>
                <a:lnTo>
                  <a:pt x="44310" y="52200"/>
                </a:lnTo>
                <a:lnTo>
                  <a:pt x="44310" y="52210"/>
                </a:lnTo>
                <a:lnTo>
                  <a:pt x="44290" y="52220"/>
                </a:lnTo>
                <a:lnTo>
                  <a:pt x="44280" y="52230"/>
                </a:lnTo>
                <a:lnTo>
                  <a:pt x="44270" y="52240"/>
                </a:lnTo>
                <a:lnTo>
                  <a:pt x="44240" y="52270"/>
                </a:lnTo>
                <a:lnTo>
                  <a:pt x="44240" y="52280"/>
                </a:lnTo>
                <a:lnTo>
                  <a:pt x="44210" y="52300"/>
                </a:lnTo>
                <a:lnTo>
                  <a:pt x="44200" y="52310"/>
                </a:lnTo>
                <a:lnTo>
                  <a:pt x="44180" y="52330"/>
                </a:lnTo>
                <a:lnTo>
                  <a:pt x="44180" y="52340"/>
                </a:lnTo>
                <a:lnTo>
                  <a:pt x="44170" y="52340"/>
                </a:lnTo>
                <a:lnTo>
                  <a:pt x="44170" y="52350"/>
                </a:lnTo>
                <a:lnTo>
                  <a:pt x="44160" y="52360"/>
                </a:lnTo>
                <a:lnTo>
                  <a:pt x="44150" y="52380"/>
                </a:lnTo>
                <a:lnTo>
                  <a:pt x="44140" y="52390"/>
                </a:lnTo>
                <a:lnTo>
                  <a:pt x="44130" y="52400"/>
                </a:lnTo>
                <a:lnTo>
                  <a:pt x="44130" y="52410"/>
                </a:lnTo>
                <a:lnTo>
                  <a:pt x="44120" y="52410"/>
                </a:lnTo>
                <a:lnTo>
                  <a:pt x="44120" y="52420"/>
                </a:lnTo>
                <a:lnTo>
                  <a:pt x="44110" y="52440"/>
                </a:lnTo>
                <a:lnTo>
                  <a:pt x="44100" y="52460"/>
                </a:lnTo>
                <a:lnTo>
                  <a:pt x="44080" y="52420"/>
                </a:lnTo>
                <a:lnTo>
                  <a:pt x="44080" y="52410"/>
                </a:lnTo>
                <a:lnTo>
                  <a:pt x="44070" y="52400"/>
                </a:lnTo>
                <a:lnTo>
                  <a:pt x="44070" y="52390"/>
                </a:lnTo>
                <a:lnTo>
                  <a:pt x="44060" y="52370"/>
                </a:lnTo>
                <a:lnTo>
                  <a:pt x="44050" y="52360"/>
                </a:lnTo>
                <a:lnTo>
                  <a:pt x="44040" y="52350"/>
                </a:lnTo>
                <a:lnTo>
                  <a:pt x="44030" y="52350"/>
                </a:lnTo>
                <a:lnTo>
                  <a:pt x="44020" y="52360"/>
                </a:lnTo>
                <a:lnTo>
                  <a:pt x="44010" y="52360"/>
                </a:lnTo>
                <a:lnTo>
                  <a:pt x="44000" y="52370"/>
                </a:lnTo>
                <a:lnTo>
                  <a:pt x="43990" y="52370"/>
                </a:lnTo>
                <a:lnTo>
                  <a:pt x="43980" y="52380"/>
                </a:lnTo>
                <a:lnTo>
                  <a:pt x="43970" y="52380"/>
                </a:lnTo>
                <a:lnTo>
                  <a:pt x="43960" y="52380"/>
                </a:lnTo>
                <a:lnTo>
                  <a:pt x="43950" y="52390"/>
                </a:lnTo>
                <a:lnTo>
                  <a:pt x="43940" y="52390"/>
                </a:lnTo>
                <a:lnTo>
                  <a:pt x="43930" y="52390"/>
                </a:lnTo>
                <a:lnTo>
                  <a:pt x="43930" y="52430"/>
                </a:lnTo>
                <a:lnTo>
                  <a:pt x="43930" y="52460"/>
                </a:lnTo>
                <a:lnTo>
                  <a:pt x="43920" y="52490"/>
                </a:lnTo>
                <a:lnTo>
                  <a:pt x="43920" y="52550"/>
                </a:lnTo>
                <a:lnTo>
                  <a:pt x="43920" y="52590"/>
                </a:lnTo>
                <a:lnTo>
                  <a:pt x="43920" y="52600"/>
                </a:lnTo>
                <a:lnTo>
                  <a:pt x="43910" y="52610"/>
                </a:lnTo>
                <a:lnTo>
                  <a:pt x="43900" y="52620"/>
                </a:lnTo>
                <a:lnTo>
                  <a:pt x="43890" y="52620"/>
                </a:lnTo>
                <a:lnTo>
                  <a:pt x="43880" y="52630"/>
                </a:lnTo>
                <a:lnTo>
                  <a:pt x="43870" y="52630"/>
                </a:lnTo>
                <a:lnTo>
                  <a:pt x="43860" y="52640"/>
                </a:lnTo>
                <a:lnTo>
                  <a:pt x="43850" y="52640"/>
                </a:lnTo>
                <a:lnTo>
                  <a:pt x="43840" y="52650"/>
                </a:lnTo>
                <a:lnTo>
                  <a:pt x="43830" y="52650"/>
                </a:lnTo>
                <a:lnTo>
                  <a:pt x="43830" y="52660"/>
                </a:lnTo>
                <a:lnTo>
                  <a:pt x="43820" y="52660"/>
                </a:lnTo>
                <a:lnTo>
                  <a:pt x="43810" y="52670"/>
                </a:lnTo>
                <a:lnTo>
                  <a:pt x="43800" y="52670"/>
                </a:lnTo>
                <a:lnTo>
                  <a:pt x="43790" y="52670"/>
                </a:lnTo>
                <a:lnTo>
                  <a:pt x="43780" y="52670"/>
                </a:lnTo>
                <a:lnTo>
                  <a:pt x="43770" y="52670"/>
                </a:lnTo>
                <a:lnTo>
                  <a:pt x="43760" y="52670"/>
                </a:lnTo>
                <a:lnTo>
                  <a:pt x="43750" y="52670"/>
                </a:lnTo>
                <a:lnTo>
                  <a:pt x="43740" y="52680"/>
                </a:lnTo>
                <a:lnTo>
                  <a:pt x="43730" y="52680"/>
                </a:lnTo>
                <a:lnTo>
                  <a:pt x="43720" y="52690"/>
                </a:lnTo>
                <a:lnTo>
                  <a:pt x="43710" y="52690"/>
                </a:lnTo>
                <a:lnTo>
                  <a:pt x="43700" y="52690"/>
                </a:lnTo>
                <a:lnTo>
                  <a:pt x="43700" y="52710"/>
                </a:lnTo>
                <a:lnTo>
                  <a:pt x="43690" y="52710"/>
                </a:lnTo>
                <a:lnTo>
                  <a:pt x="43670" y="52710"/>
                </a:lnTo>
                <a:lnTo>
                  <a:pt x="43660" y="52710"/>
                </a:lnTo>
                <a:lnTo>
                  <a:pt x="43650" y="52720"/>
                </a:lnTo>
                <a:lnTo>
                  <a:pt x="43640" y="52720"/>
                </a:lnTo>
                <a:lnTo>
                  <a:pt x="43640" y="52730"/>
                </a:lnTo>
                <a:lnTo>
                  <a:pt x="43640" y="52740"/>
                </a:lnTo>
                <a:lnTo>
                  <a:pt x="43640" y="52750"/>
                </a:lnTo>
                <a:lnTo>
                  <a:pt x="43640" y="52760"/>
                </a:lnTo>
                <a:lnTo>
                  <a:pt x="43650" y="52770"/>
                </a:lnTo>
                <a:lnTo>
                  <a:pt x="43640" y="52770"/>
                </a:lnTo>
                <a:lnTo>
                  <a:pt x="43630" y="52760"/>
                </a:lnTo>
                <a:lnTo>
                  <a:pt x="43620" y="52760"/>
                </a:lnTo>
                <a:lnTo>
                  <a:pt x="43620" y="52750"/>
                </a:lnTo>
                <a:lnTo>
                  <a:pt x="43610" y="52760"/>
                </a:lnTo>
                <a:lnTo>
                  <a:pt x="43600" y="52770"/>
                </a:lnTo>
                <a:lnTo>
                  <a:pt x="43590" y="52770"/>
                </a:lnTo>
                <a:lnTo>
                  <a:pt x="43590" y="52780"/>
                </a:lnTo>
                <a:lnTo>
                  <a:pt x="43580" y="52780"/>
                </a:lnTo>
                <a:lnTo>
                  <a:pt x="43570" y="52790"/>
                </a:lnTo>
                <a:lnTo>
                  <a:pt x="43560" y="52790"/>
                </a:lnTo>
                <a:lnTo>
                  <a:pt x="43540" y="52800"/>
                </a:lnTo>
                <a:lnTo>
                  <a:pt x="43530" y="52800"/>
                </a:lnTo>
                <a:lnTo>
                  <a:pt x="43520" y="52810"/>
                </a:lnTo>
                <a:lnTo>
                  <a:pt x="43510" y="52820"/>
                </a:lnTo>
                <a:lnTo>
                  <a:pt x="43500" y="52820"/>
                </a:lnTo>
                <a:lnTo>
                  <a:pt x="43480" y="52810"/>
                </a:lnTo>
                <a:lnTo>
                  <a:pt x="43470" y="52810"/>
                </a:lnTo>
                <a:lnTo>
                  <a:pt x="43460" y="52810"/>
                </a:lnTo>
                <a:lnTo>
                  <a:pt x="43450" y="52820"/>
                </a:lnTo>
                <a:lnTo>
                  <a:pt x="43440" y="52820"/>
                </a:lnTo>
                <a:lnTo>
                  <a:pt x="43430" y="52820"/>
                </a:lnTo>
                <a:lnTo>
                  <a:pt x="43420" y="52820"/>
                </a:lnTo>
                <a:lnTo>
                  <a:pt x="43410" y="52820"/>
                </a:lnTo>
                <a:lnTo>
                  <a:pt x="43400" y="52820"/>
                </a:lnTo>
                <a:lnTo>
                  <a:pt x="43390" y="52820"/>
                </a:lnTo>
                <a:lnTo>
                  <a:pt x="43370" y="52820"/>
                </a:lnTo>
                <a:lnTo>
                  <a:pt x="43360" y="52830"/>
                </a:lnTo>
                <a:lnTo>
                  <a:pt x="43350" y="52830"/>
                </a:lnTo>
                <a:lnTo>
                  <a:pt x="43340" y="52840"/>
                </a:lnTo>
                <a:lnTo>
                  <a:pt x="43330" y="52850"/>
                </a:lnTo>
                <a:lnTo>
                  <a:pt x="43320" y="52850"/>
                </a:lnTo>
                <a:lnTo>
                  <a:pt x="43310" y="52850"/>
                </a:lnTo>
                <a:lnTo>
                  <a:pt x="43300" y="52850"/>
                </a:lnTo>
                <a:lnTo>
                  <a:pt x="43290" y="52860"/>
                </a:lnTo>
                <a:lnTo>
                  <a:pt x="43280" y="52860"/>
                </a:lnTo>
                <a:lnTo>
                  <a:pt x="43270" y="52860"/>
                </a:lnTo>
                <a:lnTo>
                  <a:pt x="43260" y="52860"/>
                </a:lnTo>
                <a:lnTo>
                  <a:pt x="43250" y="52860"/>
                </a:lnTo>
                <a:lnTo>
                  <a:pt x="43240" y="52860"/>
                </a:lnTo>
                <a:lnTo>
                  <a:pt x="43230" y="52870"/>
                </a:lnTo>
                <a:lnTo>
                  <a:pt x="43220" y="52870"/>
                </a:lnTo>
                <a:lnTo>
                  <a:pt x="43210" y="52870"/>
                </a:lnTo>
                <a:lnTo>
                  <a:pt x="43200" y="52870"/>
                </a:lnTo>
                <a:lnTo>
                  <a:pt x="43190" y="52870"/>
                </a:lnTo>
                <a:lnTo>
                  <a:pt x="43190" y="52880"/>
                </a:lnTo>
                <a:lnTo>
                  <a:pt x="43190" y="52890"/>
                </a:lnTo>
                <a:lnTo>
                  <a:pt x="43180" y="52890"/>
                </a:lnTo>
                <a:lnTo>
                  <a:pt x="43180" y="52900"/>
                </a:lnTo>
                <a:lnTo>
                  <a:pt x="43170" y="52910"/>
                </a:lnTo>
                <a:lnTo>
                  <a:pt x="43170" y="52920"/>
                </a:lnTo>
                <a:lnTo>
                  <a:pt x="43160" y="52930"/>
                </a:lnTo>
                <a:lnTo>
                  <a:pt x="43150" y="52930"/>
                </a:lnTo>
                <a:lnTo>
                  <a:pt x="43140" y="52930"/>
                </a:lnTo>
                <a:lnTo>
                  <a:pt x="43110" y="52930"/>
                </a:lnTo>
                <a:lnTo>
                  <a:pt x="43090" y="52950"/>
                </a:lnTo>
                <a:lnTo>
                  <a:pt x="43080" y="52960"/>
                </a:lnTo>
                <a:lnTo>
                  <a:pt x="43070" y="52960"/>
                </a:lnTo>
                <a:lnTo>
                  <a:pt x="43060" y="52960"/>
                </a:lnTo>
                <a:lnTo>
                  <a:pt x="43050" y="52960"/>
                </a:lnTo>
                <a:lnTo>
                  <a:pt x="43050" y="52970"/>
                </a:lnTo>
                <a:lnTo>
                  <a:pt x="43040" y="52970"/>
                </a:lnTo>
                <a:lnTo>
                  <a:pt x="43030" y="52970"/>
                </a:lnTo>
                <a:lnTo>
                  <a:pt x="43020" y="52970"/>
                </a:lnTo>
                <a:lnTo>
                  <a:pt x="43010" y="52980"/>
                </a:lnTo>
                <a:lnTo>
                  <a:pt x="43000" y="52980"/>
                </a:lnTo>
                <a:lnTo>
                  <a:pt x="42990" y="52980"/>
                </a:lnTo>
                <a:lnTo>
                  <a:pt x="42980" y="52990"/>
                </a:lnTo>
                <a:lnTo>
                  <a:pt x="42970" y="52990"/>
                </a:lnTo>
                <a:lnTo>
                  <a:pt x="42960" y="52990"/>
                </a:lnTo>
                <a:lnTo>
                  <a:pt x="42950" y="52980"/>
                </a:lnTo>
                <a:lnTo>
                  <a:pt x="42940" y="52980"/>
                </a:lnTo>
                <a:lnTo>
                  <a:pt x="42930" y="52980"/>
                </a:lnTo>
                <a:lnTo>
                  <a:pt x="42920" y="52980"/>
                </a:lnTo>
                <a:lnTo>
                  <a:pt x="42910" y="52980"/>
                </a:lnTo>
                <a:lnTo>
                  <a:pt x="42900" y="52980"/>
                </a:lnTo>
                <a:lnTo>
                  <a:pt x="42890" y="52980"/>
                </a:lnTo>
                <a:lnTo>
                  <a:pt x="42880" y="52980"/>
                </a:lnTo>
                <a:lnTo>
                  <a:pt x="42870" y="52980"/>
                </a:lnTo>
                <a:lnTo>
                  <a:pt x="42810" y="52980"/>
                </a:lnTo>
                <a:lnTo>
                  <a:pt x="42800" y="52990"/>
                </a:lnTo>
                <a:lnTo>
                  <a:pt x="42790" y="52990"/>
                </a:lnTo>
                <a:lnTo>
                  <a:pt x="42780" y="53000"/>
                </a:lnTo>
                <a:lnTo>
                  <a:pt x="42770" y="53000"/>
                </a:lnTo>
                <a:lnTo>
                  <a:pt x="42760" y="53010"/>
                </a:lnTo>
                <a:lnTo>
                  <a:pt x="42760" y="53020"/>
                </a:lnTo>
                <a:lnTo>
                  <a:pt x="42730" y="53030"/>
                </a:lnTo>
                <a:lnTo>
                  <a:pt x="42730" y="53040"/>
                </a:lnTo>
                <a:lnTo>
                  <a:pt x="42720" y="53040"/>
                </a:lnTo>
                <a:lnTo>
                  <a:pt x="42710" y="53050"/>
                </a:lnTo>
                <a:lnTo>
                  <a:pt x="42700" y="53060"/>
                </a:lnTo>
                <a:lnTo>
                  <a:pt x="42690" y="53060"/>
                </a:lnTo>
                <a:lnTo>
                  <a:pt x="42680" y="53070"/>
                </a:lnTo>
                <a:lnTo>
                  <a:pt x="42680" y="53080"/>
                </a:lnTo>
                <a:lnTo>
                  <a:pt x="42670" y="53090"/>
                </a:lnTo>
                <a:lnTo>
                  <a:pt x="42670" y="53100"/>
                </a:lnTo>
                <a:lnTo>
                  <a:pt x="42660" y="53100"/>
                </a:lnTo>
                <a:lnTo>
                  <a:pt x="42650" y="53100"/>
                </a:lnTo>
                <a:lnTo>
                  <a:pt x="42640" y="53110"/>
                </a:lnTo>
                <a:lnTo>
                  <a:pt x="42630" y="53110"/>
                </a:lnTo>
                <a:lnTo>
                  <a:pt x="42630" y="53120"/>
                </a:lnTo>
                <a:lnTo>
                  <a:pt x="42620" y="53120"/>
                </a:lnTo>
                <a:lnTo>
                  <a:pt x="42620" y="53130"/>
                </a:lnTo>
                <a:lnTo>
                  <a:pt x="42630" y="53140"/>
                </a:lnTo>
                <a:lnTo>
                  <a:pt x="42640" y="53140"/>
                </a:lnTo>
                <a:lnTo>
                  <a:pt x="42650" y="53140"/>
                </a:lnTo>
                <a:lnTo>
                  <a:pt x="42660" y="53140"/>
                </a:lnTo>
                <a:lnTo>
                  <a:pt x="42670" y="53150"/>
                </a:lnTo>
                <a:lnTo>
                  <a:pt x="42660" y="53160"/>
                </a:lnTo>
                <a:lnTo>
                  <a:pt x="42660" y="53170"/>
                </a:lnTo>
                <a:lnTo>
                  <a:pt x="42670" y="53170"/>
                </a:lnTo>
                <a:lnTo>
                  <a:pt x="42670" y="53180"/>
                </a:lnTo>
                <a:lnTo>
                  <a:pt x="42680" y="53190"/>
                </a:lnTo>
                <a:lnTo>
                  <a:pt x="42690" y="53190"/>
                </a:lnTo>
                <a:lnTo>
                  <a:pt x="42700" y="53190"/>
                </a:lnTo>
                <a:lnTo>
                  <a:pt x="42700" y="53200"/>
                </a:lnTo>
                <a:lnTo>
                  <a:pt x="42700" y="53210"/>
                </a:lnTo>
                <a:lnTo>
                  <a:pt x="42720" y="53210"/>
                </a:lnTo>
                <a:lnTo>
                  <a:pt x="42730" y="53220"/>
                </a:lnTo>
                <a:lnTo>
                  <a:pt x="42740" y="53230"/>
                </a:lnTo>
                <a:lnTo>
                  <a:pt x="42730" y="53240"/>
                </a:lnTo>
                <a:lnTo>
                  <a:pt x="42730" y="53250"/>
                </a:lnTo>
                <a:lnTo>
                  <a:pt x="42740" y="53260"/>
                </a:lnTo>
                <a:lnTo>
                  <a:pt x="42750" y="53260"/>
                </a:lnTo>
                <a:lnTo>
                  <a:pt x="42750" y="53280"/>
                </a:lnTo>
                <a:lnTo>
                  <a:pt x="42760" y="53290"/>
                </a:lnTo>
                <a:lnTo>
                  <a:pt x="42760" y="53300"/>
                </a:lnTo>
                <a:lnTo>
                  <a:pt x="42770" y="53300"/>
                </a:lnTo>
                <a:lnTo>
                  <a:pt x="42770" y="53310"/>
                </a:lnTo>
                <a:lnTo>
                  <a:pt x="42780" y="53310"/>
                </a:lnTo>
                <a:lnTo>
                  <a:pt x="42790" y="53310"/>
                </a:lnTo>
                <a:lnTo>
                  <a:pt x="42790" y="53320"/>
                </a:lnTo>
                <a:lnTo>
                  <a:pt x="42790" y="53330"/>
                </a:lnTo>
                <a:lnTo>
                  <a:pt x="42800" y="53340"/>
                </a:lnTo>
                <a:lnTo>
                  <a:pt x="42800" y="53350"/>
                </a:lnTo>
                <a:lnTo>
                  <a:pt x="42800" y="53360"/>
                </a:lnTo>
                <a:lnTo>
                  <a:pt x="42810" y="53370"/>
                </a:lnTo>
                <a:lnTo>
                  <a:pt x="42810" y="53380"/>
                </a:lnTo>
                <a:lnTo>
                  <a:pt x="42820" y="53390"/>
                </a:lnTo>
                <a:lnTo>
                  <a:pt x="42820" y="53400"/>
                </a:lnTo>
                <a:lnTo>
                  <a:pt x="42820" y="53410"/>
                </a:lnTo>
                <a:lnTo>
                  <a:pt x="42830" y="53420"/>
                </a:lnTo>
                <a:lnTo>
                  <a:pt x="42830" y="53430"/>
                </a:lnTo>
                <a:lnTo>
                  <a:pt x="42850" y="53430"/>
                </a:lnTo>
                <a:lnTo>
                  <a:pt x="42850" y="53440"/>
                </a:lnTo>
                <a:lnTo>
                  <a:pt x="42860" y="53440"/>
                </a:lnTo>
                <a:lnTo>
                  <a:pt x="42870" y="53450"/>
                </a:lnTo>
                <a:lnTo>
                  <a:pt x="42870" y="53460"/>
                </a:lnTo>
                <a:lnTo>
                  <a:pt x="42880" y="53470"/>
                </a:lnTo>
                <a:lnTo>
                  <a:pt x="42890" y="53480"/>
                </a:lnTo>
                <a:lnTo>
                  <a:pt x="42910" y="53490"/>
                </a:lnTo>
                <a:lnTo>
                  <a:pt x="42870" y="53590"/>
                </a:lnTo>
                <a:lnTo>
                  <a:pt x="42840" y="53650"/>
                </a:lnTo>
                <a:lnTo>
                  <a:pt x="42840" y="53640"/>
                </a:lnTo>
                <a:lnTo>
                  <a:pt x="42830" y="53630"/>
                </a:lnTo>
                <a:lnTo>
                  <a:pt x="42830" y="53620"/>
                </a:lnTo>
                <a:lnTo>
                  <a:pt x="42820" y="53620"/>
                </a:lnTo>
                <a:lnTo>
                  <a:pt x="42810" y="53610"/>
                </a:lnTo>
                <a:lnTo>
                  <a:pt x="42800" y="53600"/>
                </a:lnTo>
                <a:lnTo>
                  <a:pt x="42790" y="53600"/>
                </a:lnTo>
                <a:lnTo>
                  <a:pt x="42790" y="53590"/>
                </a:lnTo>
                <a:lnTo>
                  <a:pt x="42780" y="53590"/>
                </a:lnTo>
                <a:lnTo>
                  <a:pt x="42780" y="53580"/>
                </a:lnTo>
                <a:lnTo>
                  <a:pt x="42770" y="53580"/>
                </a:lnTo>
                <a:lnTo>
                  <a:pt x="42760" y="53570"/>
                </a:lnTo>
                <a:lnTo>
                  <a:pt x="42750" y="53570"/>
                </a:lnTo>
                <a:lnTo>
                  <a:pt x="42740" y="53570"/>
                </a:lnTo>
                <a:lnTo>
                  <a:pt x="42730" y="53560"/>
                </a:lnTo>
                <a:lnTo>
                  <a:pt x="42730" y="53550"/>
                </a:lnTo>
                <a:lnTo>
                  <a:pt x="42730" y="53540"/>
                </a:lnTo>
                <a:lnTo>
                  <a:pt x="42720" y="53530"/>
                </a:lnTo>
                <a:lnTo>
                  <a:pt x="42720" y="53520"/>
                </a:lnTo>
                <a:lnTo>
                  <a:pt x="42710" y="53520"/>
                </a:lnTo>
                <a:lnTo>
                  <a:pt x="42700" y="53510"/>
                </a:lnTo>
                <a:lnTo>
                  <a:pt x="42680" y="53490"/>
                </a:lnTo>
                <a:lnTo>
                  <a:pt x="42670" y="53480"/>
                </a:lnTo>
                <a:lnTo>
                  <a:pt x="42670" y="53470"/>
                </a:lnTo>
                <a:lnTo>
                  <a:pt x="42660" y="53460"/>
                </a:lnTo>
                <a:lnTo>
                  <a:pt x="42650" y="53460"/>
                </a:lnTo>
                <a:lnTo>
                  <a:pt x="42640" y="53460"/>
                </a:lnTo>
                <a:lnTo>
                  <a:pt x="42630" y="53460"/>
                </a:lnTo>
                <a:lnTo>
                  <a:pt x="42620" y="53450"/>
                </a:lnTo>
                <a:lnTo>
                  <a:pt x="42610" y="53440"/>
                </a:lnTo>
                <a:lnTo>
                  <a:pt x="42610" y="53430"/>
                </a:lnTo>
                <a:lnTo>
                  <a:pt x="42600" y="53430"/>
                </a:lnTo>
                <a:lnTo>
                  <a:pt x="42590" y="53420"/>
                </a:lnTo>
                <a:lnTo>
                  <a:pt x="42580" y="53410"/>
                </a:lnTo>
                <a:lnTo>
                  <a:pt x="42580" y="53400"/>
                </a:lnTo>
                <a:lnTo>
                  <a:pt x="42570" y="53390"/>
                </a:lnTo>
                <a:lnTo>
                  <a:pt x="42570" y="53380"/>
                </a:lnTo>
                <a:lnTo>
                  <a:pt x="42560" y="53370"/>
                </a:lnTo>
                <a:lnTo>
                  <a:pt x="42550" y="53360"/>
                </a:lnTo>
                <a:lnTo>
                  <a:pt x="42540" y="53350"/>
                </a:lnTo>
                <a:lnTo>
                  <a:pt x="42520" y="53320"/>
                </a:lnTo>
                <a:lnTo>
                  <a:pt x="42530" y="53310"/>
                </a:lnTo>
                <a:lnTo>
                  <a:pt x="42530" y="53300"/>
                </a:lnTo>
                <a:lnTo>
                  <a:pt x="42540" y="53290"/>
                </a:lnTo>
                <a:lnTo>
                  <a:pt x="42540" y="53280"/>
                </a:lnTo>
                <a:lnTo>
                  <a:pt x="42530" y="53270"/>
                </a:lnTo>
                <a:lnTo>
                  <a:pt x="42530" y="53260"/>
                </a:lnTo>
                <a:lnTo>
                  <a:pt x="42520" y="53250"/>
                </a:lnTo>
                <a:lnTo>
                  <a:pt x="42520" y="53240"/>
                </a:lnTo>
                <a:lnTo>
                  <a:pt x="42530" y="53230"/>
                </a:lnTo>
                <a:lnTo>
                  <a:pt x="42530" y="53220"/>
                </a:lnTo>
                <a:lnTo>
                  <a:pt x="42530" y="53210"/>
                </a:lnTo>
                <a:lnTo>
                  <a:pt x="42530" y="53200"/>
                </a:lnTo>
                <a:lnTo>
                  <a:pt x="42530" y="53190"/>
                </a:lnTo>
                <a:lnTo>
                  <a:pt x="42490" y="53240"/>
                </a:lnTo>
                <a:lnTo>
                  <a:pt x="42480" y="53250"/>
                </a:lnTo>
                <a:lnTo>
                  <a:pt x="42480" y="53260"/>
                </a:lnTo>
                <a:lnTo>
                  <a:pt x="42470" y="53270"/>
                </a:lnTo>
                <a:lnTo>
                  <a:pt x="42470" y="53280"/>
                </a:lnTo>
                <a:lnTo>
                  <a:pt x="42460" y="53290"/>
                </a:lnTo>
                <a:lnTo>
                  <a:pt x="42460" y="53300"/>
                </a:lnTo>
                <a:lnTo>
                  <a:pt x="42460" y="53310"/>
                </a:lnTo>
                <a:lnTo>
                  <a:pt x="42450" y="53320"/>
                </a:lnTo>
                <a:lnTo>
                  <a:pt x="42450" y="53340"/>
                </a:lnTo>
                <a:lnTo>
                  <a:pt x="42430" y="53330"/>
                </a:lnTo>
                <a:lnTo>
                  <a:pt x="42380" y="53310"/>
                </a:lnTo>
                <a:lnTo>
                  <a:pt x="42370" y="53320"/>
                </a:lnTo>
                <a:lnTo>
                  <a:pt x="42350" y="53330"/>
                </a:lnTo>
                <a:lnTo>
                  <a:pt x="42320" y="53370"/>
                </a:lnTo>
                <a:lnTo>
                  <a:pt x="42310" y="53380"/>
                </a:lnTo>
                <a:lnTo>
                  <a:pt x="42300" y="53390"/>
                </a:lnTo>
                <a:lnTo>
                  <a:pt x="42290" y="53400"/>
                </a:lnTo>
                <a:lnTo>
                  <a:pt x="42290" y="53410"/>
                </a:lnTo>
                <a:lnTo>
                  <a:pt x="42290" y="53420"/>
                </a:lnTo>
                <a:lnTo>
                  <a:pt x="42290" y="53430"/>
                </a:lnTo>
                <a:lnTo>
                  <a:pt x="42290" y="53440"/>
                </a:lnTo>
                <a:lnTo>
                  <a:pt x="42280" y="53450"/>
                </a:lnTo>
                <a:lnTo>
                  <a:pt x="42260" y="53480"/>
                </a:lnTo>
                <a:lnTo>
                  <a:pt x="42230" y="53510"/>
                </a:lnTo>
                <a:lnTo>
                  <a:pt x="42230" y="53520"/>
                </a:lnTo>
                <a:lnTo>
                  <a:pt x="42220" y="53530"/>
                </a:lnTo>
                <a:lnTo>
                  <a:pt x="42150" y="53620"/>
                </a:lnTo>
                <a:lnTo>
                  <a:pt x="42070" y="53720"/>
                </a:lnTo>
                <a:lnTo>
                  <a:pt x="42070" y="53730"/>
                </a:lnTo>
                <a:lnTo>
                  <a:pt x="42060" y="53740"/>
                </a:lnTo>
                <a:lnTo>
                  <a:pt x="42050" y="53750"/>
                </a:lnTo>
                <a:lnTo>
                  <a:pt x="42020" y="53770"/>
                </a:lnTo>
                <a:lnTo>
                  <a:pt x="41960" y="53800"/>
                </a:lnTo>
                <a:lnTo>
                  <a:pt x="41830" y="53880"/>
                </a:lnTo>
                <a:lnTo>
                  <a:pt x="41820" y="53890"/>
                </a:lnTo>
                <a:lnTo>
                  <a:pt x="41800" y="53890"/>
                </a:lnTo>
                <a:lnTo>
                  <a:pt x="41790" y="53890"/>
                </a:lnTo>
                <a:lnTo>
                  <a:pt x="41780" y="53900"/>
                </a:lnTo>
                <a:lnTo>
                  <a:pt x="41770" y="53900"/>
                </a:lnTo>
                <a:lnTo>
                  <a:pt x="41760" y="53900"/>
                </a:lnTo>
                <a:lnTo>
                  <a:pt x="41750" y="53900"/>
                </a:lnTo>
                <a:lnTo>
                  <a:pt x="41740" y="53900"/>
                </a:lnTo>
                <a:lnTo>
                  <a:pt x="41730" y="53910"/>
                </a:lnTo>
                <a:lnTo>
                  <a:pt x="41720" y="53910"/>
                </a:lnTo>
                <a:lnTo>
                  <a:pt x="41710" y="53920"/>
                </a:lnTo>
                <a:lnTo>
                  <a:pt x="41700" y="53930"/>
                </a:lnTo>
                <a:lnTo>
                  <a:pt x="41690" y="53930"/>
                </a:lnTo>
                <a:lnTo>
                  <a:pt x="41680" y="53930"/>
                </a:lnTo>
                <a:lnTo>
                  <a:pt x="41670" y="53930"/>
                </a:lnTo>
                <a:lnTo>
                  <a:pt x="41660" y="53930"/>
                </a:lnTo>
                <a:lnTo>
                  <a:pt x="41650" y="53930"/>
                </a:lnTo>
                <a:lnTo>
                  <a:pt x="41640" y="53930"/>
                </a:lnTo>
                <a:lnTo>
                  <a:pt x="41630" y="53940"/>
                </a:lnTo>
                <a:lnTo>
                  <a:pt x="41630" y="53950"/>
                </a:lnTo>
                <a:lnTo>
                  <a:pt x="41630" y="53960"/>
                </a:lnTo>
                <a:lnTo>
                  <a:pt x="41630" y="53970"/>
                </a:lnTo>
                <a:lnTo>
                  <a:pt x="41640" y="53980"/>
                </a:lnTo>
                <a:lnTo>
                  <a:pt x="41630" y="53990"/>
                </a:lnTo>
                <a:lnTo>
                  <a:pt x="41630" y="54000"/>
                </a:lnTo>
                <a:lnTo>
                  <a:pt x="41630" y="54010"/>
                </a:lnTo>
                <a:lnTo>
                  <a:pt x="41630" y="54020"/>
                </a:lnTo>
                <a:lnTo>
                  <a:pt x="41630" y="54030"/>
                </a:lnTo>
                <a:lnTo>
                  <a:pt x="41660" y="54150"/>
                </a:lnTo>
                <a:lnTo>
                  <a:pt x="41660" y="54160"/>
                </a:lnTo>
                <a:lnTo>
                  <a:pt x="41670" y="54170"/>
                </a:lnTo>
                <a:lnTo>
                  <a:pt x="41670" y="54180"/>
                </a:lnTo>
                <a:lnTo>
                  <a:pt x="41670" y="54210"/>
                </a:lnTo>
                <a:lnTo>
                  <a:pt x="41670" y="54230"/>
                </a:lnTo>
                <a:lnTo>
                  <a:pt x="41680" y="54300"/>
                </a:lnTo>
                <a:lnTo>
                  <a:pt x="41690" y="54410"/>
                </a:lnTo>
                <a:lnTo>
                  <a:pt x="41690" y="54460"/>
                </a:lnTo>
                <a:lnTo>
                  <a:pt x="41690" y="54470"/>
                </a:lnTo>
                <a:lnTo>
                  <a:pt x="41690" y="54480"/>
                </a:lnTo>
                <a:lnTo>
                  <a:pt x="41700" y="54490"/>
                </a:lnTo>
                <a:lnTo>
                  <a:pt x="41700" y="54500"/>
                </a:lnTo>
                <a:lnTo>
                  <a:pt x="41700" y="54510"/>
                </a:lnTo>
                <a:lnTo>
                  <a:pt x="41700" y="54520"/>
                </a:lnTo>
                <a:lnTo>
                  <a:pt x="41730" y="54550"/>
                </a:lnTo>
                <a:lnTo>
                  <a:pt x="41740" y="54560"/>
                </a:lnTo>
                <a:lnTo>
                  <a:pt x="41750" y="54560"/>
                </a:lnTo>
                <a:lnTo>
                  <a:pt x="41750" y="54570"/>
                </a:lnTo>
                <a:lnTo>
                  <a:pt x="41760" y="54580"/>
                </a:lnTo>
                <a:lnTo>
                  <a:pt x="41770" y="54580"/>
                </a:lnTo>
                <a:lnTo>
                  <a:pt x="41770" y="54590"/>
                </a:lnTo>
                <a:lnTo>
                  <a:pt x="41780" y="54600"/>
                </a:lnTo>
                <a:lnTo>
                  <a:pt x="41780" y="54610"/>
                </a:lnTo>
                <a:lnTo>
                  <a:pt x="41790" y="54610"/>
                </a:lnTo>
                <a:lnTo>
                  <a:pt x="41800" y="54620"/>
                </a:lnTo>
                <a:lnTo>
                  <a:pt x="41810" y="54620"/>
                </a:lnTo>
                <a:lnTo>
                  <a:pt x="41820" y="54620"/>
                </a:lnTo>
                <a:lnTo>
                  <a:pt x="41830" y="54620"/>
                </a:lnTo>
                <a:lnTo>
                  <a:pt x="41840" y="54630"/>
                </a:lnTo>
                <a:lnTo>
                  <a:pt x="41850" y="54640"/>
                </a:lnTo>
                <a:lnTo>
                  <a:pt x="41860" y="54640"/>
                </a:lnTo>
                <a:lnTo>
                  <a:pt x="41870" y="54650"/>
                </a:lnTo>
                <a:lnTo>
                  <a:pt x="41880" y="54650"/>
                </a:lnTo>
                <a:lnTo>
                  <a:pt x="41900" y="54650"/>
                </a:lnTo>
                <a:lnTo>
                  <a:pt x="41900" y="54660"/>
                </a:lnTo>
                <a:lnTo>
                  <a:pt x="41900" y="54670"/>
                </a:lnTo>
                <a:lnTo>
                  <a:pt x="41890" y="54680"/>
                </a:lnTo>
                <a:lnTo>
                  <a:pt x="41900" y="54690"/>
                </a:lnTo>
                <a:lnTo>
                  <a:pt x="41900" y="54700"/>
                </a:lnTo>
                <a:lnTo>
                  <a:pt x="41900" y="54710"/>
                </a:lnTo>
                <a:lnTo>
                  <a:pt x="41910" y="54720"/>
                </a:lnTo>
                <a:lnTo>
                  <a:pt x="41920" y="54730"/>
                </a:lnTo>
                <a:lnTo>
                  <a:pt x="41930" y="54740"/>
                </a:lnTo>
                <a:lnTo>
                  <a:pt x="41940" y="54740"/>
                </a:lnTo>
                <a:lnTo>
                  <a:pt x="41940" y="54750"/>
                </a:lnTo>
                <a:lnTo>
                  <a:pt x="41950" y="54760"/>
                </a:lnTo>
                <a:lnTo>
                  <a:pt x="41960" y="54760"/>
                </a:lnTo>
                <a:lnTo>
                  <a:pt x="41960" y="54770"/>
                </a:lnTo>
                <a:lnTo>
                  <a:pt x="41970" y="54780"/>
                </a:lnTo>
                <a:lnTo>
                  <a:pt x="41970" y="54790"/>
                </a:lnTo>
                <a:lnTo>
                  <a:pt x="41980" y="54830"/>
                </a:lnTo>
                <a:lnTo>
                  <a:pt x="41980" y="54850"/>
                </a:lnTo>
                <a:lnTo>
                  <a:pt x="41980" y="54860"/>
                </a:lnTo>
                <a:lnTo>
                  <a:pt x="41990" y="54870"/>
                </a:lnTo>
                <a:lnTo>
                  <a:pt x="42000" y="54880"/>
                </a:lnTo>
                <a:lnTo>
                  <a:pt x="42000" y="54890"/>
                </a:lnTo>
                <a:lnTo>
                  <a:pt x="42000" y="54900"/>
                </a:lnTo>
                <a:lnTo>
                  <a:pt x="42000" y="54910"/>
                </a:lnTo>
                <a:lnTo>
                  <a:pt x="41990" y="54920"/>
                </a:lnTo>
                <a:lnTo>
                  <a:pt x="41990" y="54940"/>
                </a:lnTo>
                <a:lnTo>
                  <a:pt x="41980" y="54980"/>
                </a:lnTo>
                <a:lnTo>
                  <a:pt x="41980" y="54990"/>
                </a:lnTo>
                <a:lnTo>
                  <a:pt x="41970" y="55000"/>
                </a:lnTo>
                <a:lnTo>
                  <a:pt x="41970" y="55010"/>
                </a:lnTo>
                <a:lnTo>
                  <a:pt x="41970" y="55020"/>
                </a:lnTo>
                <a:lnTo>
                  <a:pt x="41970" y="55040"/>
                </a:lnTo>
                <a:lnTo>
                  <a:pt x="41960" y="55040"/>
                </a:lnTo>
                <a:lnTo>
                  <a:pt x="41960" y="55060"/>
                </a:lnTo>
                <a:lnTo>
                  <a:pt x="41960" y="55070"/>
                </a:lnTo>
                <a:lnTo>
                  <a:pt x="41940" y="55160"/>
                </a:lnTo>
                <a:lnTo>
                  <a:pt x="41930" y="55200"/>
                </a:lnTo>
                <a:lnTo>
                  <a:pt x="41920" y="55220"/>
                </a:lnTo>
                <a:lnTo>
                  <a:pt x="41910" y="55260"/>
                </a:lnTo>
                <a:lnTo>
                  <a:pt x="41910" y="55270"/>
                </a:lnTo>
                <a:lnTo>
                  <a:pt x="41900" y="55290"/>
                </a:lnTo>
                <a:lnTo>
                  <a:pt x="41900" y="55310"/>
                </a:lnTo>
                <a:lnTo>
                  <a:pt x="41900" y="55320"/>
                </a:lnTo>
                <a:lnTo>
                  <a:pt x="41910" y="55330"/>
                </a:lnTo>
                <a:lnTo>
                  <a:pt x="41930" y="55360"/>
                </a:lnTo>
                <a:lnTo>
                  <a:pt x="41940" y="55370"/>
                </a:lnTo>
                <a:lnTo>
                  <a:pt x="41950" y="55390"/>
                </a:lnTo>
                <a:lnTo>
                  <a:pt x="41940" y="55400"/>
                </a:lnTo>
                <a:lnTo>
                  <a:pt x="41940" y="55410"/>
                </a:lnTo>
                <a:lnTo>
                  <a:pt x="41930" y="55420"/>
                </a:lnTo>
                <a:lnTo>
                  <a:pt x="41930" y="55430"/>
                </a:lnTo>
                <a:lnTo>
                  <a:pt x="41930" y="55440"/>
                </a:lnTo>
                <a:lnTo>
                  <a:pt x="41930" y="55450"/>
                </a:lnTo>
                <a:lnTo>
                  <a:pt x="41920" y="55460"/>
                </a:lnTo>
                <a:lnTo>
                  <a:pt x="41930" y="55470"/>
                </a:lnTo>
                <a:lnTo>
                  <a:pt x="41920" y="55480"/>
                </a:lnTo>
                <a:lnTo>
                  <a:pt x="41920" y="55490"/>
                </a:lnTo>
                <a:lnTo>
                  <a:pt x="41910" y="55490"/>
                </a:lnTo>
                <a:lnTo>
                  <a:pt x="41900" y="55490"/>
                </a:lnTo>
                <a:lnTo>
                  <a:pt x="41890" y="55490"/>
                </a:lnTo>
                <a:lnTo>
                  <a:pt x="41890" y="55500"/>
                </a:lnTo>
                <a:lnTo>
                  <a:pt x="41880" y="55510"/>
                </a:lnTo>
                <a:lnTo>
                  <a:pt x="41870" y="55520"/>
                </a:lnTo>
                <a:lnTo>
                  <a:pt x="41860" y="55520"/>
                </a:lnTo>
                <a:lnTo>
                  <a:pt x="41850" y="55530"/>
                </a:lnTo>
                <a:lnTo>
                  <a:pt x="41850" y="55540"/>
                </a:lnTo>
                <a:lnTo>
                  <a:pt x="41850" y="55550"/>
                </a:lnTo>
                <a:lnTo>
                  <a:pt x="41840" y="55550"/>
                </a:lnTo>
                <a:lnTo>
                  <a:pt x="41830" y="55560"/>
                </a:lnTo>
                <a:lnTo>
                  <a:pt x="41820" y="55570"/>
                </a:lnTo>
                <a:lnTo>
                  <a:pt x="41810" y="55580"/>
                </a:lnTo>
                <a:lnTo>
                  <a:pt x="41810" y="55590"/>
                </a:lnTo>
                <a:lnTo>
                  <a:pt x="41800" y="55590"/>
                </a:lnTo>
                <a:lnTo>
                  <a:pt x="41790" y="55590"/>
                </a:lnTo>
                <a:lnTo>
                  <a:pt x="41780" y="55590"/>
                </a:lnTo>
                <a:lnTo>
                  <a:pt x="41770" y="55590"/>
                </a:lnTo>
                <a:lnTo>
                  <a:pt x="41760" y="55600"/>
                </a:lnTo>
                <a:lnTo>
                  <a:pt x="41750" y="55610"/>
                </a:lnTo>
                <a:lnTo>
                  <a:pt x="41740" y="55610"/>
                </a:lnTo>
                <a:lnTo>
                  <a:pt x="41730" y="55610"/>
                </a:lnTo>
                <a:lnTo>
                  <a:pt x="41720" y="55620"/>
                </a:lnTo>
                <a:lnTo>
                  <a:pt x="41810" y="55750"/>
                </a:lnTo>
                <a:lnTo>
                  <a:pt x="41800" y="55780"/>
                </a:lnTo>
                <a:lnTo>
                  <a:pt x="41770" y="55850"/>
                </a:lnTo>
                <a:lnTo>
                  <a:pt x="41710" y="55970"/>
                </a:lnTo>
                <a:lnTo>
                  <a:pt x="41660" y="55940"/>
                </a:lnTo>
                <a:lnTo>
                  <a:pt x="41630" y="55930"/>
                </a:lnTo>
                <a:lnTo>
                  <a:pt x="41620" y="55920"/>
                </a:lnTo>
                <a:lnTo>
                  <a:pt x="41600" y="55910"/>
                </a:lnTo>
                <a:lnTo>
                  <a:pt x="41580" y="55910"/>
                </a:lnTo>
                <a:lnTo>
                  <a:pt x="41490" y="55870"/>
                </a:lnTo>
                <a:lnTo>
                  <a:pt x="41450" y="55850"/>
                </a:lnTo>
                <a:lnTo>
                  <a:pt x="41360" y="55820"/>
                </a:lnTo>
                <a:lnTo>
                  <a:pt x="41270" y="55800"/>
                </a:lnTo>
                <a:lnTo>
                  <a:pt x="41190" y="55770"/>
                </a:lnTo>
                <a:lnTo>
                  <a:pt x="41110" y="55750"/>
                </a:lnTo>
                <a:lnTo>
                  <a:pt x="41000" y="55720"/>
                </a:lnTo>
                <a:lnTo>
                  <a:pt x="40970" y="55710"/>
                </a:lnTo>
                <a:lnTo>
                  <a:pt x="40890" y="55680"/>
                </a:lnTo>
                <a:lnTo>
                  <a:pt x="40820" y="55660"/>
                </a:lnTo>
                <a:lnTo>
                  <a:pt x="40750" y="55640"/>
                </a:lnTo>
                <a:lnTo>
                  <a:pt x="40740" y="55630"/>
                </a:lnTo>
                <a:lnTo>
                  <a:pt x="40730" y="55630"/>
                </a:lnTo>
                <a:lnTo>
                  <a:pt x="40730" y="55620"/>
                </a:lnTo>
                <a:lnTo>
                  <a:pt x="40690" y="55590"/>
                </a:lnTo>
                <a:lnTo>
                  <a:pt x="40680" y="55580"/>
                </a:lnTo>
                <a:lnTo>
                  <a:pt x="40680" y="55570"/>
                </a:lnTo>
                <a:lnTo>
                  <a:pt x="40670" y="55560"/>
                </a:lnTo>
                <a:lnTo>
                  <a:pt x="40670" y="55550"/>
                </a:lnTo>
                <a:lnTo>
                  <a:pt x="40670" y="55540"/>
                </a:lnTo>
                <a:lnTo>
                  <a:pt x="40670" y="55530"/>
                </a:lnTo>
                <a:lnTo>
                  <a:pt x="40640" y="55550"/>
                </a:lnTo>
                <a:lnTo>
                  <a:pt x="40540" y="55600"/>
                </a:lnTo>
                <a:lnTo>
                  <a:pt x="40530" y="55570"/>
                </a:lnTo>
                <a:lnTo>
                  <a:pt x="40520" y="55550"/>
                </a:lnTo>
                <a:lnTo>
                  <a:pt x="40510" y="55540"/>
                </a:lnTo>
                <a:lnTo>
                  <a:pt x="40480" y="55450"/>
                </a:lnTo>
                <a:lnTo>
                  <a:pt x="40430" y="55330"/>
                </a:lnTo>
                <a:lnTo>
                  <a:pt x="40420" y="55290"/>
                </a:lnTo>
                <a:lnTo>
                  <a:pt x="40410" y="55280"/>
                </a:lnTo>
                <a:lnTo>
                  <a:pt x="40400" y="55230"/>
                </a:lnTo>
                <a:lnTo>
                  <a:pt x="40430" y="55220"/>
                </a:lnTo>
                <a:lnTo>
                  <a:pt x="40400" y="55150"/>
                </a:lnTo>
                <a:lnTo>
                  <a:pt x="40390" y="55100"/>
                </a:lnTo>
                <a:lnTo>
                  <a:pt x="40380" y="55090"/>
                </a:lnTo>
                <a:lnTo>
                  <a:pt x="40400" y="55090"/>
                </a:lnTo>
                <a:lnTo>
                  <a:pt x="40410" y="55090"/>
                </a:lnTo>
                <a:lnTo>
                  <a:pt x="40420" y="55080"/>
                </a:lnTo>
                <a:lnTo>
                  <a:pt x="40430" y="55080"/>
                </a:lnTo>
                <a:lnTo>
                  <a:pt x="40430" y="55070"/>
                </a:lnTo>
                <a:lnTo>
                  <a:pt x="40440" y="55070"/>
                </a:lnTo>
                <a:lnTo>
                  <a:pt x="40450" y="55070"/>
                </a:lnTo>
                <a:lnTo>
                  <a:pt x="40460" y="55080"/>
                </a:lnTo>
                <a:lnTo>
                  <a:pt x="40470" y="55080"/>
                </a:lnTo>
                <a:lnTo>
                  <a:pt x="40480" y="55080"/>
                </a:lnTo>
                <a:lnTo>
                  <a:pt x="40480" y="55090"/>
                </a:lnTo>
                <a:lnTo>
                  <a:pt x="40490" y="55080"/>
                </a:lnTo>
                <a:lnTo>
                  <a:pt x="40510" y="55080"/>
                </a:lnTo>
                <a:lnTo>
                  <a:pt x="40500" y="55070"/>
                </a:lnTo>
                <a:lnTo>
                  <a:pt x="40510" y="55060"/>
                </a:lnTo>
                <a:lnTo>
                  <a:pt x="40520" y="55060"/>
                </a:lnTo>
                <a:lnTo>
                  <a:pt x="40520" y="55040"/>
                </a:lnTo>
                <a:lnTo>
                  <a:pt x="40530" y="55030"/>
                </a:lnTo>
                <a:lnTo>
                  <a:pt x="40540" y="55030"/>
                </a:lnTo>
                <a:lnTo>
                  <a:pt x="40550" y="55020"/>
                </a:lnTo>
                <a:lnTo>
                  <a:pt x="40560" y="55010"/>
                </a:lnTo>
                <a:lnTo>
                  <a:pt x="40570" y="55000"/>
                </a:lnTo>
                <a:lnTo>
                  <a:pt x="40570" y="55010"/>
                </a:lnTo>
                <a:lnTo>
                  <a:pt x="40580" y="55000"/>
                </a:lnTo>
                <a:lnTo>
                  <a:pt x="40590" y="55000"/>
                </a:lnTo>
                <a:lnTo>
                  <a:pt x="40600" y="55000"/>
                </a:lnTo>
                <a:lnTo>
                  <a:pt x="40600" y="54990"/>
                </a:lnTo>
                <a:lnTo>
                  <a:pt x="40620" y="54990"/>
                </a:lnTo>
                <a:lnTo>
                  <a:pt x="40620" y="54980"/>
                </a:lnTo>
                <a:lnTo>
                  <a:pt x="40620" y="54970"/>
                </a:lnTo>
                <a:lnTo>
                  <a:pt x="40620" y="54960"/>
                </a:lnTo>
                <a:lnTo>
                  <a:pt x="40620" y="54950"/>
                </a:lnTo>
                <a:lnTo>
                  <a:pt x="40620" y="54940"/>
                </a:lnTo>
                <a:lnTo>
                  <a:pt x="40620" y="54930"/>
                </a:lnTo>
                <a:lnTo>
                  <a:pt x="40630" y="54930"/>
                </a:lnTo>
                <a:lnTo>
                  <a:pt x="40640" y="54940"/>
                </a:lnTo>
                <a:lnTo>
                  <a:pt x="40650" y="54940"/>
                </a:lnTo>
                <a:lnTo>
                  <a:pt x="40650" y="54930"/>
                </a:lnTo>
                <a:lnTo>
                  <a:pt x="40660" y="54920"/>
                </a:lnTo>
                <a:lnTo>
                  <a:pt x="40660" y="54910"/>
                </a:lnTo>
                <a:lnTo>
                  <a:pt x="40670" y="54900"/>
                </a:lnTo>
                <a:lnTo>
                  <a:pt x="40670" y="54890"/>
                </a:lnTo>
                <a:lnTo>
                  <a:pt x="40670" y="54880"/>
                </a:lnTo>
                <a:lnTo>
                  <a:pt x="40660" y="54870"/>
                </a:lnTo>
                <a:lnTo>
                  <a:pt x="40660" y="54860"/>
                </a:lnTo>
                <a:lnTo>
                  <a:pt x="40650" y="54850"/>
                </a:lnTo>
                <a:lnTo>
                  <a:pt x="40650" y="54840"/>
                </a:lnTo>
                <a:lnTo>
                  <a:pt x="40640" y="54840"/>
                </a:lnTo>
                <a:lnTo>
                  <a:pt x="40630" y="54830"/>
                </a:lnTo>
                <a:lnTo>
                  <a:pt x="40630" y="54820"/>
                </a:lnTo>
                <a:lnTo>
                  <a:pt x="40620" y="54820"/>
                </a:lnTo>
                <a:lnTo>
                  <a:pt x="40610" y="54810"/>
                </a:lnTo>
                <a:lnTo>
                  <a:pt x="40610" y="54800"/>
                </a:lnTo>
                <a:lnTo>
                  <a:pt x="40610" y="54790"/>
                </a:lnTo>
                <a:lnTo>
                  <a:pt x="40610" y="54770"/>
                </a:lnTo>
                <a:lnTo>
                  <a:pt x="40610" y="54760"/>
                </a:lnTo>
                <a:lnTo>
                  <a:pt x="40600" y="54750"/>
                </a:lnTo>
                <a:lnTo>
                  <a:pt x="40600" y="54740"/>
                </a:lnTo>
                <a:lnTo>
                  <a:pt x="40600" y="54730"/>
                </a:lnTo>
                <a:lnTo>
                  <a:pt x="40590" y="54720"/>
                </a:lnTo>
                <a:lnTo>
                  <a:pt x="40580" y="54710"/>
                </a:lnTo>
                <a:lnTo>
                  <a:pt x="40570" y="54700"/>
                </a:lnTo>
                <a:lnTo>
                  <a:pt x="40560" y="54700"/>
                </a:lnTo>
                <a:lnTo>
                  <a:pt x="40560" y="54690"/>
                </a:lnTo>
                <a:lnTo>
                  <a:pt x="40560" y="54680"/>
                </a:lnTo>
                <a:lnTo>
                  <a:pt x="40560" y="54670"/>
                </a:lnTo>
                <a:lnTo>
                  <a:pt x="40560" y="54650"/>
                </a:lnTo>
                <a:lnTo>
                  <a:pt x="40570" y="54640"/>
                </a:lnTo>
                <a:lnTo>
                  <a:pt x="40570" y="54630"/>
                </a:lnTo>
                <a:lnTo>
                  <a:pt x="40580" y="54630"/>
                </a:lnTo>
                <a:lnTo>
                  <a:pt x="40580" y="54620"/>
                </a:lnTo>
                <a:lnTo>
                  <a:pt x="40580" y="54610"/>
                </a:lnTo>
                <a:lnTo>
                  <a:pt x="40570" y="54610"/>
                </a:lnTo>
                <a:lnTo>
                  <a:pt x="40570" y="54600"/>
                </a:lnTo>
                <a:lnTo>
                  <a:pt x="40520" y="54570"/>
                </a:lnTo>
                <a:lnTo>
                  <a:pt x="40490" y="54560"/>
                </a:lnTo>
                <a:lnTo>
                  <a:pt x="40480" y="54550"/>
                </a:lnTo>
                <a:lnTo>
                  <a:pt x="40470" y="54550"/>
                </a:lnTo>
                <a:lnTo>
                  <a:pt x="40460" y="54540"/>
                </a:lnTo>
                <a:lnTo>
                  <a:pt x="40450" y="54540"/>
                </a:lnTo>
                <a:lnTo>
                  <a:pt x="40430" y="54540"/>
                </a:lnTo>
                <a:lnTo>
                  <a:pt x="40420" y="54540"/>
                </a:lnTo>
                <a:lnTo>
                  <a:pt x="40410" y="54530"/>
                </a:lnTo>
                <a:lnTo>
                  <a:pt x="40400" y="54530"/>
                </a:lnTo>
                <a:lnTo>
                  <a:pt x="40390" y="54530"/>
                </a:lnTo>
                <a:lnTo>
                  <a:pt x="40340" y="54520"/>
                </a:lnTo>
                <a:lnTo>
                  <a:pt x="40310" y="54520"/>
                </a:lnTo>
                <a:lnTo>
                  <a:pt x="40310" y="54480"/>
                </a:lnTo>
                <a:lnTo>
                  <a:pt x="40310" y="54390"/>
                </a:lnTo>
                <a:lnTo>
                  <a:pt x="40310" y="54240"/>
                </a:lnTo>
                <a:lnTo>
                  <a:pt x="40300" y="54240"/>
                </a:lnTo>
                <a:lnTo>
                  <a:pt x="40290" y="54250"/>
                </a:lnTo>
                <a:lnTo>
                  <a:pt x="40280" y="54250"/>
                </a:lnTo>
                <a:lnTo>
                  <a:pt x="40250" y="54250"/>
                </a:lnTo>
                <a:lnTo>
                  <a:pt x="40210" y="54250"/>
                </a:lnTo>
                <a:lnTo>
                  <a:pt x="40200" y="54250"/>
                </a:lnTo>
                <a:lnTo>
                  <a:pt x="40190" y="54250"/>
                </a:lnTo>
                <a:lnTo>
                  <a:pt x="40160" y="54260"/>
                </a:lnTo>
                <a:lnTo>
                  <a:pt x="40150" y="54260"/>
                </a:lnTo>
                <a:lnTo>
                  <a:pt x="40140" y="54260"/>
                </a:lnTo>
                <a:lnTo>
                  <a:pt x="40130" y="54260"/>
                </a:lnTo>
                <a:lnTo>
                  <a:pt x="40120" y="54260"/>
                </a:lnTo>
                <a:lnTo>
                  <a:pt x="40100" y="54260"/>
                </a:lnTo>
                <a:lnTo>
                  <a:pt x="40090" y="54260"/>
                </a:lnTo>
                <a:lnTo>
                  <a:pt x="40080" y="54260"/>
                </a:lnTo>
                <a:lnTo>
                  <a:pt x="39990" y="54270"/>
                </a:lnTo>
                <a:lnTo>
                  <a:pt x="39970" y="54270"/>
                </a:lnTo>
                <a:lnTo>
                  <a:pt x="39950" y="54280"/>
                </a:lnTo>
                <a:lnTo>
                  <a:pt x="39920" y="54280"/>
                </a:lnTo>
                <a:lnTo>
                  <a:pt x="39920" y="54290"/>
                </a:lnTo>
                <a:lnTo>
                  <a:pt x="39870" y="54300"/>
                </a:lnTo>
                <a:lnTo>
                  <a:pt x="39830" y="54310"/>
                </a:lnTo>
                <a:lnTo>
                  <a:pt x="39790" y="54320"/>
                </a:lnTo>
                <a:lnTo>
                  <a:pt x="39740" y="54330"/>
                </a:lnTo>
                <a:lnTo>
                  <a:pt x="39720" y="54290"/>
                </a:lnTo>
                <a:lnTo>
                  <a:pt x="39660" y="54340"/>
                </a:lnTo>
                <a:lnTo>
                  <a:pt x="39600" y="54390"/>
                </a:lnTo>
                <a:lnTo>
                  <a:pt x="39590" y="54390"/>
                </a:lnTo>
                <a:lnTo>
                  <a:pt x="39580" y="54390"/>
                </a:lnTo>
                <a:lnTo>
                  <a:pt x="39570" y="54390"/>
                </a:lnTo>
                <a:lnTo>
                  <a:pt x="39560" y="54400"/>
                </a:lnTo>
                <a:lnTo>
                  <a:pt x="39510" y="54410"/>
                </a:lnTo>
                <a:lnTo>
                  <a:pt x="39470" y="54420"/>
                </a:lnTo>
                <a:lnTo>
                  <a:pt x="39430" y="54430"/>
                </a:lnTo>
                <a:lnTo>
                  <a:pt x="39400" y="54440"/>
                </a:lnTo>
                <a:lnTo>
                  <a:pt x="39280" y="54470"/>
                </a:lnTo>
                <a:lnTo>
                  <a:pt x="39230" y="54530"/>
                </a:lnTo>
                <a:lnTo>
                  <a:pt x="39210" y="54530"/>
                </a:lnTo>
                <a:lnTo>
                  <a:pt x="39170" y="54550"/>
                </a:lnTo>
                <a:lnTo>
                  <a:pt x="39120" y="54560"/>
                </a:lnTo>
                <a:lnTo>
                  <a:pt x="39030" y="54590"/>
                </a:lnTo>
                <a:lnTo>
                  <a:pt x="38940" y="54620"/>
                </a:lnTo>
                <a:lnTo>
                  <a:pt x="38910" y="54630"/>
                </a:lnTo>
                <a:lnTo>
                  <a:pt x="38760" y="54680"/>
                </a:lnTo>
                <a:lnTo>
                  <a:pt x="38730" y="54690"/>
                </a:lnTo>
                <a:lnTo>
                  <a:pt x="38640" y="54490"/>
                </a:lnTo>
                <a:lnTo>
                  <a:pt x="38600" y="54390"/>
                </a:lnTo>
                <a:lnTo>
                  <a:pt x="38540" y="54270"/>
                </a:lnTo>
                <a:lnTo>
                  <a:pt x="38390" y="54250"/>
                </a:lnTo>
                <a:lnTo>
                  <a:pt x="38160" y="54230"/>
                </a:lnTo>
                <a:lnTo>
                  <a:pt x="37980" y="54240"/>
                </a:lnTo>
                <a:lnTo>
                  <a:pt x="37920" y="54180"/>
                </a:lnTo>
                <a:lnTo>
                  <a:pt x="37910" y="54150"/>
                </a:lnTo>
                <a:lnTo>
                  <a:pt x="37880" y="54110"/>
                </a:lnTo>
                <a:lnTo>
                  <a:pt x="37860" y="54110"/>
                </a:lnTo>
                <a:lnTo>
                  <a:pt x="37820" y="54120"/>
                </a:lnTo>
                <a:lnTo>
                  <a:pt x="37870" y="53990"/>
                </a:lnTo>
                <a:lnTo>
                  <a:pt x="37790" y="53930"/>
                </a:lnTo>
                <a:lnTo>
                  <a:pt x="37810" y="53890"/>
                </a:lnTo>
                <a:lnTo>
                  <a:pt x="37830" y="53840"/>
                </a:lnTo>
                <a:lnTo>
                  <a:pt x="37830" y="53830"/>
                </a:lnTo>
                <a:lnTo>
                  <a:pt x="37830" y="53820"/>
                </a:lnTo>
                <a:lnTo>
                  <a:pt x="37830" y="53810"/>
                </a:lnTo>
                <a:lnTo>
                  <a:pt x="37830" y="53800"/>
                </a:lnTo>
                <a:lnTo>
                  <a:pt x="37840" y="53800"/>
                </a:lnTo>
                <a:lnTo>
                  <a:pt x="37840" y="53790"/>
                </a:lnTo>
                <a:lnTo>
                  <a:pt x="37860" y="53780"/>
                </a:lnTo>
                <a:lnTo>
                  <a:pt x="37870" y="53770"/>
                </a:lnTo>
                <a:lnTo>
                  <a:pt x="37870" y="53760"/>
                </a:lnTo>
                <a:lnTo>
                  <a:pt x="37870" y="53750"/>
                </a:lnTo>
                <a:lnTo>
                  <a:pt x="37880" y="53750"/>
                </a:lnTo>
                <a:lnTo>
                  <a:pt x="37880" y="53740"/>
                </a:lnTo>
                <a:lnTo>
                  <a:pt x="37880" y="53720"/>
                </a:lnTo>
                <a:lnTo>
                  <a:pt x="37880" y="53710"/>
                </a:lnTo>
                <a:lnTo>
                  <a:pt x="37880" y="53700"/>
                </a:lnTo>
                <a:lnTo>
                  <a:pt x="37890" y="53690"/>
                </a:lnTo>
                <a:lnTo>
                  <a:pt x="37900" y="53690"/>
                </a:lnTo>
                <a:lnTo>
                  <a:pt x="37910" y="53690"/>
                </a:lnTo>
                <a:lnTo>
                  <a:pt x="37920" y="53690"/>
                </a:lnTo>
                <a:lnTo>
                  <a:pt x="37920" y="53680"/>
                </a:lnTo>
                <a:lnTo>
                  <a:pt x="37930" y="53670"/>
                </a:lnTo>
                <a:lnTo>
                  <a:pt x="37940" y="53660"/>
                </a:lnTo>
                <a:lnTo>
                  <a:pt x="37950" y="53660"/>
                </a:lnTo>
                <a:lnTo>
                  <a:pt x="37950" y="53650"/>
                </a:lnTo>
                <a:lnTo>
                  <a:pt x="37960" y="53650"/>
                </a:lnTo>
                <a:lnTo>
                  <a:pt x="37970" y="53640"/>
                </a:lnTo>
                <a:lnTo>
                  <a:pt x="37990" y="53630"/>
                </a:lnTo>
                <a:lnTo>
                  <a:pt x="38000" y="53620"/>
                </a:lnTo>
                <a:lnTo>
                  <a:pt x="38000" y="53610"/>
                </a:lnTo>
                <a:lnTo>
                  <a:pt x="38010" y="53610"/>
                </a:lnTo>
                <a:lnTo>
                  <a:pt x="38020" y="53600"/>
                </a:lnTo>
                <a:lnTo>
                  <a:pt x="38020" y="53590"/>
                </a:lnTo>
                <a:lnTo>
                  <a:pt x="38020" y="53580"/>
                </a:lnTo>
                <a:lnTo>
                  <a:pt x="38030" y="53570"/>
                </a:lnTo>
                <a:lnTo>
                  <a:pt x="38040" y="53560"/>
                </a:lnTo>
                <a:lnTo>
                  <a:pt x="38050" y="53550"/>
                </a:lnTo>
                <a:lnTo>
                  <a:pt x="38050" y="53540"/>
                </a:lnTo>
                <a:lnTo>
                  <a:pt x="38060" y="53540"/>
                </a:lnTo>
                <a:lnTo>
                  <a:pt x="38060" y="53530"/>
                </a:lnTo>
                <a:lnTo>
                  <a:pt x="38060" y="53520"/>
                </a:lnTo>
                <a:lnTo>
                  <a:pt x="38060" y="53510"/>
                </a:lnTo>
                <a:lnTo>
                  <a:pt x="38070" y="53500"/>
                </a:lnTo>
                <a:lnTo>
                  <a:pt x="38080" y="53500"/>
                </a:lnTo>
                <a:lnTo>
                  <a:pt x="38090" y="53490"/>
                </a:lnTo>
                <a:lnTo>
                  <a:pt x="38100" y="53490"/>
                </a:lnTo>
                <a:lnTo>
                  <a:pt x="38110" y="53490"/>
                </a:lnTo>
                <a:lnTo>
                  <a:pt x="38120" y="53490"/>
                </a:lnTo>
                <a:lnTo>
                  <a:pt x="38130" y="53490"/>
                </a:lnTo>
                <a:lnTo>
                  <a:pt x="38140" y="53490"/>
                </a:lnTo>
                <a:lnTo>
                  <a:pt x="38680" y="53450"/>
                </a:lnTo>
                <a:lnTo>
                  <a:pt x="38560" y="53180"/>
                </a:lnTo>
                <a:lnTo>
                  <a:pt x="38340" y="53260"/>
                </a:lnTo>
                <a:lnTo>
                  <a:pt x="38330" y="53260"/>
                </a:lnTo>
                <a:lnTo>
                  <a:pt x="38320" y="53270"/>
                </a:lnTo>
                <a:lnTo>
                  <a:pt x="38300" y="53280"/>
                </a:lnTo>
                <a:lnTo>
                  <a:pt x="38280" y="53280"/>
                </a:lnTo>
                <a:lnTo>
                  <a:pt x="38260" y="53280"/>
                </a:lnTo>
                <a:lnTo>
                  <a:pt x="38170" y="53100"/>
                </a:lnTo>
                <a:lnTo>
                  <a:pt x="38170" y="53060"/>
                </a:lnTo>
                <a:lnTo>
                  <a:pt x="38160" y="53050"/>
                </a:lnTo>
                <a:lnTo>
                  <a:pt x="38160" y="53040"/>
                </a:lnTo>
                <a:lnTo>
                  <a:pt x="38160" y="53030"/>
                </a:lnTo>
                <a:lnTo>
                  <a:pt x="38160" y="53020"/>
                </a:lnTo>
                <a:lnTo>
                  <a:pt x="38160" y="53010"/>
                </a:lnTo>
                <a:lnTo>
                  <a:pt x="38160" y="52990"/>
                </a:lnTo>
                <a:lnTo>
                  <a:pt x="38160" y="52980"/>
                </a:lnTo>
                <a:lnTo>
                  <a:pt x="38150" y="52960"/>
                </a:lnTo>
                <a:lnTo>
                  <a:pt x="38150" y="52950"/>
                </a:lnTo>
                <a:lnTo>
                  <a:pt x="38150" y="52940"/>
                </a:lnTo>
                <a:lnTo>
                  <a:pt x="38150" y="52920"/>
                </a:lnTo>
                <a:lnTo>
                  <a:pt x="38020" y="52700"/>
                </a:lnTo>
                <a:lnTo>
                  <a:pt x="37540" y="52880"/>
                </a:lnTo>
                <a:lnTo>
                  <a:pt x="37520" y="52830"/>
                </a:lnTo>
                <a:lnTo>
                  <a:pt x="37520" y="52820"/>
                </a:lnTo>
                <a:lnTo>
                  <a:pt x="37510" y="52790"/>
                </a:lnTo>
                <a:lnTo>
                  <a:pt x="37500" y="52740"/>
                </a:lnTo>
                <a:lnTo>
                  <a:pt x="37490" y="52730"/>
                </a:lnTo>
                <a:lnTo>
                  <a:pt x="37490" y="52720"/>
                </a:lnTo>
                <a:lnTo>
                  <a:pt x="37490" y="52710"/>
                </a:lnTo>
                <a:lnTo>
                  <a:pt x="37480" y="52680"/>
                </a:lnTo>
                <a:lnTo>
                  <a:pt x="37480" y="52670"/>
                </a:lnTo>
                <a:lnTo>
                  <a:pt x="37470" y="52660"/>
                </a:lnTo>
                <a:lnTo>
                  <a:pt x="37460" y="52630"/>
                </a:lnTo>
                <a:lnTo>
                  <a:pt x="37460" y="52610"/>
                </a:lnTo>
                <a:lnTo>
                  <a:pt x="37450" y="52600"/>
                </a:lnTo>
                <a:lnTo>
                  <a:pt x="37450" y="52590"/>
                </a:lnTo>
                <a:lnTo>
                  <a:pt x="37450" y="52580"/>
                </a:lnTo>
                <a:lnTo>
                  <a:pt x="37440" y="52570"/>
                </a:lnTo>
                <a:lnTo>
                  <a:pt x="37440" y="52560"/>
                </a:lnTo>
                <a:lnTo>
                  <a:pt x="37430" y="52530"/>
                </a:lnTo>
                <a:lnTo>
                  <a:pt x="37370" y="52470"/>
                </a:lnTo>
                <a:lnTo>
                  <a:pt x="37280" y="52370"/>
                </a:lnTo>
                <a:lnTo>
                  <a:pt x="37270" y="52360"/>
                </a:lnTo>
                <a:lnTo>
                  <a:pt x="37260" y="52350"/>
                </a:lnTo>
                <a:lnTo>
                  <a:pt x="37250" y="52340"/>
                </a:lnTo>
                <a:lnTo>
                  <a:pt x="37240" y="52330"/>
                </a:lnTo>
                <a:lnTo>
                  <a:pt x="37240" y="52320"/>
                </a:lnTo>
                <a:lnTo>
                  <a:pt x="37230" y="52320"/>
                </a:lnTo>
                <a:lnTo>
                  <a:pt x="37230" y="52310"/>
                </a:lnTo>
                <a:lnTo>
                  <a:pt x="37220" y="52310"/>
                </a:lnTo>
                <a:lnTo>
                  <a:pt x="37210" y="52300"/>
                </a:lnTo>
                <a:lnTo>
                  <a:pt x="37210" y="52290"/>
                </a:lnTo>
                <a:lnTo>
                  <a:pt x="37190" y="52280"/>
                </a:lnTo>
                <a:lnTo>
                  <a:pt x="37180" y="52260"/>
                </a:lnTo>
                <a:lnTo>
                  <a:pt x="37170" y="52250"/>
                </a:lnTo>
                <a:lnTo>
                  <a:pt x="37150" y="52230"/>
                </a:lnTo>
                <a:lnTo>
                  <a:pt x="37110" y="52180"/>
                </a:lnTo>
                <a:lnTo>
                  <a:pt x="37020" y="52080"/>
                </a:lnTo>
                <a:lnTo>
                  <a:pt x="37020" y="52070"/>
                </a:lnTo>
                <a:lnTo>
                  <a:pt x="37010" y="52090"/>
                </a:lnTo>
                <a:lnTo>
                  <a:pt x="37000" y="52100"/>
                </a:lnTo>
                <a:lnTo>
                  <a:pt x="37000" y="52110"/>
                </a:lnTo>
                <a:lnTo>
                  <a:pt x="36990" y="52120"/>
                </a:lnTo>
                <a:lnTo>
                  <a:pt x="36990" y="52130"/>
                </a:lnTo>
                <a:lnTo>
                  <a:pt x="36980" y="52140"/>
                </a:lnTo>
                <a:lnTo>
                  <a:pt x="36980" y="52150"/>
                </a:lnTo>
                <a:lnTo>
                  <a:pt x="36970" y="52170"/>
                </a:lnTo>
                <a:lnTo>
                  <a:pt x="36970" y="52180"/>
                </a:lnTo>
                <a:lnTo>
                  <a:pt x="36960" y="52190"/>
                </a:lnTo>
                <a:lnTo>
                  <a:pt x="36960" y="52200"/>
                </a:lnTo>
                <a:lnTo>
                  <a:pt x="36950" y="52210"/>
                </a:lnTo>
                <a:lnTo>
                  <a:pt x="36940" y="52220"/>
                </a:lnTo>
                <a:lnTo>
                  <a:pt x="36940" y="52230"/>
                </a:lnTo>
                <a:lnTo>
                  <a:pt x="36930" y="52250"/>
                </a:lnTo>
                <a:lnTo>
                  <a:pt x="36930" y="52260"/>
                </a:lnTo>
                <a:lnTo>
                  <a:pt x="36920" y="52280"/>
                </a:lnTo>
                <a:lnTo>
                  <a:pt x="36920" y="52290"/>
                </a:lnTo>
                <a:lnTo>
                  <a:pt x="36910" y="52300"/>
                </a:lnTo>
                <a:lnTo>
                  <a:pt x="36900" y="52320"/>
                </a:lnTo>
                <a:lnTo>
                  <a:pt x="36900" y="52330"/>
                </a:lnTo>
                <a:lnTo>
                  <a:pt x="36890" y="52350"/>
                </a:lnTo>
                <a:lnTo>
                  <a:pt x="36840" y="52470"/>
                </a:lnTo>
                <a:lnTo>
                  <a:pt x="36820" y="52450"/>
                </a:lnTo>
                <a:lnTo>
                  <a:pt x="36820" y="52490"/>
                </a:lnTo>
                <a:lnTo>
                  <a:pt x="36730" y="52530"/>
                </a:lnTo>
                <a:lnTo>
                  <a:pt x="36710" y="52540"/>
                </a:lnTo>
                <a:lnTo>
                  <a:pt x="36690" y="52540"/>
                </a:lnTo>
                <a:lnTo>
                  <a:pt x="36670" y="52550"/>
                </a:lnTo>
                <a:lnTo>
                  <a:pt x="36640" y="52560"/>
                </a:lnTo>
                <a:lnTo>
                  <a:pt x="36460" y="52770"/>
                </a:lnTo>
                <a:lnTo>
                  <a:pt x="36460" y="52780"/>
                </a:lnTo>
                <a:lnTo>
                  <a:pt x="36450" y="52790"/>
                </a:lnTo>
                <a:lnTo>
                  <a:pt x="36450" y="52800"/>
                </a:lnTo>
                <a:lnTo>
                  <a:pt x="36440" y="52810"/>
                </a:lnTo>
                <a:lnTo>
                  <a:pt x="36450" y="52810"/>
                </a:lnTo>
                <a:lnTo>
                  <a:pt x="36460" y="52820"/>
                </a:lnTo>
                <a:lnTo>
                  <a:pt x="36470" y="52820"/>
                </a:lnTo>
                <a:lnTo>
                  <a:pt x="36480" y="52820"/>
                </a:lnTo>
                <a:lnTo>
                  <a:pt x="36490" y="52830"/>
                </a:lnTo>
                <a:lnTo>
                  <a:pt x="36500" y="52830"/>
                </a:lnTo>
                <a:lnTo>
                  <a:pt x="36670" y="52910"/>
                </a:lnTo>
                <a:lnTo>
                  <a:pt x="36660" y="52920"/>
                </a:lnTo>
                <a:lnTo>
                  <a:pt x="36650" y="52930"/>
                </a:lnTo>
                <a:lnTo>
                  <a:pt x="36640" y="52930"/>
                </a:lnTo>
                <a:lnTo>
                  <a:pt x="36630" y="52940"/>
                </a:lnTo>
                <a:lnTo>
                  <a:pt x="36620" y="52940"/>
                </a:lnTo>
                <a:lnTo>
                  <a:pt x="36620" y="52950"/>
                </a:lnTo>
                <a:lnTo>
                  <a:pt x="36610" y="52950"/>
                </a:lnTo>
                <a:lnTo>
                  <a:pt x="36600" y="52960"/>
                </a:lnTo>
                <a:lnTo>
                  <a:pt x="36490" y="52950"/>
                </a:lnTo>
                <a:lnTo>
                  <a:pt x="36480" y="52960"/>
                </a:lnTo>
                <a:lnTo>
                  <a:pt x="36470" y="52960"/>
                </a:lnTo>
                <a:lnTo>
                  <a:pt x="36460" y="52970"/>
                </a:lnTo>
                <a:lnTo>
                  <a:pt x="36430" y="52990"/>
                </a:lnTo>
                <a:lnTo>
                  <a:pt x="36430" y="53000"/>
                </a:lnTo>
                <a:lnTo>
                  <a:pt x="36440" y="53000"/>
                </a:lnTo>
                <a:lnTo>
                  <a:pt x="36440" y="53010"/>
                </a:lnTo>
                <a:lnTo>
                  <a:pt x="36440" y="53020"/>
                </a:lnTo>
                <a:lnTo>
                  <a:pt x="36440" y="53030"/>
                </a:lnTo>
                <a:lnTo>
                  <a:pt x="36440" y="53040"/>
                </a:lnTo>
                <a:lnTo>
                  <a:pt x="36440" y="53050"/>
                </a:lnTo>
                <a:lnTo>
                  <a:pt x="36430" y="53060"/>
                </a:lnTo>
                <a:lnTo>
                  <a:pt x="36420" y="53050"/>
                </a:lnTo>
                <a:lnTo>
                  <a:pt x="36410" y="53050"/>
                </a:lnTo>
                <a:lnTo>
                  <a:pt x="36400" y="53040"/>
                </a:lnTo>
                <a:lnTo>
                  <a:pt x="36380" y="53040"/>
                </a:lnTo>
                <a:lnTo>
                  <a:pt x="36370" y="53030"/>
                </a:lnTo>
                <a:lnTo>
                  <a:pt x="36350" y="53010"/>
                </a:lnTo>
                <a:lnTo>
                  <a:pt x="36340" y="53000"/>
                </a:lnTo>
                <a:lnTo>
                  <a:pt x="36340" y="53020"/>
                </a:lnTo>
                <a:lnTo>
                  <a:pt x="36340" y="53030"/>
                </a:lnTo>
                <a:lnTo>
                  <a:pt x="36340" y="53040"/>
                </a:lnTo>
                <a:lnTo>
                  <a:pt x="36330" y="53050"/>
                </a:lnTo>
                <a:lnTo>
                  <a:pt x="36340" y="53060"/>
                </a:lnTo>
                <a:lnTo>
                  <a:pt x="36310" y="53070"/>
                </a:lnTo>
                <a:lnTo>
                  <a:pt x="36230" y="53100"/>
                </a:lnTo>
                <a:lnTo>
                  <a:pt x="36110" y="53140"/>
                </a:lnTo>
                <a:lnTo>
                  <a:pt x="36000" y="53160"/>
                </a:lnTo>
                <a:lnTo>
                  <a:pt x="36000" y="53150"/>
                </a:lnTo>
                <a:lnTo>
                  <a:pt x="35990" y="53140"/>
                </a:lnTo>
                <a:lnTo>
                  <a:pt x="35990" y="53130"/>
                </a:lnTo>
                <a:lnTo>
                  <a:pt x="35960" y="53050"/>
                </a:lnTo>
                <a:lnTo>
                  <a:pt x="35960" y="53040"/>
                </a:lnTo>
                <a:lnTo>
                  <a:pt x="35960" y="53020"/>
                </a:lnTo>
                <a:lnTo>
                  <a:pt x="35930" y="53040"/>
                </a:lnTo>
                <a:lnTo>
                  <a:pt x="35920" y="53040"/>
                </a:lnTo>
                <a:lnTo>
                  <a:pt x="35910" y="53050"/>
                </a:lnTo>
                <a:lnTo>
                  <a:pt x="35890" y="53050"/>
                </a:lnTo>
                <a:lnTo>
                  <a:pt x="35880" y="53060"/>
                </a:lnTo>
                <a:lnTo>
                  <a:pt x="35870" y="53060"/>
                </a:lnTo>
                <a:lnTo>
                  <a:pt x="35860" y="53060"/>
                </a:lnTo>
                <a:lnTo>
                  <a:pt x="35850" y="53060"/>
                </a:lnTo>
                <a:lnTo>
                  <a:pt x="35840" y="53070"/>
                </a:lnTo>
                <a:lnTo>
                  <a:pt x="35820" y="53070"/>
                </a:lnTo>
                <a:lnTo>
                  <a:pt x="35810" y="53080"/>
                </a:lnTo>
                <a:lnTo>
                  <a:pt x="35800" y="53080"/>
                </a:lnTo>
                <a:lnTo>
                  <a:pt x="35780" y="53090"/>
                </a:lnTo>
                <a:lnTo>
                  <a:pt x="35790" y="53110"/>
                </a:lnTo>
                <a:lnTo>
                  <a:pt x="35790" y="53130"/>
                </a:lnTo>
                <a:lnTo>
                  <a:pt x="35710" y="53140"/>
                </a:lnTo>
                <a:lnTo>
                  <a:pt x="35630" y="53160"/>
                </a:lnTo>
                <a:lnTo>
                  <a:pt x="35570" y="53170"/>
                </a:lnTo>
                <a:lnTo>
                  <a:pt x="35570" y="53180"/>
                </a:lnTo>
                <a:lnTo>
                  <a:pt x="35560" y="53200"/>
                </a:lnTo>
                <a:lnTo>
                  <a:pt x="35560" y="53210"/>
                </a:lnTo>
                <a:lnTo>
                  <a:pt x="35550" y="53220"/>
                </a:lnTo>
                <a:lnTo>
                  <a:pt x="35550" y="53230"/>
                </a:lnTo>
                <a:lnTo>
                  <a:pt x="35550" y="53240"/>
                </a:lnTo>
                <a:lnTo>
                  <a:pt x="35540" y="53260"/>
                </a:lnTo>
                <a:lnTo>
                  <a:pt x="35540" y="53280"/>
                </a:lnTo>
                <a:lnTo>
                  <a:pt x="35490" y="53290"/>
                </a:lnTo>
                <a:lnTo>
                  <a:pt x="35470" y="53210"/>
                </a:lnTo>
                <a:lnTo>
                  <a:pt x="35460" y="53210"/>
                </a:lnTo>
                <a:lnTo>
                  <a:pt x="35450" y="53220"/>
                </a:lnTo>
                <a:lnTo>
                  <a:pt x="35440" y="53220"/>
                </a:lnTo>
                <a:lnTo>
                  <a:pt x="35430" y="53230"/>
                </a:lnTo>
                <a:lnTo>
                  <a:pt x="35420" y="53240"/>
                </a:lnTo>
                <a:lnTo>
                  <a:pt x="35360" y="53270"/>
                </a:lnTo>
                <a:lnTo>
                  <a:pt x="35350" y="53280"/>
                </a:lnTo>
                <a:lnTo>
                  <a:pt x="35340" y="53290"/>
                </a:lnTo>
                <a:lnTo>
                  <a:pt x="35330" y="53300"/>
                </a:lnTo>
                <a:lnTo>
                  <a:pt x="35320" y="53300"/>
                </a:lnTo>
                <a:lnTo>
                  <a:pt x="35310" y="53300"/>
                </a:lnTo>
                <a:lnTo>
                  <a:pt x="35300" y="53300"/>
                </a:lnTo>
                <a:lnTo>
                  <a:pt x="35290" y="53300"/>
                </a:lnTo>
                <a:lnTo>
                  <a:pt x="35280" y="53320"/>
                </a:lnTo>
                <a:lnTo>
                  <a:pt x="35280" y="53330"/>
                </a:lnTo>
                <a:lnTo>
                  <a:pt x="35260" y="53400"/>
                </a:lnTo>
                <a:lnTo>
                  <a:pt x="35250" y="53420"/>
                </a:lnTo>
                <a:lnTo>
                  <a:pt x="35250" y="53450"/>
                </a:lnTo>
                <a:lnTo>
                  <a:pt x="35230" y="53490"/>
                </a:lnTo>
                <a:lnTo>
                  <a:pt x="35190" y="53500"/>
                </a:lnTo>
                <a:lnTo>
                  <a:pt x="35140" y="53500"/>
                </a:lnTo>
                <a:lnTo>
                  <a:pt x="35140" y="53490"/>
                </a:lnTo>
                <a:lnTo>
                  <a:pt x="35140" y="53470"/>
                </a:lnTo>
                <a:lnTo>
                  <a:pt x="35150" y="53450"/>
                </a:lnTo>
                <a:lnTo>
                  <a:pt x="35160" y="53420"/>
                </a:lnTo>
                <a:lnTo>
                  <a:pt x="35160" y="53410"/>
                </a:lnTo>
                <a:lnTo>
                  <a:pt x="35160" y="53400"/>
                </a:lnTo>
                <a:lnTo>
                  <a:pt x="35170" y="53380"/>
                </a:lnTo>
                <a:lnTo>
                  <a:pt x="35170" y="53370"/>
                </a:lnTo>
                <a:lnTo>
                  <a:pt x="35170" y="53350"/>
                </a:lnTo>
                <a:lnTo>
                  <a:pt x="35180" y="53340"/>
                </a:lnTo>
                <a:lnTo>
                  <a:pt x="35180" y="53330"/>
                </a:lnTo>
                <a:lnTo>
                  <a:pt x="35220" y="53140"/>
                </a:lnTo>
                <a:lnTo>
                  <a:pt x="35250" y="53130"/>
                </a:lnTo>
                <a:lnTo>
                  <a:pt x="35190" y="53010"/>
                </a:lnTo>
                <a:lnTo>
                  <a:pt x="35190" y="53000"/>
                </a:lnTo>
                <a:lnTo>
                  <a:pt x="35180" y="52990"/>
                </a:lnTo>
                <a:lnTo>
                  <a:pt x="35180" y="52970"/>
                </a:lnTo>
                <a:lnTo>
                  <a:pt x="35180" y="52960"/>
                </a:lnTo>
                <a:lnTo>
                  <a:pt x="35170" y="52950"/>
                </a:lnTo>
                <a:lnTo>
                  <a:pt x="35170" y="52940"/>
                </a:lnTo>
                <a:lnTo>
                  <a:pt x="35170" y="52930"/>
                </a:lnTo>
                <a:lnTo>
                  <a:pt x="35160" y="52890"/>
                </a:lnTo>
                <a:lnTo>
                  <a:pt x="35140" y="52830"/>
                </a:lnTo>
                <a:lnTo>
                  <a:pt x="35140" y="52810"/>
                </a:lnTo>
                <a:lnTo>
                  <a:pt x="35140" y="52800"/>
                </a:lnTo>
                <a:lnTo>
                  <a:pt x="35160" y="52770"/>
                </a:lnTo>
                <a:lnTo>
                  <a:pt x="35180" y="52750"/>
                </a:lnTo>
                <a:lnTo>
                  <a:pt x="35180" y="52740"/>
                </a:lnTo>
                <a:lnTo>
                  <a:pt x="35190" y="52720"/>
                </a:lnTo>
                <a:lnTo>
                  <a:pt x="35240" y="52590"/>
                </a:lnTo>
                <a:lnTo>
                  <a:pt x="35250" y="52550"/>
                </a:lnTo>
                <a:lnTo>
                  <a:pt x="35260" y="52550"/>
                </a:lnTo>
                <a:lnTo>
                  <a:pt x="35260" y="52540"/>
                </a:lnTo>
                <a:lnTo>
                  <a:pt x="35260" y="52530"/>
                </a:lnTo>
                <a:lnTo>
                  <a:pt x="35270" y="52520"/>
                </a:lnTo>
                <a:lnTo>
                  <a:pt x="35270" y="52510"/>
                </a:lnTo>
                <a:lnTo>
                  <a:pt x="35280" y="52500"/>
                </a:lnTo>
                <a:lnTo>
                  <a:pt x="35350" y="52390"/>
                </a:lnTo>
                <a:lnTo>
                  <a:pt x="35390" y="52350"/>
                </a:lnTo>
                <a:lnTo>
                  <a:pt x="35430" y="52310"/>
                </a:lnTo>
                <a:lnTo>
                  <a:pt x="35420" y="52280"/>
                </a:lnTo>
                <a:lnTo>
                  <a:pt x="35410" y="52240"/>
                </a:lnTo>
                <a:lnTo>
                  <a:pt x="35410" y="52230"/>
                </a:lnTo>
                <a:lnTo>
                  <a:pt x="35410" y="52220"/>
                </a:lnTo>
                <a:lnTo>
                  <a:pt x="35400" y="52180"/>
                </a:lnTo>
                <a:lnTo>
                  <a:pt x="35400" y="52170"/>
                </a:lnTo>
                <a:lnTo>
                  <a:pt x="35360" y="52070"/>
                </a:lnTo>
                <a:lnTo>
                  <a:pt x="35330" y="52000"/>
                </a:lnTo>
                <a:lnTo>
                  <a:pt x="35320" y="51980"/>
                </a:lnTo>
                <a:lnTo>
                  <a:pt x="35320" y="51970"/>
                </a:lnTo>
                <a:lnTo>
                  <a:pt x="35310" y="51960"/>
                </a:lnTo>
                <a:lnTo>
                  <a:pt x="35310" y="51950"/>
                </a:lnTo>
                <a:lnTo>
                  <a:pt x="35280" y="51910"/>
                </a:lnTo>
                <a:lnTo>
                  <a:pt x="35260" y="51870"/>
                </a:lnTo>
                <a:lnTo>
                  <a:pt x="35250" y="51860"/>
                </a:lnTo>
                <a:lnTo>
                  <a:pt x="35210" y="51800"/>
                </a:lnTo>
                <a:lnTo>
                  <a:pt x="35170" y="51730"/>
                </a:lnTo>
                <a:lnTo>
                  <a:pt x="35160" y="51720"/>
                </a:lnTo>
                <a:lnTo>
                  <a:pt x="35150" y="51710"/>
                </a:lnTo>
                <a:lnTo>
                  <a:pt x="35130" y="51700"/>
                </a:lnTo>
                <a:lnTo>
                  <a:pt x="35120" y="51690"/>
                </a:lnTo>
                <a:lnTo>
                  <a:pt x="35120" y="51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