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w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30" y="95380"/>
                </a:moveTo>
                <a:lnTo>
                  <a:pt x="61800" y="95410"/>
                </a:lnTo>
                <a:lnTo>
                  <a:pt x="61800" y="95390"/>
                </a:lnTo>
                <a:lnTo>
                  <a:pt x="61810" y="95370"/>
                </a:lnTo>
                <a:lnTo>
                  <a:pt x="61840" y="95360"/>
                </a:lnTo>
                <a:lnTo>
                  <a:pt x="61830" y="95380"/>
                </a:lnTo>
                <a:close/>
                <a:moveTo>
                  <a:pt x="61770" y="95310"/>
                </a:moveTo>
                <a:lnTo>
                  <a:pt x="61750" y="95330"/>
                </a:lnTo>
                <a:lnTo>
                  <a:pt x="61750" y="95300"/>
                </a:lnTo>
                <a:lnTo>
                  <a:pt x="61770" y="95310"/>
                </a:lnTo>
                <a:close/>
                <a:moveTo>
                  <a:pt x="61870" y="95300"/>
                </a:moveTo>
                <a:lnTo>
                  <a:pt x="61870" y="95310"/>
                </a:lnTo>
                <a:lnTo>
                  <a:pt x="61860" y="95310"/>
                </a:lnTo>
                <a:lnTo>
                  <a:pt x="61850" y="95310"/>
                </a:lnTo>
                <a:lnTo>
                  <a:pt x="61840" y="95320"/>
                </a:lnTo>
                <a:lnTo>
                  <a:pt x="61840" y="95330"/>
                </a:lnTo>
                <a:lnTo>
                  <a:pt x="61830" y="95330"/>
                </a:lnTo>
                <a:lnTo>
                  <a:pt x="61830" y="95340"/>
                </a:lnTo>
                <a:lnTo>
                  <a:pt x="61820" y="95350"/>
                </a:lnTo>
                <a:lnTo>
                  <a:pt x="61820" y="95340"/>
                </a:lnTo>
                <a:lnTo>
                  <a:pt x="61820" y="95330"/>
                </a:lnTo>
                <a:lnTo>
                  <a:pt x="61830" y="95320"/>
                </a:lnTo>
                <a:lnTo>
                  <a:pt x="61830" y="95310"/>
                </a:lnTo>
                <a:lnTo>
                  <a:pt x="61820" y="95300"/>
                </a:lnTo>
                <a:lnTo>
                  <a:pt x="61830" y="95300"/>
                </a:lnTo>
                <a:lnTo>
                  <a:pt x="61840" y="95300"/>
                </a:lnTo>
                <a:lnTo>
                  <a:pt x="61850" y="95300"/>
                </a:lnTo>
                <a:lnTo>
                  <a:pt x="61860" y="95300"/>
                </a:lnTo>
                <a:lnTo>
                  <a:pt x="61870" y="95300"/>
                </a:lnTo>
                <a:close/>
                <a:moveTo>
                  <a:pt x="62360" y="95370"/>
                </a:moveTo>
                <a:lnTo>
                  <a:pt x="62330" y="95380"/>
                </a:lnTo>
                <a:lnTo>
                  <a:pt x="62290" y="95360"/>
                </a:lnTo>
                <a:lnTo>
                  <a:pt x="62260" y="95330"/>
                </a:lnTo>
                <a:lnTo>
                  <a:pt x="62250" y="95290"/>
                </a:lnTo>
                <a:lnTo>
                  <a:pt x="62250" y="95250"/>
                </a:lnTo>
                <a:lnTo>
                  <a:pt x="62300" y="95250"/>
                </a:lnTo>
                <a:lnTo>
                  <a:pt x="62320" y="95270"/>
                </a:lnTo>
                <a:lnTo>
                  <a:pt x="62340" y="95290"/>
                </a:lnTo>
                <a:lnTo>
                  <a:pt x="62380" y="95310"/>
                </a:lnTo>
                <a:lnTo>
                  <a:pt x="62410" y="95330"/>
                </a:lnTo>
                <a:lnTo>
                  <a:pt x="62390" y="95360"/>
                </a:lnTo>
                <a:lnTo>
                  <a:pt x="62360" y="95370"/>
                </a:lnTo>
                <a:close/>
                <a:moveTo>
                  <a:pt x="63100" y="95260"/>
                </a:moveTo>
                <a:lnTo>
                  <a:pt x="63130" y="95260"/>
                </a:lnTo>
                <a:lnTo>
                  <a:pt x="63170" y="95260"/>
                </a:lnTo>
                <a:lnTo>
                  <a:pt x="63190" y="95270"/>
                </a:lnTo>
                <a:lnTo>
                  <a:pt x="63220" y="95270"/>
                </a:lnTo>
                <a:lnTo>
                  <a:pt x="63260" y="95280"/>
                </a:lnTo>
                <a:lnTo>
                  <a:pt x="63290" y="95290"/>
                </a:lnTo>
                <a:lnTo>
                  <a:pt x="63310" y="95290"/>
                </a:lnTo>
                <a:lnTo>
                  <a:pt x="63340" y="95300"/>
                </a:lnTo>
                <a:lnTo>
                  <a:pt x="63370" y="95290"/>
                </a:lnTo>
                <a:lnTo>
                  <a:pt x="63390" y="95270"/>
                </a:lnTo>
                <a:lnTo>
                  <a:pt x="63420" y="95270"/>
                </a:lnTo>
                <a:lnTo>
                  <a:pt x="63430" y="95290"/>
                </a:lnTo>
                <a:lnTo>
                  <a:pt x="63440" y="95320"/>
                </a:lnTo>
                <a:lnTo>
                  <a:pt x="63450" y="95350"/>
                </a:lnTo>
                <a:lnTo>
                  <a:pt x="63460" y="95370"/>
                </a:lnTo>
                <a:lnTo>
                  <a:pt x="63440" y="95390"/>
                </a:lnTo>
                <a:lnTo>
                  <a:pt x="63420" y="95400"/>
                </a:lnTo>
                <a:lnTo>
                  <a:pt x="63400" y="95380"/>
                </a:lnTo>
                <a:lnTo>
                  <a:pt x="63360" y="95370"/>
                </a:lnTo>
                <a:lnTo>
                  <a:pt x="63330" y="95370"/>
                </a:lnTo>
                <a:lnTo>
                  <a:pt x="63300" y="95360"/>
                </a:lnTo>
                <a:lnTo>
                  <a:pt x="63260" y="95370"/>
                </a:lnTo>
                <a:lnTo>
                  <a:pt x="63220" y="95370"/>
                </a:lnTo>
                <a:lnTo>
                  <a:pt x="63200" y="95370"/>
                </a:lnTo>
                <a:lnTo>
                  <a:pt x="63170" y="95380"/>
                </a:lnTo>
                <a:lnTo>
                  <a:pt x="63140" y="95390"/>
                </a:lnTo>
                <a:lnTo>
                  <a:pt x="63110" y="95380"/>
                </a:lnTo>
                <a:lnTo>
                  <a:pt x="63070" y="95380"/>
                </a:lnTo>
                <a:lnTo>
                  <a:pt x="63050" y="95380"/>
                </a:lnTo>
                <a:lnTo>
                  <a:pt x="63020" y="95380"/>
                </a:lnTo>
                <a:lnTo>
                  <a:pt x="62990" y="95370"/>
                </a:lnTo>
                <a:lnTo>
                  <a:pt x="62980" y="95340"/>
                </a:lnTo>
                <a:lnTo>
                  <a:pt x="62990" y="95310"/>
                </a:lnTo>
                <a:lnTo>
                  <a:pt x="63020" y="95280"/>
                </a:lnTo>
                <a:lnTo>
                  <a:pt x="63040" y="95270"/>
                </a:lnTo>
                <a:lnTo>
                  <a:pt x="63050" y="95250"/>
                </a:lnTo>
                <a:lnTo>
                  <a:pt x="63060" y="95230"/>
                </a:lnTo>
                <a:lnTo>
                  <a:pt x="63080" y="95240"/>
                </a:lnTo>
                <a:lnTo>
                  <a:pt x="63100" y="95260"/>
                </a:lnTo>
                <a:close/>
                <a:moveTo>
                  <a:pt x="61770" y="95310"/>
                </a:moveTo>
                <a:lnTo>
                  <a:pt x="61760" y="95280"/>
                </a:lnTo>
                <a:lnTo>
                  <a:pt x="61760" y="95250"/>
                </a:lnTo>
                <a:lnTo>
                  <a:pt x="61790" y="95220"/>
                </a:lnTo>
                <a:lnTo>
                  <a:pt x="61800" y="95240"/>
                </a:lnTo>
                <a:lnTo>
                  <a:pt x="61800" y="95270"/>
                </a:lnTo>
                <a:lnTo>
                  <a:pt x="61790" y="95290"/>
                </a:lnTo>
                <a:lnTo>
                  <a:pt x="61770" y="95310"/>
                </a:lnTo>
                <a:close/>
                <a:moveTo>
                  <a:pt x="61930" y="95190"/>
                </a:moveTo>
                <a:lnTo>
                  <a:pt x="61910" y="95210"/>
                </a:lnTo>
                <a:lnTo>
                  <a:pt x="61910" y="95190"/>
                </a:lnTo>
                <a:lnTo>
                  <a:pt x="61930" y="95190"/>
                </a:lnTo>
                <a:close/>
                <a:moveTo>
                  <a:pt x="62020" y="94930"/>
                </a:moveTo>
                <a:lnTo>
                  <a:pt x="62020" y="94950"/>
                </a:lnTo>
                <a:lnTo>
                  <a:pt x="62000" y="94940"/>
                </a:lnTo>
                <a:lnTo>
                  <a:pt x="62020" y="94930"/>
                </a:lnTo>
                <a:close/>
                <a:moveTo>
                  <a:pt x="62450" y="94730"/>
                </a:moveTo>
                <a:lnTo>
                  <a:pt x="62440" y="94760"/>
                </a:lnTo>
                <a:lnTo>
                  <a:pt x="62420" y="94730"/>
                </a:lnTo>
                <a:lnTo>
                  <a:pt x="62400" y="94730"/>
                </a:lnTo>
                <a:lnTo>
                  <a:pt x="62410" y="94700"/>
                </a:lnTo>
                <a:lnTo>
                  <a:pt x="62430" y="94710"/>
                </a:lnTo>
                <a:lnTo>
                  <a:pt x="62450" y="94730"/>
                </a:lnTo>
                <a:close/>
                <a:moveTo>
                  <a:pt x="63690" y="94600"/>
                </a:moveTo>
                <a:lnTo>
                  <a:pt x="63670" y="94610"/>
                </a:lnTo>
                <a:lnTo>
                  <a:pt x="63650" y="94590"/>
                </a:lnTo>
                <a:lnTo>
                  <a:pt x="63650" y="94560"/>
                </a:lnTo>
                <a:lnTo>
                  <a:pt x="63660" y="94540"/>
                </a:lnTo>
                <a:lnTo>
                  <a:pt x="63690" y="94560"/>
                </a:lnTo>
                <a:lnTo>
                  <a:pt x="63690" y="94600"/>
                </a:lnTo>
                <a:close/>
                <a:moveTo>
                  <a:pt x="62550" y="94660"/>
                </a:moveTo>
                <a:lnTo>
                  <a:pt x="62540" y="94670"/>
                </a:lnTo>
                <a:lnTo>
                  <a:pt x="62520" y="94640"/>
                </a:lnTo>
                <a:lnTo>
                  <a:pt x="62510" y="94620"/>
                </a:lnTo>
                <a:lnTo>
                  <a:pt x="62500" y="94590"/>
                </a:lnTo>
                <a:lnTo>
                  <a:pt x="62480" y="94570"/>
                </a:lnTo>
                <a:lnTo>
                  <a:pt x="62490" y="94550"/>
                </a:lnTo>
                <a:lnTo>
                  <a:pt x="62490" y="94530"/>
                </a:lnTo>
                <a:lnTo>
                  <a:pt x="62510" y="94520"/>
                </a:lnTo>
                <a:lnTo>
                  <a:pt x="62550" y="94500"/>
                </a:lnTo>
                <a:lnTo>
                  <a:pt x="62590" y="94480"/>
                </a:lnTo>
                <a:lnTo>
                  <a:pt x="62630" y="94500"/>
                </a:lnTo>
                <a:lnTo>
                  <a:pt x="62630" y="94530"/>
                </a:lnTo>
                <a:lnTo>
                  <a:pt x="62630" y="94560"/>
                </a:lnTo>
                <a:lnTo>
                  <a:pt x="62610" y="94590"/>
                </a:lnTo>
                <a:lnTo>
                  <a:pt x="62590" y="94620"/>
                </a:lnTo>
                <a:lnTo>
                  <a:pt x="62570" y="94630"/>
                </a:lnTo>
                <a:lnTo>
                  <a:pt x="62550" y="94660"/>
                </a:lnTo>
                <a:close/>
                <a:moveTo>
                  <a:pt x="63490" y="94450"/>
                </a:moveTo>
                <a:lnTo>
                  <a:pt x="63490" y="94470"/>
                </a:lnTo>
                <a:lnTo>
                  <a:pt x="63530" y="94470"/>
                </a:lnTo>
                <a:lnTo>
                  <a:pt x="63560" y="94460"/>
                </a:lnTo>
                <a:lnTo>
                  <a:pt x="63560" y="94480"/>
                </a:lnTo>
                <a:lnTo>
                  <a:pt x="63540" y="94500"/>
                </a:lnTo>
                <a:lnTo>
                  <a:pt x="63520" y="94510"/>
                </a:lnTo>
                <a:lnTo>
                  <a:pt x="63520" y="94530"/>
                </a:lnTo>
                <a:lnTo>
                  <a:pt x="63510" y="94550"/>
                </a:lnTo>
                <a:lnTo>
                  <a:pt x="63490" y="94550"/>
                </a:lnTo>
                <a:lnTo>
                  <a:pt x="63440" y="94550"/>
                </a:lnTo>
                <a:lnTo>
                  <a:pt x="63420" y="94540"/>
                </a:lnTo>
                <a:lnTo>
                  <a:pt x="63420" y="94520"/>
                </a:lnTo>
                <a:lnTo>
                  <a:pt x="63400" y="94520"/>
                </a:lnTo>
                <a:lnTo>
                  <a:pt x="63420" y="94500"/>
                </a:lnTo>
                <a:lnTo>
                  <a:pt x="63420" y="94470"/>
                </a:lnTo>
                <a:lnTo>
                  <a:pt x="63450" y="94460"/>
                </a:lnTo>
                <a:lnTo>
                  <a:pt x="63490" y="94450"/>
                </a:lnTo>
                <a:close/>
                <a:moveTo>
                  <a:pt x="63440" y="94430"/>
                </a:moveTo>
                <a:lnTo>
                  <a:pt x="63410" y="94430"/>
                </a:lnTo>
                <a:lnTo>
                  <a:pt x="63400" y="94390"/>
                </a:lnTo>
                <a:lnTo>
                  <a:pt x="63420" y="94380"/>
                </a:lnTo>
                <a:lnTo>
                  <a:pt x="63420" y="94400"/>
                </a:lnTo>
                <a:lnTo>
                  <a:pt x="63440" y="94430"/>
                </a:lnTo>
                <a:close/>
                <a:moveTo>
                  <a:pt x="63400" y="94390"/>
                </a:moveTo>
                <a:lnTo>
                  <a:pt x="63360" y="94390"/>
                </a:lnTo>
                <a:lnTo>
                  <a:pt x="63350" y="94370"/>
                </a:lnTo>
                <a:lnTo>
                  <a:pt x="63330" y="94350"/>
                </a:lnTo>
                <a:lnTo>
                  <a:pt x="63360" y="94350"/>
                </a:lnTo>
                <a:lnTo>
                  <a:pt x="63380" y="94370"/>
                </a:lnTo>
                <a:lnTo>
                  <a:pt x="63400" y="94390"/>
                </a:lnTo>
                <a:close/>
                <a:moveTo>
                  <a:pt x="63330" y="94350"/>
                </a:moveTo>
                <a:lnTo>
                  <a:pt x="63310" y="94350"/>
                </a:lnTo>
                <a:lnTo>
                  <a:pt x="63300" y="94340"/>
                </a:lnTo>
                <a:lnTo>
                  <a:pt x="63300" y="94320"/>
                </a:lnTo>
                <a:lnTo>
                  <a:pt x="63320" y="94330"/>
                </a:lnTo>
                <a:lnTo>
                  <a:pt x="63330" y="94350"/>
                </a:lnTo>
                <a:close/>
                <a:moveTo>
                  <a:pt x="63920" y="94380"/>
                </a:moveTo>
                <a:lnTo>
                  <a:pt x="63900" y="94390"/>
                </a:lnTo>
                <a:lnTo>
                  <a:pt x="63900" y="94410"/>
                </a:lnTo>
                <a:lnTo>
                  <a:pt x="63910" y="94440"/>
                </a:lnTo>
                <a:lnTo>
                  <a:pt x="63910" y="94470"/>
                </a:lnTo>
                <a:lnTo>
                  <a:pt x="63910" y="94490"/>
                </a:lnTo>
                <a:lnTo>
                  <a:pt x="63900" y="94520"/>
                </a:lnTo>
                <a:lnTo>
                  <a:pt x="63890" y="94540"/>
                </a:lnTo>
                <a:lnTo>
                  <a:pt x="63880" y="94550"/>
                </a:lnTo>
                <a:lnTo>
                  <a:pt x="63870" y="94570"/>
                </a:lnTo>
                <a:lnTo>
                  <a:pt x="63870" y="94600"/>
                </a:lnTo>
                <a:lnTo>
                  <a:pt x="63830" y="94600"/>
                </a:lnTo>
                <a:lnTo>
                  <a:pt x="63810" y="94610"/>
                </a:lnTo>
                <a:lnTo>
                  <a:pt x="63800" y="94630"/>
                </a:lnTo>
                <a:lnTo>
                  <a:pt x="63800" y="94660"/>
                </a:lnTo>
                <a:lnTo>
                  <a:pt x="63770" y="94660"/>
                </a:lnTo>
                <a:lnTo>
                  <a:pt x="63750" y="94650"/>
                </a:lnTo>
                <a:lnTo>
                  <a:pt x="63740" y="94620"/>
                </a:lnTo>
                <a:lnTo>
                  <a:pt x="63730" y="94600"/>
                </a:lnTo>
                <a:lnTo>
                  <a:pt x="63730" y="94580"/>
                </a:lnTo>
                <a:lnTo>
                  <a:pt x="63730" y="94540"/>
                </a:lnTo>
                <a:lnTo>
                  <a:pt x="63720" y="94500"/>
                </a:lnTo>
                <a:lnTo>
                  <a:pt x="63720" y="94470"/>
                </a:lnTo>
                <a:lnTo>
                  <a:pt x="63720" y="94460"/>
                </a:lnTo>
                <a:lnTo>
                  <a:pt x="63710" y="94430"/>
                </a:lnTo>
                <a:lnTo>
                  <a:pt x="63700" y="94410"/>
                </a:lnTo>
                <a:lnTo>
                  <a:pt x="63670" y="94390"/>
                </a:lnTo>
                <a:lnTo>
                  <a:pt x="63660" y="94370"/>
                </a:lnTo>
                <a:lnTo>
                  <a:pt x="63670" y="94350"/>
                </a:lnTo>
                <a:lnTo>
                  <a:pt x="63690" y="94370"/>
                </a:lnTo>
                <a:lnTo>
                  <a:pt x="63700" y="94350"/>
                </a:lnTo>
                <a:lnTo>
                  <a:pt x="63710" y="94330"/>
                </a:lnTo>
                <a:lnTo>
                  <a:pt x="63740" y="94360"/>
                </a:lnTo>
                <a:lnTo>
                  <a:pt x="63770" y="94360"/>
                </a:lnTo>
                <a:lnTo>
                  <a:pt x="63800" y="94370"/>
                </a:lnTo>
                <a:lnTo>
                  <a:pt x="63830" y="94380"/>
                </a:lnTo>
                <a:lnTo>
                  <a:pt x="63840" y="94360"/>
                </a:lnTo>
                <a:lnTo>
                  <a:pt x="63840" y="94330"/>
                </a:lnTo>
                <a:lnTo>
                  <a:pt x="63860" y="94310"/>
                </a:lnTo>
                <a:lnTo>
                  <a:pt x="63860" y="94290"/>
                </a:lnTo>
                <a:lnTo>
                  <a:pt x="63850" y="94270"/>
                </a:lnTo>
                <a:lnTo>
                  <a:pt x="63840" y="94240"/>
                </a:lnTo>
                <a:lnTo>
                  <a:pt x="63850" y="94220"/>
                </a:lnTo>
                <a:lnTo>
                  <a:pt x="63870" y="94190"/>
                </a:lnTo>
                <a:lnTo>
                  <a:pt x="63880" y="94160"/>
                </a:lnTo>
                <a:lnTo>
                  <a:pt x="63900" y="94140"/>
                </a:lnTo>
                <a:lnTo>
                  <a:pt x="63940" y="94160"/>
                </a:lnTo>
                <a:lnTo>
                  <a:pt x="63960" y="94170"/>
                </a:lnTo>
                <a:lnTo>
                  <a:pt x="63980" y="94180"/>
                </a:lnTo>
                <a:lnTo>
                  <a:pt x="63970" y="94220"/>
                </a:lnTo>
                <a:lnTo>
                  <a:pt x="63970" y="94260"/>
                </a:lnTo>
                <a:lnTo>
                  <a:pt x="63970" y="94290"/>
                </a:lnTo>
                <a:lnTo>
                  <a:pt x="63970" y="94320"/>
                </a:lnTo>
                <a:lnTo>
                  <a:pt x="63950" y="94340"/>
                </a:lnTo>
                <a:lnTo>
                  <a:pt x="63940" y="94360"/>
                </a:lnTo>
                <a:lnTo>
                  <a:pt x="63920" y="94380"/>
                </a:lnTo>
                <a:close/>
                <a:moveTo>
                  <a:pt x="64350" y="93470"/>
                </a:moveTo>
                <a:lnTo>
                  <a:pt x="64350" y="93480"/>
                </a:lnTo>
                <a:lnTo>
                  <a:pt x="64340" y="93480"/>
                </a:lnTo>
                <a:lnTo>
                  <a:pt x="64340" y="93470"/>
                </a:lnTo>
                <a:lnTo>
                  <a:pt x="64350" y="93460"/>
                </a:lnTo>
                <a:lnTo>
                  <a:pt x="64350" y="93470"/>
                </a:lnTo>
                <a:close/>
                <a:moveTo>
                  <a:pt x="60610" y="85470"/>
                </a:moveTo>
                <a:lnTo>
                  <a:pt x="60710" y="85470"/>
                </a:lnTo>
                <a:lnTo>
                  <a:pt x="60820" y="85470"/>
                </a:lnTo>
                <a:lnTo>
                  <a:pt x="60970" y="85470"/>
                </a:lnTo>
                <a:lnTo>
                  <a:pt x="61130" y="85460"/>
                </a:lnTo>
                <a:lnTo>
                  <a:pt x="61140" y="85460"/>
                </a:lnTo>
                <a:lnTo>
                  <a:pt x="61160" y="85460"/>
                </a:lnTo>
                <a:lnTo>
                  <a:pt x="61280" y="85460"/>
                </a:lnTo>
                <a:lnTo>
                  <a:pt x="61400" y="85460"/>
                </a:lnTo>
                <a:lnTo>
                  <a:pt x="61550" y="85460"/>
                </a:lnTo>
                <a:lnTo>
                  <a:pt x="61700" y="85460"/>
                </a:lnTo>
                <a:lnTo>
                  <a:pt x="61870" y="85460"/>
                </a:lnTo>
                <a:lnTo>
                  <a:pt x="62050" y="85460"/>
                </a:lnTo>
                <a:lnTo>
                  <a:pt x="62120" y="85470"/>
                </a:lnTo>
                <a:lnTo>
                  <a:pt x="62180" y="85470"/>
                </a:lnTo>
                <a:lnTo>
                  <a:pt x="62230" y="85470"/>
                </a:lnTo>
                <a:lnTo>
                  <a:pt x="62280" y="85470"/>
                </a:lnTo>
                <a:lnTo>
                  <a:pt x="62320" y="85470"/>
                </a:lnTo>
                <a:lnTo>
                  <a:pt x="62360" y="85470"/>
                </a:lnTo>
                <a:lnTo>
                  <a:pt x="62390" y="85470"/>
                </a:lnTo>
                <a:lnTo>
                  <a:pt x="62420" y="85470"/>
                </a:lnTo>
                <a:lnTo>
                  <a:pt x="62480" y="85460"/>
                </a:lnTo>
                <a:lnTo>
                  <a:pt x="62540" y="85460"/>
                </a:lnTo>
                <a:lnTo>
                  <a:pt x="62550" y="85460"/>
                </a:lnTo>
                <a:lnTo>
                  <a:pt x="62560" y="85450"/>
                </a:lnTo>
                <a:lnTo>
                  <a:pt x="62570" y="85440"/>
                </a:lnTo>
                <a:lnTo>
                  <a:pt x="62580" y="85440"/>
                </a:lnTo>
                <a:lnTo>
                  <a:pt x="62590" y="85440"/>
                </a:lnTo>
                <a:lnTo>
                  <a:pt x="62600" y="85440"/>
                </a:lnTo>
                <a:lnTo>
                  <a:pt x="62610" y="85440"/>
                </a:lnTo>
                <a:lnTo>
                  <a:pt x="62620" y="85440"/>
                </a:lnTo>
                <a:lnTo>
                  <a:pt x="62630" y="85440"/>
                </a:lnTo>
                <a:lnTo>
                  <a:pt x="62640" y="85440"/>
                </a:lnTo>
                <a:lnTo>
                  <a:pt x="62640" y="85430"/>
                </a:lnTo>
                <a:lnTo>
                  <a:pt x="62650" y="85430"/>
                </a:lnTo>
                <a:lnTo>
                  <a:pt x="62660" y="85420"/>
                </a:lnTo>
                <a:lnTo>
                  <a:pt x="62670" y="85420"/>
                </a:lnTo>
                <a:lnTo>
                  <a:pt x="62680" y="85420"/>
                </a:lnTo>
                <a:lnTo>
                  <a:pt x="62690" y="85420"/>
                </a:lnTo>
                <a:lnTo>
                  <a:pt x="62700" y="85420"/>
                </a:lnTo>
                <a:lnTo>
                  <a:pt x="62700" y="85430"/>
                </a:lnTo>
                <a:lnTo>
                  <a:pt x="62700" y="85440"/>
                </a:lnTo>
                <a:lnTo>
                  <a:pt x="62700" y="85450"/>
                </a:lnTo>
                <a:lnTo>
                  <a:pt x="62700" y="85460"/>
                </a:lnTo>
                <a:lnTo>
                  <a:pt x="62700" y="85470"/>
                </a:lnTo>
                <a:lnTo>
                  <a:pt x="62690" y="85480"/>
                </a:lnTo>
                <a:lnTo>
                  <a:pt x="62690" y="85490"/>
                </a:lnTo>
                <a:lnTo>
                  <a:pt x="62680" y="85500"/>
                </a:lnTo>
                <a:lnTo>
                  <a:pt x="62680" y="85510"/>
                </a:lnTo>
                <a:lnTo>
                  <a:pt x="62680" y="85520"/>
                </a:lnTo>
                <a:lnTo>
                  <a:pt x="62690" y="85520"/>
                </a:lnTo>
                <a:lnTo>
                  <a:pt x="62690" y="85530"/>
                </a:lnTo>
                <a:lnTo>
                  <a:pt x="62700" y="85540"/>
                </a:lnTo>
                <a:lnTo>
                  <a:pt x="62710" y="85540"/>
                </a:lnTo>
                <a:lnTo>
                  <a:pt x="62720" y="85550"/>
                </a:lnTo>
                <a:lnTo>
                  <a:pt x="62720" y="85560"/>
                </a:lnTo>
                <a:lnTo>
                  <a:pt x="62730" y="85570"/>
                </a:lnTo>
                <a:lnTo>
                  <a:pt x="62730" y="85580"/>
                </a:lnTo>
                <a:lnTo>
                  <a:pt x="62740" y="85580"/>
                </a:lnTo>
                <a:lnTo>
                  <a:pt x="62740" y="85590"/>
                </a:lnTo>
                <a:lnTo>
                  <a:pt x="62740" y="85600"/>
                </a:lnTo>
                <a:lnTo>
                  <a:pt x="62750" y="85610"/>
                </a:lnTo>
                <a:lnTo>
                  <a:pt x="62760" y="85610"/>
                </a:lnTo>
                <a:lnTo>
                  <a:pt x="62770" y="85610"/>
                </a:lnTo>
                <a:lnTo>
                  <a:pt x="62780" y="85630"/>
                </a:lnTo>
                <a:lnTo>
                  <a:pt x="62790" y="85640"/>
                </a:lnTo>
                <a:lnTo>
                  <a:pt x="62800" y="85640"/>
                </a:lnTo>
                <a:lnTo>
                  <a:pt x="62810" y="85650"/>
                </a:lnTo>
                <a:lnTo>
                  <a:pt x="62820" y="85650"/>
                </a:lnTo>
                <a:lnTo>
                  <a:pt x="62830" y="85650"/>
                </a:lnTo>
                <a:lnTo>
                  <a:pt x="62840" y="85650"/>
                </a:lnTo>
                <a:lnTo>
                  <a:pt x="62850" y="85650"/>
                </a:lnTo>
                <a:lnTo>
                  <a:pt x="62850" y="85660"/>
                </a:lnTo>
                <a:lnTo>
                  <a:pt x="62860" y="85660"/>
                </a:lnTo>
                <a:lnTo>
                  <a:pt x="62860" y="85670"/>
                </a:lnTo>
                <a:lnTo>
                  <a:pt x="62870" y="85670"/>
                </a:lnTo>
                <a:lnTo>
                  <a:pt x="62880" y="85680"/>
                </a:lnTo>
                <a:lnTo>
                  <a:pt x="62890" y="85680"/>
                </a:lnTo>
                <a:lnTo>
                  <a:pt x="62900" y="85690"/>
                </a:lnTo>
                <a:lnTo>
                  <a:pt x="62910" y="85700"/>
                </a:lnTo>
                <a:lnTo>
                  <a:pt x="62920" y="85700"/>
                </a:lnTo>
                <a:lnTo>
                  <a:pt x="62930" y="85700"/>
                </a:lnTo>
                <a:lnTo>
                  <a:pt x="62930" y="85710"/>
                </a:lnTo>
                <a:lnTo>
                  <a:pt x="62940" y="85710"/>
                </a:lnTo>
                <a:lnTo>
                  <a:pt x="62940" y="85720"/>
                </a:lnTo>
                <a:lnTo>
                  <a:pt x="62940" y="85730"/>
                </a:lnTo>
                <a:lnTo>
                  <a:pt x="62950" y="85740"/>
                </a:lnTo>
                <a:lnTo>
                  <a:pt x="62940" y="85740"/>
                </a:lnTo>
                <a:lnTo>
                  <a:pt x="62940" y="85750"/>
                </a:lnTo>
                <a:lnTo>
                  <a:pt x="62940" y="85760"/>
                </a:lnTo>
                <a:lnTo>
                  <a:pt x="62940" y="85770"/>
                </a:lnTo>
                <a:lnTo>
                  <a:pt x="62940" y="85780"/>
                </a:lnTo>
                <a:lnTo>
                  <a:pt x="62940" y="85790"/>
                </a:lnTo>
                <a:lnTo>
                  <a:pt x="62940" y="85800"/>
                </a:lnTo>
                <a:lnTo>
                  <a:pt x="62940" y="85810"/>
                </a:lnTo>
                <a:lnTo>
                  <a:pt x="62940" y="85820"/>
                </a:lnTo>
                <a:lnTo>
                  <a:pt x="62930" y="85830"/>
                </a:lnTo>
                <a:lnTo>
                  <a:pt x="62930" y="85840"/>
                </a:lnTo>
                <a:lnTo>
                  <a:pt x="62930" y="85850"/>
                </a:lnTo>
                <a:lnTo>
                  <a:pt x="62940" y="85850"/>
                </a:lnTo>
                <a:lnTo>
                  <a:pt x="62940" y="85860"/>
                </a:lnTo>
                <a:lnTo>
                  <a:pt x="62940" y="85870"/>
                </a:lnTo>
                <a:lnTo>
                  <a:pt x="62940" y="85880"/>
                </a:lnTo>
                <a:lnTo>
                  <a:pt x="62940" y="85890"/>
                </a:lnTo>
                <a:lnTo>
                  <a:pt x="62940" y="85900"/>
                </a:lnTo>
                <a:lnTo>
                  <a:pt x="62940" y="85910"/>
                </a:lnTo>
                <a:lnTo>
                  <a:pt x="62940" y="85920"/>
                </a:lnTo>
                <a:lnTo>
                  <a:pt x="62940" y="85930"/>
                </a:lnTo>
                <a:lnTo>
                  <a:pt x="62940" y="85940"/>
                </a:lnTo>
                <a:lnTo>
                  <a:pt x="62940" y="85950"/>
                </a:lnTo>
                <a:lnTo>
                  <a:pt x="62930" y="85960"/>
                </a:lnTo>
                <a:lnTo>
                  <a:pt x="62930" y="85970"/>
                </a:lnTo>
                <a:lnTo>
                  <a:pt x="62930" y="85980"/>
                </a:lnTo>
                <a:lnTo>
                  <a:pt x="62930" y="85990"/>
                </a:lnTo>
                <a:lnTo>
                  <a:pt x="62930" y="86000"/>
                </a:lnTo>
                <a:lnTo>
                  <a:pt x="62930" y="86010"/>
                </a:lnTo>
                <a:lnTo>
                  <a:pt x="62920" y="86020"/>
                </a:lnTo>
                <a:lnTo>
                  <a:pt x="62920" y="86030"/>
                </a:lnTo>
                <a:lnTo>
                  <a:pt x="62910" y="86040"/>
                </a:lnTo>
                <a:lnTo>
                  <a:pt x="62910" y="86050"/>
                </a:lnTo>
                <a:lnTo>
                  <a:pt x="62910" y="86060"/>
                </a:lnTo>
                <a:lnTo>
                  <a:pt x="62920" y="86070"/>
                </a:lnTo>
                <a:lnTo>
                  <a:pt x="62930" y="86070"/>
                </a:lnTo>
                <a:lnTo>
                  <a:pt x="62940" y="86080"/>
                </a:lnTo>
                <a:lnTo>
                  <a:pt x="62950" y="86080"/>
                </a:lnTo>
                <a:lnTo>
                  <a:pt x="62950" y="86070"/>
                </a:lnTo>
                <a:lnTo>
                  <a:pt x="62960" y="86080"/>
                </a:lnTo>
                <a:lnTo>
                  <a:pt x="62970" y="86080"/>
                </a:lnTo>
                <a:lnTo>
                  <a:pt x="62980" y="86090"/>
                </a:lnTo>
                <a:lnTo>
                  <a:pt x="62990" y="86100"/>
                </a:lnTo>
                <a:lnTo>
                  <a:pt x="62990" y="86110"/>
                </a:lnTo>
                <a:lnTo>
                  <a:pt x="62990" y="86120"/>
                </a:lnTo>
                <a:lnTo>
                  <a:pt x="63000" y="86130"/>
                </a:lnTo>
                <a:lnTo>
                  <a:pt x="63000" y="86140"/>
                </a:lnTo>
                <a:lnTo>
                  <a:pt x="63010" y="86140"/>
                </a:lnTo>
                <a:lnTo>
                  <a:pt x="63010" y="86150"/>
                </a:lnTo>
                <a:lnTo>
                  <a:pt x="63010" y="86160"/>
                </a:lnTo>
                <a:lnTo>
                  <a:pt x="63010" y="86170"/>
                </a:lnTo>
                <a:lnTo>
                  <a:pt x="63010" y="86180"/>
                </a:lnTo>
                <a:lnTo>
                  <a:pt x="63010" y="86190"/>
                </a:lnTo>
                <a:lnTo>
                  <a:pt x="63020" y="86190"/>
                </a:lnTo>
                <a:lnTo>
                  <a:pt x="63020" y="86200"/>
                </a:lnTo>
                <a:lnTo>
                  <a:pt x="63020" y="86210"/>
                </a:lnTo>
                <a:lnTo>
                  <a:pt x="63020" y="86220"/>
                </a:lnTo>
                <a:lnTo>
                  <a:pt x="63030" y="86220"/>
                </a:lnTo>
                <a:lnTo>
                  <a:pt x="63030" y="86230"/>
                </a:lnTo>
                <a:lnTo>
                  <a:pt x="63030" y="86240"/>
                </a:lnTo>
                <a:lnTo>
                  <a:pt x="63020" y="86250"/>
                </a:lnTo>
                <a:lnTo>
                  <a:pt x="63020" y="86260"/>
                </a:lnTo>
                <a:lnTo>
                  <a:pt x="63020" y="86270"/>
                </a:lnTo>
                <a:lnTo>
                  <a:pt x="63010" y="86280"/>
                </a:lnTo>
                <a:lnTo>
                  <a:pt x="63000" y="86290"/>
                </a:lnTo>
                <a:lnTo>
                  <a:pt x="63010" y="86300"/>
                </a:lnTo>
                <a:lnTo>
                  <a:pt x="63010" y="86310"/>
                </a:lnTo>
                <a:lnTo>
                  <a:pt x="63010" y="86320"/>
                </a:lnTo>
                <a:lnTo>
                  <a:pt x="63010" y="86330"/>
                </a:lnTo>
                <a:lnTo>
                  <a:pt x="63010" y="86340"/>
                </a:lnTo>
                <a:lnTo>
                  <a:pt x="63010" y="86350"/>
                </a:lnTo>
                <a:lnTo>
                  <a:pt x="63020" y="86360"/>
                </a:lnTo>
                <a:lnTo>
                  <a:pt x="63020" y="86370"/>
                </a:lnTo>
                <a:lnTo>
                  <a:pt x="63010" y="86380"/>
                </a:lnTo>
                <a:lnTo>
                  <a:pt x="63010" y="86390"/>
                </a:lnTo>
                <a:lnTo>
                  <a:pt x="63000" y="86400"/>
                </a:lnTo>
                <a:lnTo>
                  <a:pt x="63000" y="86410"/>
                </a:lnTo>
                <a:lnTo>
                  <a:pt x="63000" y="86420"/>
                </a:lnTo>
                <a:lnTo>
                  <a:pt x="63000" y="86430"/>
                </a:lnTo>
                <a:lnTo>
                  <a:pt x="63000" y="86440"/>
                </a:lnTo>
                <a:lnTo>
                  <a:pt x="63000" y="86450"/>
                </a:lnTo>
                <a:lnTo>
                  <a:pt x="63000" y="86460"/>
                </a:lnTo>
                <a:lnTo>
                  <a:pt x="63000" y="86470"/>
                </a:lnTo>
                <a:lnTo>
                  <a:pt x="63000" y="86480"/>
                </a:lnTo>
                <a:lnTo>
                  <a:pt x="63000" y="86500"/>
                </a:lnTo>
                <a:lnTo>
                  <a:pt x="63000" y="86510"/>
                </a:lnTo>
                <a:lnTo>
                  <a:pt x="63000" y="86520"/>
                </a:lnTo>
                <a:lnTo>
                  <a:pt x="63000" y="86530"/>
                </a:lnTo>
                <a:lnTo>
                  <a:pt x="63000" y="86540"/>
                </a:lnTo>
                <a:lnTo>
                  <a:pt x="63000" y="86550"/>
                </a:lnTo>
                <a:lnTo>
                  <a:pt x="62990" y="86570"/>
                </a:lnTo>
                <a:lnTo>
                  <a:pt x="62970" y="86570"/>
                </a:lnTo>
                <a:lnTo>
                  <a:pt x="62960" y="86560"/>
                </a:lnTo>
                <a:lnTo>
                  <a:pt x="62950" y="86570"/>
                </a:lnTo>
                <a:lnTo>
                  <a:pt x="62940" y="86580"/>
                </a:lnTo>
                <a:lnTo>
                  <a:pt x="62950" y="86590"/>
                </a:lnTo>
                <a:lnTo>
                  <a:pt x="62950" y="86600"/>
                </a:lnTo>
                <a:lnTo>
                  <a:pt x="62950" y="86620"/>
                </a:lnTo>
                <a:lnTo>
                  <a:pt x="62940" y="86630"/>
                </a:lnTo>
                <a:lnTo>
                  <a:pt x="62940" y="86650"/>
                </a:lnTo>
                <a:lnTo>
                  <a:pt x="62940" y="86660"/>
                </a:lnTo>
                <a:lnTo>
                  <a:pt x="62950" y="86670"/>
                </a:lnTo>
                <a:lnTo>
                  <a:pt x="62950" y="86680"/>
                </a:lnTo>
                <a:lnTo>
                  <a:pt x="62960" y="86680"/>
                </a:lnTo>
                <a:lnTo>
                  <a:pt x="62960" y="86690"/>
                </a:lnTo>
                <a:lnTo>
                  <a:pt x="62970" y="86690"/>
                </a:lnTo>
                <a:lnTo>
                  <a:pt x="62980" y="86700"/>
                </a:lnTo>
                <a:lnTo>
                  <a:pt x="62990" y="86710"/>
                </a:lnTo>
                <a:lnTo>
                  <a:pt x="63000" y="86710"/>
                </a:lnTo>
                <a:lnTo>
                  <a:pt x="63000" y="86720"/>
                </a:lnTo>
                <a:lnTo>
                  <a:pt x="62990" y="86730"/>
                </a:lnTo>
                <a:lnTo>
                  <a:pt x="63000" y="86740"/>
                </a:lnTo>
                <a:lnTo>
                  <a:pt x="63000" y="86750"/>
                </a:lnTo>
                <a:lnTo>
                  <a:pt x="63010" y="86760"/>
                </a:lnTo>
                <a:lnTo>
                  <a:pt x="63020" y="86770"/>
                </a:lnTo>
                <a:lnTo>
                  <a:pt x="63020" y="86780"/>
                </a:lnTo>
                <a:lnTo>
                  <a:pt x="63030" y="86790"/>
                </a:lnTo>
                <a:lnTo>
                  <a:pt x="63030" y="86800"/>
                </a:lnTo>
                <a:lnTo>
                  <a:pt x="63040" y="86800"/>
                </a:lnTo>
                <a:lnTo>
                  <a:pt x="63040" y="86810"/>
                </a:lnTo>
                <a:lnTo>
                  <a:pt x="63040" y="86820"/>
                </a:lnTo>
                <a:lnTo>
                  <a:pt x="63050" y="86830"/>
                </a:lnTo>
                <a:lnTo>
                  <a:pt x="63040" y="86840"/>
                </a:lnTo>
                <a:lnTo>
                  <a:pt x="63040" y="86850"/>
                </a:lnTo>
                <a:lnTo>
                  <a:pt x="63040" y="86860"/>
                </a:lnTo>
                <a:lnTo>
                  <a:pt x="63040" y="86870"/>
                </a:lnTo>
                <a:lnTo>
                  <a:pt x="63040" y="86880"/>
                </a:lnTo>
                <a:lnTo>
                  <a:pt x="63040" y="86900"/>
                </a:lnTo>
                <a:lnTo>
                  <a:pt x="63050" y="86900"/>
                </a:lnTo>
                <a:lnTo>
                  <a:pt x="63050" y="86910"/>
                </a:lnTo>
                <a:lnTo>
                  <a:pt x="63060" y="86920"/>
                </a:lnTo>
                <a:lnTo>
                  <a:pt x="63060" y="86930"/>
                </a:lnTo>
                <a:lnTo>
                  <a:pt x="63070" y="86930"/>
                </a:lnTo>
                <a:lnTo>
                  <a:pt x="63080" y="86940"/>
                </a:lnTo>
                <a:lnTo>
                  <a:pt x="63090" y="86950"/>
                </a:lnTo>
                <a:lnTo>
                  <a:pt x="63100" y="86950"/>
                </a:lnTo>
                <a:lnTo>
                  <a:pt x="63110" y="86950"/>
                </a:lnTo>
                <a:lnTo>
                  <a:pt x="63120" y="86950"/>
                </a:lnTo>
                <a:lnTo>
                  <a:pt x="63130" y="86960"/>
                </a:lnTo>
                <a:lnTo>
                  <a:pt x="63140" y="86960"/>
                </a:lnTo>
                <a:lnTo>
                  <a:pt x="63150" y="86970"/>
                </a:lnTo>
                <a:lnTo>
                  <a:pt x="63160" y="86970"/>
                </a:lnTo>
                <a:lnTo>
                  <a:pt x="63160" y="86980"/>
                </a:lnTo>
                <a:lnTo>
                  <a:pt x="63160" y="86990"/>
                </a:lnTo>
                <a:lnTo>
                  <a:pt x="63170" y="86990"/>
                </a:lnTo>
                <a:lnTo>
                  <a:pt x="63180" y="86990"/>
                </a:lnTo>
                <a:lnTo>
                  <a:pt x="63190" y="87000"/>
                </a:lnTo>
                <a:lnTo>
                  <a:pt x="63200" y="87010"/>
                </a:lnTo>
                <a:lnTo>
                  <a:pt x="63210" y="87010"/>
                </a:lnTo>
                <a:lnTo>
                  <a:pt x="63220" y="87010"/>
                </a:lnTo>
                <a:lnTo>
                  <a:pt x="63230" y="87000"/>
                </a:lnTo>
                <a:lnTo>
                  <a:pt x="63240" y="86990"/>
                </a:lnTo>
                <a:lnTo>
                  <a:pt x="63250" y="87000"/>
                </a:lnTo>
                <a:lnTo>
                  <a:pt x="63260" y="87000"/>
                </a:lnTo>
                <a:lnTo>
                  <a:pt x="63270" y="87000"/>
                </a:lnTo>
                <a:lnTo>
                  <a:pt x="63280" y="86990"/>
                </a:lnTo>
                <a:lnTo>
                  <a:pt x="63290" y="86990"/>
                </a:lnTo>
                <a:lnTo>
                  <a:pt x="63300" y="86980"/>
                </a:lnTo>
                <a:lnTo>
                  <a:pt x="63310" y="86970"/>
                </a:lnTo>
                <a:lnTo>
                  <a:pt x="63320" y="86970"/>
                </a:lnTo>
                <a:lnTo>
                  <a:pt x="63340" y="86970"/>
                </a:lnTo>
                <a:lnTo>
                  <a:pt x="63340" y="86980"/>
                </a:lnTo>
                <a:lnTo>
                  <a:pt x="63350" y="86990"/>
                </a:lnTo>
                <a:lnTo>
                  <a:pt x="63340" y="87000"/>
                </a:lnTo>
                <a:lnTo>
                  <a:pt x="63340" y="87010"/>
                </a:lnTo>
                <a:lnTo>
                  <a:pt x="63340" y="87020"/>
                </a:lnTo>
                <a:lnTo>
                  <a:pt x="63340" y="87030"/>
                </a:lnTo>
                <a:lnTo>
                  <a:pt x="63340" y="87040"/>
                </a:lnTo>
                <a:lnTo>
                  <a:pt x="63340" y="87050"/>
                </a:lnTo>
                <a:lnTo>
                  <a:pt x="63350" y="87060"/>
                </a:lnTo>
                <a:lnTo>
                  <a:pt x="63350" y="87070"/>
                </a:lnTo>
                <a:lnTo>
                  <a:pt x="63350" y="87080"/>
                </a:lnTo>
                <a:lnTo>
                  <a:pt x="63360" y="87090"/>
                </a:lnTo>
                <a:lnTo>
                  <a:pt x="63370" y="87100"/>
                </a:lnTo>
                <a:lnTo>
                  <a:pt x="63370" y="87110"/>
                </a:lnTo>
                <a:lnTo>
                  <a:pt x="63380" y="87120"/>
                </a:lnTo>
                <a:lnTo>
                  <a:pt x="63370" y="87130"/>
                </a:lnTo>
                <a:lnTo>
                  <a:pt x="63370" y="87140"/>
                </a:lnTo>
                <a:lnTo>
                  <a:pt x="63370" y="87150"/>
                </a:lnTo>
                <a:lnTo>
                  <a:pt x="63370" y="87160"/>
                </a:lnTo>
                <a:lnTo>
                  <a:pt x="63360" y="87170"/>
                </a:lnTo>
                <a:lnTo>
                  <a:pt x="63350" y="87170"/>
                </a:lnTo>
                <a:lnTo>
                  <a:pt x="63350" y="87180"/>
                </a:lnTo>
                <a:lnTo>
                  <a:pt x="63350" y="87190"/>
                </a:lnTo>
                <a:lnTo>
                  <a:pt x="63350" y="87200"/>
                </a:lnTo>
                <a:lnTo>
                  <a:pt x="63350" y="87210"/>
                </a:lnTo>
                <a:lnTo>
                  <a:pt x="63350" y="87220"/>
                </a:lnTo>
                <a:lnTo>
                  <a:pt x="63350" y="87230"/>
                </a:lnTo>
                <a:lnTo>
                  <a:pt x="63350" y="87240"/>
                </a:lnTo>
                <a:lnTo>
                  <a:pt x="63340" y="87250"/>
                </a:lnTo>
                <a:lnTo>
                  <a:pt x="63340" y="87260"/>
                </a:lnTo>
                <a:lnTo>
                  <a:pt x="63330" y="87260"/>
                </a:lnTo>
                <a:lnTo>
                  <a:pt x="63320" y="87260"/>
                </a:lnTo>
                <a:lnTo>
                  <a:pt x="63310" y="87260"/>
                </a:lnTo>
                <a:lnTo>
                  <a:pt x="63300" y="87260"/>
                </a:lnTo>
                <a:lnTo>
                  <a:pt x="63290" y="87260"/>
                </a:lnTo>
                <a:lnTo>
                  <a:pt x="63280" y="87270"/>
                </a:lnTo>
                <a:lnTo>
                  <a:pt x="63280" y="87280"/>
                </a:lnTo>
                <a:lnTo>
                  <a:pt x="63270" y="87280"/>
                </a:lnTo>
                <a:lnTo>
                  <a:pt x="63270" y="87290"/>
                </a:lnTo>
                <a:lnTo>
                  <a:pt x="63270" y="87300"/>
                </a:lnTo>
                <a:lnTo>
                  <a:pt x="63280" y="87310"/>
                </a:lnTo>
                <a:lnTo>
                  <a:pt x="63290" y="87320"/>
                </a:lnTo>
                <a:lnTo>
                  <a:pt x="63300" y="87320"/>
                </a:lnTo>
                <a:lnTo>
                  <a:pt x="63310" y="87320"/>
                </a:lnTo>
                <a:lnTo>
                  <a:pt x="63320" y="87320"/>
                </a:lnTo>
                <a:lnTo>
                  <a:pt x="63330" y="87330"/>
                </a:lnTo>
                <a:lnTo>
                  <a:pt x="63330" y="87340"/>
                </a:lnTo>
                <a:lnTo>
                  <a:pt x="63320" y="87350"/>
                </a:lnTo>
                <a:lnTo>
                  <a:pt x="63320" y="87360"/>
                </a:lnTo>
                <a:lnTo>
                  <a:pt x="63330" y="87370"/>
                </a:lnTo>
                <a:lnTo>
                  <a:pt x="63330" y="87380"/>
                </a:lnTo>
                <a:lnTo>
                  <a:pt x="63320" y="87390"/>
                </a:lnTo>
                <a:lnTo>
                  <a:pt x="63320" y="87400"/>
                </a:lnTo>
                <a:lnTo>
                  <a:pt x="63310" y="87410"/>
                </a:lnTo>
                <a:lnTo>
                  <a:pt x="63300" y="87410"/>
                </a:lnTo>
                <a:lnTo>
                  <a:pt x="63290" y="87400"/>
                </a:lnTo>
                <a:lnTo>
                  <a:pt x="63280" y="87400"/>
                </a:lnTo>
                <a:lnTo>
                  <a:pt x="63270" y="87410"/>
                </a:lnTo>
                <a:lnTo>
                  <a:pt x="63260" y="87420"/>
                </a:lnTo>
                <a:lnTo>
                  <a:pt x="63260" y="87430"/>
                </a:lnTo>
                <a:lnTo>
                  <a:pt x="63260" y="87440"/>
                </a:lnTo>
                <a:lnTo>
                  <a:pt x="63250" y="87440"/>
                </a:lnTo>
                <a:lnTo>
                  <a:pt x="63240" y="87450"/>
                </a:lnTo>
                <a:lnTo>
                  <a:pt x="63230" y="87460"/>
                </a:lnTo>
                <a:lnTo>
                  <a:pt x="63220" y="87470"/>
                </a:lnTo>
                <a:lnTo>
                  <a:pt x="63210" y="87480"/>
                </a:lnTo>
                <a:lnTo>
                  <a:pt x="63220" y="87490"/>
                </a:lnTo>
                <a:lnTo>
                  <a:pt x="63230" y="87500"/>
                </a:lnTo>
                <a:lnTo>
                  <a:pt x="63240" y="87500"/>
                </a:lnTo>
                <a:lnTo>
                  <a:pt x="63240" y="87510"/>
                </a:lnTo>
                <a:lnTo>
                  <a:pt x="63250" y="87520"/>
                </a:lnTo>
                <a:lnTo>
                  <a:pt x="63250" y="87530"/>
                </a:lnTo>
                <a:lnTo>
                  <a:pt x="63250" y="87540"/>
                </a:lnTo>
                <a:lnTo>
                  <a:pt x="63240" y="87550"/>
                </a:lnTo>
                <a:lnTo>
                  <a:pt x="63240" y="87560"/>
                </a:lnTo>
                <a:lnTo>
                  <a:pt x="63240" y="87570"/>
                </a:lnTo>
                <a:lnTo>
                  <a:pt x="63240" y="87580"/>
                </a:lnTo>
                <a:lnTo>
                  <a:pt x="63240" y="87590"/>
                </a:lnTo>
                <a:lnTo>
                  <a:pt x="63230" y="87590"/>
                </a:lnTo>
                <a:lnTo>
                  <a:pt x="63230" y="87600"/>
                </a:lnTo>
                <a:lnTo>
                  <a:pt x="63230" y="87610"/>
                </a:lnTo>
                <a:lnTo>
                  <a:pt x="63240" y="87620"/>
                </a:lnTo>
                <a:lnTo>
                  <a:pt x="63250" y="87620"/>
                </a:lnTo>
                <a:lnTo>
                  <a:pt x="63260" y="87620"/>
                </a:lnTo>
                <a:lnTo>
                  <a:pt x="63270" y="87630"/>
                </a:lnTo>
                <a:lnTo>
                  <a:pt x="63280" y="87630"/>
                </a:lnTo>
                <a:lnTo>
                  <a:pt x="63280" y="87640"/>
                </a:lnTo>
                <a:lnTo>
                  <a:pt x="63290" y="87650"/>
                </a:lnTo>
                <a:lnTo>
                  <a:pt x="63300" y="87660"/>
                </a:lnTo>
                <a:lnTo>
                  <a:pt x="63300" y="87670"/>
                </a:lnTo>
                <a:lnTo>
                  <a:pt x="63310" y="87680"/>
                </a:lnTo>
                <a:lnTo>
                  <a:pt x="63320" y="87680"/>
                </a:lnTo>
                <a:lnTo>
                  <a:pt x="63320" y="87690"/>
                </a:lnTo>
                <a:lnTo>
                  <a:pt x="63330" y="87700"/>
                </a:lnTo>
                <a:lnTo>
                  <a:pt x="63340" y="87700"/>
                </a:lnTo>
                <a:lnTo>
                  <a:pt x="63350" y="87700"/>
                </a:lnTo>
                <a:lnTo>
                  <a:pt x="63360" y="87700"/>
                </a:lnTo>
                <a:lnTo>
                  <a:pt x="63370" y="87710"/>
                </a:lnTo>
                <a:lnTo>
                  <a:pt x="63380" y="87720"/>
                </a:lnTo>
                <a:lnTo>
                  <a:pt x="63380" y="87730"/>
                </a:lnTo>
                <a:lnTo>
                  <a:pt x="63390" y="87740"/>
                </a:lnTo>
                <a:lnTo>
                  <a:pt x="63390" y="87750"/>
                </a:lnTo>
                <a:lnTo>
                  <a:pt x="63400" y="87760"/>
                </a:lnTo>
                <a:lnTo>
                  <a:pt x="63400" y="87770"/>
                </a:lnTo>
                <a:lnTo>
                  <a:pt x="63410" y="87770"/>
                </a:lnTo>
                <a:lnTo>
                  <a:pt x="63420" y="87770"/>
                </a:lnTo>
                <a:lnTo>
                  <a:pt x="63430" y="87770"/>
                </a:lnTo>
                <a:lnTo>
                  <a:pt x="63440" y="87760"/>
                </a:lnTo>
                <a:lnTo>
                  <a:pt x="63440" y="87750"/>
                </a:lnTo>
                <a:lnTo>
                  <a:pt x="63440" y="87740"/>
                </a:lnTo>
                <a:lnTo>
                  <a:pt x="63450" y="87730"/>
                </a:lnTo>
                <a:lnTo>
                  <a:pt x="63460" y="87730"/>
                </a:lnTo>
                <a:lnTo>
                  <a:pt x="63470" y="87740"/>
                </a:lnTo>
                <a:lnTo>
                  <a:pt x="63480" y="87740"/>
                </a:lnTo>
                <a:lnTo>
                  <a:pt x="63480" y="87750"/>
                </a:lnTo>
                <a:lnTo>
                  <a:pt x="63490" y="87760"/>
                </a:lnTo>
                <a:lnTo>
                  <a:pt x="63500" y="87760"/>
                </a:lnTo>
                <a:lnTo>
                  <a:pt x="63510" y="87760"/>
                </a:lnTo>
                <a:lnTo>
                  <a:pt x="63520" y="87740"/>
                </a:lnTo>
                <a:lnTo>
                  <a:pt x="63530" y="87730"/>
                </a:lnTo>
                <a:lnTo>
                  <a:pt x="63540" y="87730"/>
                </a:lnTo>
                <a:lnTo>
                  <a:pt x="63550" y="87720"/>
                </a:lnTo>
                <a:lnTo>
                  <a:pt x="63560" y="87720"/>
                </a:lnTo>
                <a:lnTo>
                  <a:pt x="63570" y="87720"/>
                </a:lnTo>
                <a:lnTo>
                  <a:pt x="63580" y="87720"/>
                </a:lnTo>
                <a:lnTo>
                  <a:pt x="63590" y="87720"/>
                </a:lnTo>
                <a:lnTo>
                  <a:pt x="63600" y="87730"/>
                </a:lnTo>
                <a:lnTo>
                  <a:pt x="63600" y="87740"/>
                </a:lnTo>
                <a:lnTo>
                  <a:pt x="63600" y="87750"/>
                </a:lnTo>
                <a:lnTo>
                  <a:pt x="63610" y="87760"/>
                </a:lnTo>
                <a:lnTo>
                  <a:pt x="63610" y="87770"/>
                </a:lnTo>
                <a:lnTo>
                  <a:pt x="63620" y="87780"/>
                </a:lnTo>
                <a:lnTo>
                  <a:pt x="63630" y="87780"/>
                </a:lnTo>
                <a:lnTo>
                  <a:pt x="63640" y="87790"/>
                </a:lnTo>
                <a:lnTo>
                  <a:pt x="63650" y="87790"/>
                </a:lnTo>
                <a:lnTo>
                  <a:pt x="63660" y="87800"/>
                </a:lnTo>
                <a:lnTo>
                  <a:pt x="63670" y="87800"/>
                </a:lnTo>
                <a:lnTo>
                  <a:pt x="63670" y="87810"/>
                </a:lnTo>
                <a:lnTo>
                  <a:pt x="63680" y="87810"/>
                </a:lnTo>
                <a:lnTo>
                  <a:pt x="63690" y="87820"/>
                </a:lnTo>
                <a:lnTo>
                  <a:pt x="63700" y="87820"/>
                </a:lnTo>
                <a:lnTo>
                  <a:pt x="63710" y="87830"/>
                </a:lnTo>
                <a:lnTo>
                  <a:pt x="63720" y="87830"/>
                </a:lnTo>
                <a:lnTo>
                  <a:pt x="63730" y="87840"/>
                </a:lnTo>
                <a:lnTo>
                  <a:pt x="63730" y="87850"/>
                </a:lnTo>
                <a:lnTo>
                  <a:pt x="63730" y="87860"/>
                </a:lnTo>
                <a:lnTo>
                  <a:pt x="63740" y="87870"/>
                </a:lnTo>
                <a:lnTo>
                  <a:pt x="63740" y="87880"/>
                </a:lnTo>
                <a:lnTo>
                  <a:pt x="63750" y="87880"/>
                </a:lnTo>
                <a:lnTo>
                  <a:pt x="63770" y="87910"/>
                </a:lnTo>
                <a:lnTo>
                  <a:pt x="63790" y="87930"/>
                </a:lnTo>
                <a:lnTo>
                  <a:pt x="63820" y="87950"/>
                </a:lnTo>
                <a:lnTo>
                  <a:pt x="63850" y="87980"/>
                </a:lnTo>
                <a:lnTo>
                  <a:pt x="63860" y="87990"/>
                </a:lnTo>
                <a:lnTo>
                  <a:pt x="63870" y="88000"/>
                </a:lnTo>
                <a:lnTo>
                  <a:pt x="63870" y="88010"/>
                </a:lnTo>
                <a:lnTo>
                  <a:pt x="63870" y="88020"/>
                </a:lnTo>
                <a:lnTo>
                  <a:pt x="63880" y="88020"/>
                </a:lnTo>
                <a:lnTo>
                  <a:pt x="63880" y="88030"/>
                </a:lnTo>
                <a:lnTo>
                  <a:pt x="63890" y="88030"/>
                </a:lnTo>
                <a:lnTo>
                  <a:pt x="63900" y="88030"/>
                </a:lnTo>
                <a:lnTo>
                  <a:pt x="63910" y="88030"/>
                </a:lnTo>
                <a:lnTo>
                  <a:pt x="63920" y="88030"/>
                </a:lnTo>
                <a:lnTo>
                  <a:pt x="63930" y="88030"/>
                </a:lnTo>
                <a:lnTo>
                  <a:pt x="63940" y="88040"/>
                </a:lnTo>
                <a:lnTo>
                  <a:pt x="63950" y="88040"/>
                </a:lnTo>
                <a:lnTo>
                  <a:pt x="63960" y="88040"/>
                </a:lnTo>
                <a:lnTo>
                  <a:pt x="63980" y="88050"/>
                </a:lnTo>
                <a:lnTo>
                  <a:pt x="63990" y="88050"/>
                </a:lnTo>
                <a:lnTo>
                  <a:pt x="63990" y="88060"/>
                </a:lnTo>
                <a:lnTo>
                  <a:pt x="64000" y="88060"/>
                </a:lnTo>
                <a:lnTo>
                  <a:pt x="64010" y="88070"/>
                </a:lnTo>
                <a:lnTo>
                  <a:pt x="64020" y="88070"/>
                </a:lnTo>
                <a:lnTo>
                  <a:pt x="64030" y="88080"/>
                </a:lnTo>
                <a:lnTo>
                  <a:pt x="64030" y="88090"/>
                </a:lnTo>
                <a:lnTo>
                  <a:pt x="64040" y="88090"/>
                </a:lnTo>
                <a:lnTo>
                  <a:pt x="64050" y="88100"/>
                </a:lnTo>
                <a:lnTo>
                  <a:pt x="64050" y="88110"/>
                </a:lnTo>
                <a:lnTo>
                  <a:pt x="64060" y="88120"/>
                </a:lnTo>
                <a:lnTo>
                  <a:pt x="64070" y="88140"/>
                </a:lnTo>
                <a:lnTo>
                  <a:pt x="64080" y="88150"/>
                </a:lnTo>
                <a:lnTo>
                  <a:pt x="64080" y="88160"/>
                </a:lnTo>
                <a:lnTo>
                  <a:pt x="64090" y="88170"/>
                </a:lnTo>
                <a:lnTo>
                  <a:pt x="64100" y="88170"/>
                </a:lnTo>
                <a:lnTo>
                  <a:pt x="64110" y="88180"/>
                </a:lnTo>
                <a:lnTo>
                  <a:pt x="64120" y="88190"/>
                </a:lnTo>
                <a:lnTo>
                  <a:pt x="64130" y="88200"/>
                </a:lnTo>
                <a:lnTo>
                  <a:pt x="64140" y="88210"/>
                </a:lnTo>
                <a:lnTo>
                  <a:pt x="64150" y="88220"/>
                </a:lnTo>
                <a:lnTo>
                  <a:pt x="64160" y="88240"/>
                </a:lnTo>
                <a:lnTo>
                  <a:pt x="64170" y="88250"/>
                </a:lnTo>
                <a:lnTo>
                  <a:pt x="64180" y="88260"/>
                </a:lnTo>
                <a:lnTo>
                  <a:pt x="64180" y="88270"/>
                </a:lnTo>
                <a:lnTo>
                  <a:pt x="64190" y="88270"/>
                </a:lnTo>
                <a:lnTo>
                  <a:pt x="64200" y="88280"/>
                </a:lnTo>
                <a:lnTo>
                  <a:pt x="64210" y="88280"/>
                </a:lnTo>
                <a:lnTo>
                  <a:pt x="64220" y="88280"/>
                </a:lnTo>
                <a:lnTo>
                  <a:pt x="64230" y="88280"/>
                </a:lnTo>
                <a:lnTo>
                  <a:pt x="64230" y="88290"/>
                </a:lnTo>
                <a:lnTo>
                  <a:pt x="64240" y="88290"/>
                </a:lnTo>
                <a:lnTo>
                  <a:pt x="64250" y="88300"/>
                </a:lnTo>
                <a:lnTo>
                  <a:pt x="64260" y="88300"/>
                </a:lnTo>
                <a:lnTo>
                  <a:pt x="64270" y="88310"/>
                </a:lnTo>
                <a:lnTo>
                  <a:pt x="64280" y="88310"/>
                </a:lnTo>
                <a:lnTo>
                  <a:pt x="64280" y="88320"/>
                </a:lnTo>
                <a:lnTo>
                  <a:pt x="64290" y="88320"/>
                </a:lnTo>
                <a:lnTo>
                  <a:pt x="64300" y="88330"/>
                </a:lnTo>
                <a:lnTo>
                  <a:pt x="64300" y="88340"/>
                </a:lnTo>
                <a:lnTo>
                  <a:pt x="64300" y="88350"/>
                </a:lnTo>
                <a:lnTo>
                  <a:pt x="64290" y="88360"/>
                </a:lnTo>
                <a:lnTo>
                  <a:pt x="64290" y="88370"/>
                </a:lnTo>
                <a:lnTo>
                  <a:pt x="64300" y="88380"/>
                </a:lnTo>
                <a:lnTo>
                  <a:pt x="64300" y="88390"/>
                </a:lnTo>
                <a:lnTo>
                  <a:pt x="64310" y="88400"/>
                </a:lnTo>
                <a:lnTo>
                  <a:pt x="64310" y="88410"/>
                </a:lnTo>
                <a:lnTo>
                  <a:pt x="64310" y="88420"/>
                </a:lnTo>
                <a:lnTo>
                  <a:pt x="64310" y="88430"/>
                </a:lnTo>
                <a:lnTo>
                  <a:pt x="64310" y="88440"/>
                </a:lnTo>
                <a:lnTo>
                  <a:pt x="64310" y="88450"/>
                </a:lnTo>
                <a:lnTo>
                  <a:pt x="64310" y="88460"/>
                </a:lnTo>
                <a:lnTo>
                  <a:pt x="64320" y="88460"/>
                </a:lnTo>
                <a:lnTo>
                  <a:pt x="64320" y="88470"/>
                </a:lnTo>
                <a:lnTo>
                  <a:pt x="64330" y="88480"/>
                </a:lnTo>
                <a:lnTo>
                  <a:pt x="64340" y="88480"/>
                </a:lnTo>
                <a:lnTo>
                  <a:pt x="64350" y="88490"/>
                </a:lnTo>
                <a:lnTo>
                  <a:pt x="64360" y="88490"/>
                </a:lnTo>
                <a:lnTo>
                  <a:pt x="64370" y="88490"/>
                </a:lnTo>
                <a:lnTo>
                  <a:pt x="64390" y="88500"/>
                </a:lnTo>
                <a:lnTo>
                  <a:pt x="64400" y="88520"/>
                </a:lnTo>
                <a:lnTo>
                  <a:pt x="64410" y="88520"/>
                </a:lnTo>
                <a:lnTo>
                  <a:pt x="64410" y="88530"/>
                </a:lnTo>
                <a:lnTo>
                  <a:pt x="64420" y="88540"/>
                </a:lnTo>
                <a:lnTo>
                  <a:pt x="64430" y="88550"/>
                </a:lnTo>
                <a:lnTo>
                  <a:pt x="64440" y="88550"/>
                </a:lnTo>
                <a:lnTo>
                  <a:pt x="64440" y="88560"/>
                </a:lnTo>
                <a:lnTo>
                  <a:pt x="64460" y="88560"/>
                </a:lnTo>
                <a:lnTo>
                  <a:pt x="64470" y="88560"/>
                </a:lnTo>
                <a:lnTo>
                  <a:pt x="64480" y="88570"/>
                </a:lnTo>
                <a:lnTo>
                  <a:pt x="64490" y="88580"/>
                </a:lnTo>
                <a:lnTo>
                  <a:pt x="64500" y="88580"/>
                </a:lnTo>
                <a:lnTo>
                  <a:pt x="64500" y="88590"/>
                </a:lnTo>
                <a:lnTo>
                  <a:pt x="64510" y="88600"/>
                </a:lnTo>
                <a:lnTo>
                  <a:pt x="64510" y="88610"/>
                </a:lnTo>
                <a:lnTo>
                  <a:pt x="64510" y="88620"/>
                </a:lnTo>
                <a:lnTo>
                  <a:pt x="64500" y="88630"/>
                </a:lnTo>
                <a:lnTo>
                  <a:pt x="64500" y="88640"/>
                </a:lnTo>
                <a:lnTo>
                  <a:pt x="64500" y="88650"/>
                </a:lnTo>
                <a:lnTo>
                  <a:pt x="64510" y="88660"/>
                </a:lnTo>
                <a:lnTo>
                  <a:pt x="64510" y="88670"/>
                </a:lnTo>
                <a:lnTo>
                  <a:pt x="64510" y="88680"/>
                </a:lnTo>
                <a:lnTo>
                  <a:pt x="64510" y="88690"/>
                </a:lnTo>
                <a:lnTo>
                  <a:pt x="64510" y="88700"/>
                </a:lnTo>
                <a:lnTo>
                  <a:pt x="64520" y="88710"/>
                </a:lnTo>
                <a:lnTo>
                  <a:pt x="64530" y="88710"/>
                </a:lnTo>
                <a:lnTo>
                  <a:pt x="64540" y="88710"/>
                </a:lnTo>
                <a:lnTo>
                  <a:pt x="64550" y="88720"/>
                </a:lnTo>
                <a:lnTo>
                  <a:pt x="64570" y="88720"/>
                </a:lnTo>
                <a:lnTo>
                  <a:pt x="64580" y="88730"/>
                </a:lnTo>
                <a:lnTo>
                  <a:pt x="64580" y="88740"/>
                </a:lnTo>
                <a:lnTo>
                  <a:pt x="64590" y="88760"/>
                </a:lnTo>
                <a:lnTo>
                  <a:pt x="64590" y="88770"/>
                </a:lnTo>
                <a:lnTo>
                  <a:pt x="64590" y="88780"/>
                </a:lnTo>
                <a:lnTo>
                  <a:pt x="64590" y="88790"/>
                </a:lnTo>
                <a:lnTo>
                  <a:pt x="64590" y="88800"/>
                </a:lnTo>
                <a:lnTo>
                  <a:pt x="64580" y="88810"/>
                </a:lnTo>
                <a:lnTo>
                  <a:pt x="64580" y="88820"/>
                </a:lnTo>
                <a:lnTo>
                  <a:pt x="64570" y="88820"/>
                </a:lnTo>
                <a:lnTo>
                  <a:pt x="64570" y="88830"/>
                </a:lnTo>
                <a:lnTo>
                  <a:pt x="64570" y="88850"/>
                </a:lnTo>
                <a:lnTo>
                  <a:pt x="64570" y="88860"/>
                </a:lnTo>
                <a:lnTo>
                  <a:pt x="64570" y="88870"/>
                </a:lnTo>
                <a:lnTo>
                  <a:pt x="64580" y="88880"/>
                </a:lnTo>
                <a:lnTo>
                  <a:pt x="64590" y="88900"/>
                </a:lnTo>
                <a:lnTo>
                  <a:pt x="64600" y="88920"/>
                </a:lnTo>
                <a:lnTo>
                  <a:pt x="64610" y="88920"/>
                </a:lnTo>
                <a:lnTo>
                  <a:pt x="64620" y="88930"/>
                </a:lnTo>
                <a:lnTo>
                  <a:pt x="64650" y="88950"/>
                </a:lnTo>
                <a:lnTo>
                  <a:pt x="64680" y="88960"/>
                </a:lnTo>
                <a:lnTo>
                  <a:pt x="64700" y="88960"/>
                </a:lnTo>
                <a:lnTo>
                  <a:pt x="64720" y="88960"/>
                </a:lnTo>
                <a:lnTo>
                  <a:pt x="64730" y="88960"/>
                </a:lnTo>
                <a:lnTo>
                  <a:pt x="64730" y="88970"/>
                </a:lnTo>
                <a:lnTo>
                  <a:pt x="64740" y="88980"/>
                </a:lnTo>
                <a:lnTo>
                  <a:pt x="64740" y="88990"/>
                </a:lnTo>
                <a:lnTo>
                  <a:pt x="64740" y="89010"/>
                </a:lnTo>
                <a:lnTo>
                  <a:pt x="64750" y="89020"/>
                </a:lnTo>
                <a:lnTo>
                  <a:pt x="64750" y="89030"/>
                </a:lnTo>
                <a:lnTo>
                  <a:pt x="64750" y="89040"/>
                </a:lnTo>
                <a:lnTo>
                  <a:pt x="64750" y="89050"/>
                </a:lnTo>
                <a:lnTo>
                  <a:pt x="64750" y="89060"/>
                </a:lnTo>
                <a:lnTo>
                  <a:pt x="64750" y="89070"/>
                </a:lnTo>
                <a:lnTo>
                  <a:pt x="64740" y="89070"/>
                </a:lnTo>
                <a:lnTo>
                  <a:pt x="64740" y="89080"/>
                </a:lnTo>
                <a:lnTo>
                  <a:pt x="64740" y="89090"/>
                </a:lnTo>
                <a:lnTo>
                  <a:pt x="64740" y="89100"/>
                </a:lnTo>
                <a:lnTo>
                  <a:pt x="64730" y="89120"/>
                </a:lnTo>
                <a:lnTo>
                  <a:pt x="64730" y="89130"/>
                </a:lnTo>
                <a:lnTo>
                  <a:pt x="64730" y="89140"/>
                </a:lnTo>
                <a:lnTo>
                  <a:pt x="64730" y="89150"/>
                </a:lnTo>
                <a:lnTo>
                  <a:pt x="64730" y="89160"/>
                </a:lnTo>
                <a:lnTo>
                  <a:pt x="64720" y="89160"/>
                </a:lnTo>
                <a:lnTo>
                  <a:pt x="64710" y="89170"/>
                </a:lnTo>
                <a:lnTo>
                  <a:pt x="64710" y="89180"/>
                </a:lnTo>
                <a:lnTo>
                  <a:pt x="64710" y="89190"/>
                </a:lnTo>
                <a:lnTo>
                  <a:pt x="64700" y="89200"/>
                </a:lnTo>
                <a:lnTo>
                  <a:pt x="64700" y="89210"/>
                </a:lnTo>
                <a:lnTo>
                  <a:pt x="64690" y="89220"/>
                </a:lnTo>
                <a:lnTo>
                  <a:pt x="64680" y="89230"/>
                </a:lnTo>
                <a:lnTo>
                  <a:pt x="64670" y="89240"/>
                </a:lnTo>
                <a:lnTo>
                  <a:pt x="64680" y="89250"/>
                </a:lnTo>
                <a:lnTo>
                  <a:pt x="64680" y="89260"/>
                </a:lnTo>
                <a:lnTo>
                  <a:pt x="64690" y="89260"/>
                </a:lnTo>
                <a:lnTo>
                  <a:pt x="64700" y="89260"/>
                </a:lnTo>
                <a:lnTo>
                  <a:pt x="64710" y="89260"/>
                </a:lnTo>
                <a:lnTo>
                  <a:pt x="64720" y="89260"/>
                </a:lnTo>
                <a:lnTo>
                  <a:pt x="64720" y="89270"/>
                </a:lnTo>
                <a:lnTo>
                  <a:pt x="64720" y="89280"/>
                </a:lnTo>
                <a:lnTo>
                  <a:pt x="64720" y="89290"/>
                </a:lnTo>
                <a:lnTo>
                  <a:pt x="64720" y="89300"/>
                </a:lnTo>
                <a:lnTo>
                  <a:pt x="64730" y="89300"/>
                </a:lnTo>
                <a:lnTo>
                  <a:pt x="64740" y="89300"/>
                </a:lnTo>
                <a:lnTo>
                  <a:pt x="64740" y="89290"/>
                </a:lnTo>
                <a:lnTo>
                  <a:pt x="64740" y="89280"/>
                </a:lnTo>
                <a:lnTo>
                  <a:pt x="64740" y="89270"/>
                </a:lnTo>
                <a:lnTo>
                  <a:pt x="64730" y="89270"/>
                </a:lnTo>
                <a:lnTo>
                  <a:pt x="64740" y="89260"/>
                </a:lnTo>
                <a:lnTo>
                  <a:pt x="64750" y="89250"/>
                </a:lnTo>
                <a:lnTo>
                  <a:pt x="64750" y="89240"/>
                </a:lnTo>
                <a:lnTo>
                  <a:pt x="64760" y="89240"/>
                </a:lnTo>
                <a:lnTo>
                  <a:pt x="64760" y="89230"/>
                </a:lnTo>
                <a:lnTo>
                  <a:pt x="64770" y="89220"/>
                </a:lnTo>
                <a:lnTo>
                  <a:pt x="64780" y="89210"/>
                </a:lnTo>
                <a:lnTo>
                  <a:pt x="64790" y="89210"/>
                </a:lnTo>
                <a:lnTo>
                  <a:pt x="64800" y="89210"/>
                </a:lnTo>
                <a:lnTo>
                  <a:pt x="64810" y="89200"/>
                </a:lnTo>
                <a:lnTo>
                  <a:pt x="64820" y="89200"/>
                </a:lnTo>
                <a:lnTo>
                  <a:pt x="64830" y="89210"/>
                </a:lnTo>
                <a:lnTo>
                  <a:pt x="64840" y="89210"/>
                </a:lnTo>
                <a:lnTo>
                  <a:pt x="64850" y="89220"/>
                </a:lnTo>
                <a:lnTo>
                  <a:pt x="64860" y="89220"/>
                </a:lnTo>
                <a:lnTo>
                  <a:pt x="64870" y="89220"/>
                </a:lnTo>
                <a:lnTo>
                  <a:pt x="64880" y="89230"/>
                </a:lnTo>
                <a:lnTo>
                  <a:pt x="64890" y="89230"/>
                </a:lnTo>
                <a:lnTo>
                  <a:pt x="64900" y="89240"/>
                </a:lnTo>
                <a:lnTo>
                  <a:pt x="64910" y="89240"/>
                </a:lnTo>
                <a:lnTo>
                  <a:pt x="64920" y="89240"/>
                </a:lnTo>
                <a:lnTo>
                  <a:pt x="64920" y="89250"/>
                </a:lnTo>
                <a:lnTo>
                  <a:pt x="64930" y="89260"/>
                </a:lnTo>
                <a:lnTo>
                  <a:pt x="64940" y="89270"/>
                </a:lnTo>
                <a:lnTo>
                  <a:pt x="64950" y="89270"/>
                </a:lnTo>
                <a:lnTo>
                  <a:pt x="64940" y="89280"/>
                </a:lnTo>
                <a:lnTo>
                  <a:pt x="64940" y="89290"/>
                </a:lnTo>
                <a:lnTo>
                  <a:pt x="64940" y="89300"/>
                </a:lnTo>
                <a:lnTo>
                  <a:pt x="64940" y="89310"/>
                </a:lnTo>
                <a:lnTo>
                  <a:pt x="64940" y="89320"/>
                </a:lnTo>
                <a:lnTo>
                  <a:pt x="64940" y="89330"/>
                </a:lnTo>
                <a:lnTo>
                  <a:pt x="64930" y="89340"/>
                </a:lnTo>
                <a:lnTo>
                  <a:pt x="64930" y="89350"/>
                </a:lnTo>
                <a:lnTo>
                  <a:pt x="64930" y="89360"/>
                </a:lnTo>
                <a:lnTo>
                  <a:pt x="64940" y="89370"/>
                </a:lnTo>
                <a:lnTo>
                  <a:pt x="64940" y="89380"/>
                </a:lnTo>
                <a:lnTo>
                  <a:pt x="64940" y="89390"/>
                </a:lnTo>
                <a:lnTo>
                  <a:pt x="64930" y="89400"/>
                </a:lnTo>
                <a:lnTo>
                  <a:pt x="64930" y="89410"/>
                </a:lnTo>
                <a:lnTo>
                  <a:pt x="64930" y="89420"/>
                </a:lnTo>
                <a:lnTo>
                  <a:pt x="64920" y="89430"/>
                </a:lnTo>
                <a:lnTo>
                  <a:pt x="64920" y="89440"/>
                </a:lnTo>
                <a:lnTo>
                  <a:pt x="64910" y="89440"/>
                </a:lnTo>
                <a:lnTo>
                  <a:pt x="64900" y="89440"/>
                </a:lnTo>
                <a:lnTo>
                  <a:pt x="64900" y="89450"/>
                </a:lnTo>
                <a:lnTo>
                  <a:pt x="64900" y="89460"/>
                </a:lnTo>
                <a:lnTo>
                  <a:pt x="64890" y="89470"/>
                </a:lnTo>
                <a:lnTo>
                  <a:pt x="64890" y="89480"/>
                </a:lnTo>
                <a:lnTo>
                  <a:pt x="64890" y="89490"/>
                </a:lnTo>
                <a:lnTo>
                  <a:pt x="64880" y="89510"/>
                </a:lnTo>
                <a:lnTo>
                  <a:pt x="64880" y="89520"/>
                </a:lnTo>
                <a:lnTo>
                  <a:pt x="64880" y="89530"/>
                </a:lnTo>
                <a:lnTo>
                  <a:pt x="64890" y="89530"/>
                </a:lnTo>
                <a:lnTo>
                  <a:pt x="64890" y="89540"/>
                </a:lnTo>
                <a:lnTo>
                  <a:pt x="64900" y="89550"/>
                </a:lnTo>
                <a:lnTo>
                  <a:pt x="64910" y="89550"/>
                </a:lnTo>
                <a:lnTo>
                  <a:pt x="64920" y="89550"/>
                </a:lnTo>
                <a:lnTo>
                  <a:pt x="64930" y="89560"/>
                </a:lnTo>
                <a:lnTo>
                  <a:pt x="64940" y="89560"/>
                </a:lnTo>
                <a:lnTo>
                  <a:pt x="64940" y="89570"/>
                </a:lnTo>
                <a:lnTo>
                  <a:pt x="64950" y="89570"/>
                </a:lnTo>
                <a:lnTo>
                  <a:pt x="64960" y="89580"/>
                </a:lnTo>
                <a:lnTo>
                  <a:pt x="64970" y="89580"/>
                </a:lnTo>
                <a:lnTo>
                  <a:pt x="64980" y="89590"/>
                </a:lnTo>
                <a:lnTo>
                  <a:pt x="64990" y="89590"/>
                </a:lnTo>
                <a:lnTo>
                  <a:pt x="65000" y="89600"/>
                </a:lnTo>
                <a:lnTo>
                  <a:pt x="65000" y="89610"/>
                </a:lnTo>
                <a:lnTo>
                  <a:pt x="65010" y="89610"/>
                </a:lnTo>
                <a:lnTo>
                  <a:pt x="65020" y="89620"/>
                </a:lnTo>
                <a:lnTo>
                  <a:pt x="65030" y="89630"/>
                </a:lnTo>
                <a:lnTo>
                  <a:pt x="65030" y="89640"/>
                </a:lnTo>
                <a:lnTo>
                  <a:pt x="65040" y="89640"/>
                </a:lnTo>
                <a:lnTo>
                  <a:pt x="65040" y="89650"/>
                </a:lnTo>
                <a:lnTo>
                  <a:pt x="65040" y="89660"/>
                </a:lnTo>
                <a:lnTo>
                  <a:pt x="65050" y="89670"/>
                </a:lnTo>
                <a:lnTo>
                  <a:pt x="65050" y="89680"/>
                </a:lnTo>
                <a:lnTo>
                  <a:pt x="65050" y="89690"/>
                </a:lnTo>
                <a:lnTo>
                  <a:pt x="65040" y="89700"/>
                </a:lnTo>
                <a:lnTo>
                  <a:pt x="65040" y="89710"/>
                </a:lnTo>
                <a:lnTo>
                  <a:pt x="65030" y="89710"/>
                </a:lnTo>
                <a:lnTo>
                  <a:pt x="65030" y="89720"/>
                </a:lnTo>
                <a:lnTo>
                  <a:pt x="65030" y="89730"/>
                </a:lnTo>
                <a:lnTo>
                  <a:pt x="65030" y="89750"/>
                </a:lnTo>
                <a:lnTo>
                  <a:pt x="65030" y="89760"/>
                </a:lnTo>
                <a:lnTo>
                  <a:pt x="65030" y="89790"/>
                </a:lnTo>
                <a:lnTo>
                  <a:pt x="65030" y="89820"/>
                </a:lnTo>
                <a:lnTo>
                  <a:pt x="65030" y="89830"/>
                </a:lnTo>
                <a:lnTo>
                  <a:pt x="65030" y="89850"/>
                </a:lnTo>
                <a:lnTo>
                  <a:pt x="65030" y="89870"/>
                </a:lnTo>
                <a:lnTo>
                  <a:pt x="65030" y="89900"/>
                </a:lnTo>
                <a:lnTo>
                  <a:pt x="65030" y="89930"/>
                </a:lnTo>
                <a:lnTo>
                  <a:pt x="65030" y="89960"/>
                </a:lnTo>
                <a:lnTo>
                  <a:pt x="65030" y="89980"/>
                </a:lnTo>
                <a:lnTo>
                  <a:pt x="65030" y="89990"/>
                </a:lnTo>
                <a:lnTo>
                  <a:pt x="65030" y="90020"/>
                </a:lnTo>
                <a:lnTo>
                  <a:pt x="65030" y="90040"/>
                </a:lnTo>
                <a:lnTo>
                  <a:pt x="65030" y="90050"/>
                </a:lnTo>
                <a:lnTo>
                  <a:pt x="65030" y="90060"/>
                </a:lnTo>
                <a:lnTo>
                  <a:pt x="65030" y="90080"/>
                </a:lnTo>
                <a:lnTo>
                  <a:pt x="65030" y="90090"/>
                </a:lnTo>
                <a:lnTo>
                  <a:pt x="65030" y="90100"/>
                </a:lnTo>
                <a:lnTo>
                  <a:pt x="65030" y="90110"/>
                </a:lnTo>
                <a:lnTo>
                  <a:pt x="65030" y="90120"/>
                </a:lnTo>
                <a:lnTo>
                  <a:pt x="65030" y="90130"/>
                </a:lnTo>
                <a:lnTo>
                  <a:pt x="65030" y="90140"/>
                </a:lnTo>
                <a:lnTo>
                  <a:pt x="65030" y="90150"/>
                </a:lnTo>
                <a:lnTo>
                  <a:pt x="65030" y="90160"/>
                </a:lnTo>
                <a:lnTo>
                  <a:pt x="65040" y="90160"/>
                </a:lnTo>
                <a:lnTo>
                  <a:pt x="65040" y="90170"/>
                </a:lnTo>
                <a:lnTo>
                  <a:pt x="65050" y="90180"/>
                </a:lnTo>
                <a:lnTo>
                  <a:pt x="65050" y="90190"/>
                </a:lnTo>
                <a:lnTo>
                  <a:pt x="65060" y="90190"/>
                </a:lnTo>
                <a:lnTo>
                  <a:pt x="65070" y="90200"/>
                </a:lnTo>
                <a:lnTo>
                  <a:pt x="65070" y="90210"/>
                </a:lnTo>
                <a:lnTo>
                  <a:pt x="65070" y="90220"/>
                </a:lnTo>
                <a:lnTo>
                  <a:pt x="65080" y="90230"/>
                </a:lnTo>
                <a:lnTo>
                  <a:pt x="65080" y="90240"/>
                </a:lnTo>
                <a:lnTo>
                  <a:pt x="65080" y="90250"/>
                </a:lnTo>
                <a:lnTo>
                  <a:pt x="65080" y="90260"/>
                </a:lnTo>
                <a:lnTo>
                  <a:pt x="65080" y="90270"/>
                </a:lnTo>
                <a:lnTo>
                  <a:pt x="65080" y="90280"/>
                </a:lnTo>
                <a:lnTo>
                  <a:pt x="65080" y="90290"/>
                </a:lnTo>
                <a:lnTo>
                  <a:pt x="65080" y="90300"/>
                </a:lnTo>
                <a:lnTo>
                  <a:pt x="65080" y="90310"/>
                </a:lnTo>
                <a:lnTo>
                  <a:pt x="65070" y="90320"/>
                </a:lnTo>
                <a:lnTo>
                  <a:pt x="65070" y="90330"/>
                </a:lnTo>
                <a:lnTo>
                  <a:pt x="65060" y="90340"/>
                </a:lnTo>
                <a:lnTo>
                  <a:pt x="65050" y="90360"/>
                </a:lnTo>
                <a:lnTo>
                  <a:pt x="65040" y="90370"/>
                </a:lnTo>
                <a:lnTo>
                  <a:pt x="65040" y="90380"/>
                </a:lnTo>
                <a:lnTo>
                  <a:pt x="65020" y="90400"/>
                </a:lnTo>
                <a:lnTo>
                  <a:pt x="65010" y="90420"/>
                </a:lnTo>
                <a:lnTo>
                  <a:pt x="65000" y="90430"/>
                </a:lnTo>
                <a:lnTo>
                  <a:pt x="65010" y="90430"/>
                </a:lnTo>
                <a:lnTo>
                  <a:pt x="65020" y="90430"/>
                </a:lnTo>
                <a:lnTo>
                  <a:pt x="65030" y="90430"/>
                </a:lnTo>
                <a:lnTo>
                  <a:pt x="65030" y="90420"/>
                </a:lnTo>
                <a:lnTo>
                  <a:pt x="65040" y="90420"/>
                </a:lnTo>
                <a:lnTo>
                  <a:pt x="65050" y="90420"/>
                </a:lnTo>
                <a:lnTo>
                  <a:pt x="65050" y="90410"/>
                </a:lnTo>
                <a:lnTo>
                  <a:pt x="65060" y="90400"/>
                </a:lnTo>
                <a:lnTo>
                  <a:pt x="65070" y="90400"/>
                </a:lnTo>
                <a:lnTo>
                  <a:pt x="65080" y="90410"/>
                </a:lnTo>
                <a:lnTo>
                  <a:pt x="65090" y="90410"/>
                </a:lnTo>
                <a:lnTo>
                  <a:pt x="65100" y="90410"/>
                </a:lnTo>
                <a:lnTo>
                  <a:pt x="65110" y="90400"/>
                </a:lnTo>
                <a:lnTo>
                  <a:pt x="65120" y="90390"/>
                </a:lnTo>
                <a:lnTo>
                  <a:pt x="65130" y="90380"/>
                </a:lnTo>
                <a:lnTo>
                  <a:pt x="65150" y="90370"/>
                </a:lnTo>
                <a:lnTo>
                  <a:pt x="65160" y="90370"/>
                </a:lnTo>
                <a:lnTo>
                  <a:pt x="65180" y="90370"/>
                </a:lnTo>
                <a:lnTo>
                  <a:pt x="65190" y="90370"/>
                </a:lnTo>
                <a:lnTo>
                  <a:pt x="65190" y="90360"/>
                </a:lnTo>
                <a:lnTo>
                  <a:pt x="65200" y="90350"/>
                </a:lnTo>
                <a:lnTo>
                  <a:pt x="65210" y="90340"/>
                </a:lnTo>
                <a:lnTo>
                  <a:pt x="65220" y="90330"/>
                </a:lnTo>
                <a:lnTo>
                  <a:pt x="65220" y="90320"/>
                </a:lnTo>
                <a:lnTo>
                  <a:pt x="65220" y="90310"/>
                </a:lnTo>
                <a:lnTo>
                  <a:pt x="65220" y="90300"/>
                </a:lnTo>
                <a:lnTo>
                  <a:pt x="65220" y="90280"/>
                </a:lnTo>
                <a:lnTo>
                  <a:pt x="65210" y="90270"/>
                </a:lnTo>
                <a:lnTo>
                  <a:pt x="65200" y="90260"/>
                </a:lnTo>
                <a:lnTo>
                  <a:pt x="65210" y="90250"/>
                </a:lnTo>
                <a:lnTo>
                  <a:pt x="65210" y="90240"/>
                </a:lnTo>
                <a:lnTo>
                  <a:pt x="65220" y="90230"/>
                </a:lnTo>
                <a:lnTo>
                  <a:pt x="65230" y="90220"/>
                </a:lnTo>
                <a:lnTo>
                  <a:pt x="65240" y="90220"/>
                </a:lnTo>
                <a:lnTo>
                  <a:pt x="65250" y="90220"/>
                </a:lnTo>
                <a:lnTo>
                  <a:pt x="65260" y="90210"/>
                </a:lnTo>
                <a:lnTo>
                  <a:pt x="65270" y="90210"/>
                </a:lnTo>
                <a:lnTo>
                  <a:pt x="65270" y="90200"/>
                </a:lnTo>
                <a:lnTo>
                  <a:pt x="65280" y="90190"/>
                </a:lnTo>
                <a:lnTo>
                  <a:pt x="65280" y="90180"/>
                </a:lnTo>
                <a:lnTo>
                  <a:pt x="65280" y="90170"/>
                </a:lnTo>
                <a:lnTo>
                  <a:pt x="65280" y="90160"/>
                </a:lnTo>
                <a:lnTo>
                  <a:pt x="65280" y="90150"/>
                </a:lnTo>
                <a:lnTo>
                  <a:pt x="65280" y="90140"/>
                </a:lnTo>
                <a:lnTo>
                  <a:pt x="65290" y="90140"/>
                </a:lnTo>
                <a:lnTo>
                  <a:pt x="65300" y="90140"/>
                </a:lnTo>
                <a:lnTo>
                  <a:pt x="65310" y="90160"/>
                </a:lnTo>
                <a:lnTo>
                  <a:pt x="65310" y="90180"/>
                </a:lnTo>
                <a:lnTo>
                  <a:pt x="65320" y="90170"/>
                </a:lnTo>
                <a:lnTo>
                  <a:pt x="65330" y="90160"/>
                </a:lnTo>
                <a:lnTo>
                  <a:pt x="65340" y="90170"/>
                </a:lnTo>
                <a:lnTo>
                  <a:pt x="65330" y="90180"/>
                </a:lnTo>
                <a:lnTo>
                  <a:pt x="65340" y="90200"/>
                </a:lnTo>
                <a:lnTo>
                  <a:pt x="65360" y="90210"/>
                </a:lnTo>
                <a:lnTo>
                  <a:pt x="65390" y="90240"/>
                </a:lnTo>
                <a:lnTo>
                  <a:pt x="65420" y="90270"/>
                </a:lnTo>
                <a:lnTo>
                  <a:pt x="65440" y="90300"/>
                </a:lnTo>
                <a:lnTo>
                  <a:pt x="65460" y="90320"/>
                </a:lnTo>
                <a:lnTo>
                  <a:pt x="65470" y="90330"/>
                </a:lnTo>
                <a:lnTo>
                  <a:pt x="65480" y="90340"/>
                </a:lnTo>
                <a:lnTo>
                  <a:pt x="65480" y="90350"/>
                </a:lnTo>
                <a:lnTo>
                  <a:pt x="65490" y="90360"/>
                </a:lnTo>
                <a:lnTo>
                  <a:pt x="65490" y="90370"/>
                </a:lnTo>
                <a:lnTo>
                  <a:pt x="65500" y="90370"/>
                </a:lnTo>
                <a:lnTo>
                  <a:pt x="65500" y="90380"/>
                </a:lnTo>
                <a:lnTo>
                  <a:pt x="65510" y="90390"/>
                </a:lnTo>
                <a:lnTo>
                  <a:pt x="65510" y="90400"/>
                </a:lnTo>
                <a:lnTo>
                  <a:pt x="65520" y="90410"/>
                </a:lnTo>
                <a:lnTo>
                  <a:pt x="65530" y="90410"/>
                </a:lnTo>
                <a:lnTo>
                  <a:pt x="65540" y="90410"/>
                </a:lnTo>
                <a:lnTo>
                  <a:pt x="65550" y="90410"/>
                </a:lnTo>
                <a:lnTo>
                  <a:pt x="65560" y="90410"/>
                </a:lnTo>
                <a:lnTo>
                  <a:pt x="65560" y="90420"/>
                </a:lnTo>
                <a:lnTo>
                  <a:pt x="65560" y="90430"/>
                </a:lnTo>
                <a:lnTo>
                  <a:pt x="65550" y="90440"/>
                </a:lnTo>
                <a:lnTo>
                  <a:pt x="65550" y="90450"/>
                </a:lnTo>
                <a:lnTo>
                  <a:pt x="65530" y="90450"/>
                </a:lnTo>
                <a:lnTo>
                  <a:pt x="65520" y="90460"/>
                </a:lnTo>
                <a:lnTo>
                  <a:pt x="65510" y="90470"/>
                </a:lnTo>
                <a:lnTo>
                  <a:pt x="65510" y="90480"/>
                </a:lnTo>
                <a:lnTo>
                  <a:pt x="65510" y="90490"/>
                </a:lnTo>
                <a:lnTo>
                  <a:pt x="65510" y="90500"/>
                </a:lnTo>
                <a:lnTo>
                  <a:pt x="65510" y="90510"/>
                </a:lnTo>
                <a:lnTo>
                  <a:pt x="65510" y="90520"/>
                </a:lnTo>
                <a:lnTo>
                  <a:pt x="65500" y="90530"/>
                </a:lnTo>
                <a:lnTo>
                  <a:pt x="65500" y="90540"/>
                </a:lnTo>
                <a:lnTo>
                  <a:pt x="65500" y="90550"/>
                </a:lnTo>
                <a:lnTo>
                  <a:pt x="65500" y="90560"/>
                </a:lnTo>
                <a:lnTo>
                  <a:pt x="65490" y="90570"/>
                </a:lnTo>
                <a:lnTo>
                  <a:pt x="65490" y="90580"/>
                </a:lnTo>
                <a:lnTo>
                  <a:pt x="65470" y="90600"/>
                </a:lnTo>
                <a:lnTo>
                  <a:pt x="65450" y="90620"/>
                </a:lnTo>
                <a:lnTo>
                  <a:pt x="65460" y="90630"/>
                </a:lnTo>
                <a:lnTo>
                  <a:pt x="65470" y="90640"/>
                </a:lnTo>
                <a:lnTo>
                  <a:pt x="65490" y="90650"/>
                </a:lnTo>
                <a:lnTo>
                  <a:pt x="65520" y="90670"/>
                </a:lnTo>
                <a:lnTo>
                  <a:pt x="65550" y="90690"/>
                </a:lnTo>
                <a:lnTo>
                  <a:pt x="65580" y="90710"/>
                </a:lnTo>
                <a:lnTo>
                  <a:pt x="65590" y="90710"/>
                </a:lnTo>
                <a:lnTo>
                  <a:pt x="65590" y="90720"/>
                </a:lnTo>
                <a:lnTo>
                  <a:pt x="65600" y="90720"/>
                </a:lnTo>
                <a:lnTo>
                  <a:pt x="65590" y="90740"/>
                </a:lnTo>
                <a:lnTo>
                  <a:pt x="65580" y="90760"/>
                </a:lnTo>
                <a:lnTo>
                  <a:pt x="65570" y="90780"/>
                </a:lnTo>
                <a:lnTo>
                  <a:pt x="65560" y="90800"/>
                </a:lnTo>
                <a:lnTo>
                  <a:pt x="65560" y="90810"/>
                </a:lnTo>
                <a:lnTo>
                  <a:pt x="65550" y="90820"/>
                </a:lnTo>
                <a:lnTo>
                  <a:pt x="65540" y="90830"/>
                </a:lnTo>
                <a:lnTo>
                  <a:pt x="65540" y="90840"/>
                </a:lnTo>
                <a:lnTo>
                  <a:pt x="65530" y="90850"/>
                </a:lnTo>
                <a:lnTo>
                  <a:pt x="65530" y="90860"/>
                </a:lnTo>
                <a:lnTo>
                  <a:pt x="65520" y="90870"/>
                </a:lnTo>
                <a:lnTo>
                  <a:pt x="65520" y="90880"/>
                </a:lnTo>
                <a:lnTo>
                  <a:pt x="65510" y="90890"/>
                </a:lnTo>
                <a:lnTo>
                  <a:pt x="65510" y="90900"/>
                </a:lnTo>
                <a:lnTo>
                  <a:pt x="65500" y="90910"/>
                </a:lnTo>
                <a:lnTo>
                  <a:pt x="65500" y="90930"/>
                </a:lnTo>
                <a:lnTo>
                  <a:pt x="65490" y="90940"/>
                </a:lnTo>
                <a:lnTo>
                  <a:pt x="65490" y="90950"/>
                </a:lnTo>
                <a:lnTo>
                  <a:pt x="65480" y="90970"/>
                </a:lnTo>
                <a:lnTo>
                  <a:pt x="65470" y="90980"/>
                </a:lnTo>
                <a:lnTo>
                  <a:pt x="65460" y="90980"/>
                </a:lnTo>
                <a:lnTo>
                  <a:pt x="65460" y="90990"/>
                </a:lnTo>
                <a:lnTo>
                  <a:pt x="65440" y="91010"/>
                </a:lnTo>
                <a:lnTo>
                  <a:pt x="65440" y="91020"/>
                </a:lnTo>
                <a:lnTo>
                  <a:pt x="65420" y="91030"/>
                </a:lnTo>
                <a:lnTo>
                  <a:pt x="65410" y="91040"/>
                </a:lnTo>
                <a:lnTo>
                  <a:pt x="65410" y="91060"/>
                </a:lnTo>
                <a:lnTo>
                  <a:pt x="65400" y="91070"/>
                </a:lnTo>
                <a:lnTo>
                  <a:pt x="65390" y="91080"/>
                </a:lnTo>
                <a:lnTo>
                  <a:pt x="65390" y="91090"/>
                </a:lnTo>
                <a:lnTo>
                  <a:pt x="65380" y="91100"/>
                </a:lnTo>
                <a:lnTo>
                  <a:pt x="65380" y="91110"/>
                </a:lnTo>
                <a:lnTo>
                  <a:pt x="65370" y="91120"/>
                </a:lnTo>
                <a:lnTo>
                  <a:pt x="65360" y="91130"/>
                </a:lnTo>
                <a:lnTo>
                  <a:pt x="65350" y="91140"/>
                </a:lnTo>
                <a:lnTo>
                  <a:pt x="65350" y="91150"/>
                </a:lnTo>
                <a:lnTo>
                  <a:pt x="65340" y="91170"/>
                </a:lnTo>
                <a:lnTo>
                  <a:pt x="65340" y="91180"/>
                </a:lnTo>
                <a:lnTo>
                  <a:pt x="65330" y="91190"/>
                </a:lnTo>
                <a:lnTo>
                  <a:pt x="65330" y="91200"/>
                </a:lnTo>
                <a:lnTo>
                  <a:pt x="65330" y="91210"/>
                </a:lnTo>
                <a:lnTo>
                  <a:pt x="65320" y="91220"/>
                </a:lnTo>
                <a:lnTo>
                  <a:pt x="65320" y="91230"/>
                </a:lnTo>
                <a:lnTo>
                  <a:pt x="65320" y="91240"/>
                </a:lnTo>
                <a:lnTo>
                  <a:pt x="65310" y="91250"/>
                </a:lnTo>
                <a:lnTo>
                  <a:pt x="65310" y="91260"/>
                </a:lnTo>
                <a:lnTo>
                  <a:pt x="65310" y="91270"/>
                </a:lnTo>
                <a:lnTo>
                  <a:pt x="65310" y="91280"/>
                </a:lnTo>
                <a:lnTo>
                  <a:pt x="65310" y="91290"/>
                </a:lnTo>
                <a:lnTo>
                  <a:pt x="65300" y="91300"/>
                </a:lnTo>
                <a:lnTo>
                  <a:pt x="65300" y="91310"/>
                </a:lnTo>
                <a:lnTo>
                  <a:pt x="65300" y="91320"/>
                </a:lnTo>
                <a:lnTo>
                  <a:pt x="65290" y="91330"/>
                </a:lnTo>
                <a:lnTo>
                  <a:pt x="65290" y="91340"/>
                </a:lnTo>
                <a:lnTo>
                  <a:pt x="65290" y="91350"/>
                </a:lnTo>
                <a:lnTo>
                  <a:pt x="65280" y="91360"/>
                </a:lnTo>
                <a:lnTo>
                  <a:pt x="65280" y="91370"/>
                </a:lnTo>
                <a:lnTo>
                  <a:pt x="65280" y="91380"/>
                </a:lnTo>
                <a:lnTo>
                  <a:pt x="65280" y="91390"/>
                </a:lnTo>
                <a:lnTo>
                  <a:pt x="65280" y="91400"/>
                </a:lnTo>
                <a:lnTo>
                  <a:pt x="65280" y="91410"/>
                </a:lnTo>
                <a:lnTo>
                  <a:pt x="65270" y="91410"/>
                </a:lnTo>
                <a:lnTo>
                  <a:pt x="65270" y="91420"/>
                </a:lnTo>
                <a:lnTo>
                  <a:pt x="65270" y="91430"/>
                </a:lnTo>
                <a:lnTo>
                  <a:pt x="65260" y="91440"/>
                </a:lnTo>
                <a:lnTo>
                  <a:pt x="65260" y="91450"/>
                </a:lnTo>
                <a:lnTo>
                  <a:pt x="65250" y="91460"/>
                </a:lnTo>
                <a:lnTo>
                  <a:pt x="65250" y="91470"/>
                </a:lnTo>
                <a:lnTo>
                  <a:pt x="65240" y="91480"/>
                </a:lnTo>
                <a:lnTo>
                  <a:pt x="65240" y="91490"/>
                </a:lnTo>
                <a:lnTo>
                  <a:pt x="65240" y="91500"/>
                </a:lnTo>
                <a:lnTo>
                  <a:pt x="65240" y="91510"/>
                </a:lnTo>
                <a:lnTo>
                  <a:pt x="65230" y="91540"/>
                </a:lnTo>
                <a:lnTo>
                  <a:pt x="65230" y="91570"/>
                </a:lnTo>
                <a:lnTo>
                  <a:pt x="65230" y="91580"/>
                </a:lnTo>
                <a:lnTo>
                  <a:pt x="65230" y="91590"/>
                </a:lnTo>
                <a:lnTo>
                  <a:pt x="65220" y="91600"/>
                </a:lnTo>
                <a:lnTo>
                  <a:pt x="65220" y="91610"/>
                </a:lnTo>
                <a:lnTo>
                  <a:pt x="65220" y="91620"/>
                </a:lnTo>
                <a:lnTo>
                  <a:pt x="65210" y="91630"/>
                </a:lnTo>
                <a:lnTo>
                  <a:pt x="65200" y="91640"/>
                </a:lnTo>
                <a:lnTo>
                  <a:pt x="65190" y="91650"/>
                </a:lnTo>
                <a:lnTo>
                  <a:pt x="65200" y="91650"/>
                </a:lnTo>
                <a:lnTo>
                  <a:pt x="65200" y="91660"/>
                </a:lnTo>
                <a:lnTo>
                  <a:pt x="65200" y="91680"/>
                </a:lnTo>
                <a:lnTo>
                  <a:pt x="65200" y="91690"/>
                </a:lnTo>
                <a:lnTo>
                  <a:pt x="65200" y="91700"/>
                </a:lnTo>
                <a:lnTo>
                  <a:pt x="65200" y="91710"/>
                </a:lnTo>
                <a:lnTo>
                  <a:pt x="65200" y="91720"/>
                </a:lnTo>
                <a:lnTo>
                  <a:pt x="65200" y="91740"/>
                </a:lnTo>
                <a:lnTo>
                  <a:pt x="65200" y="91750"/>
                </a:lnTo>
                <a:lnTo>
                  <a:pt x="65200" y="91760"/>
                </a:lnTo>
                <a:lnTo>
                  <a:pt x="65190" y="91780"/>
                </a:lnTo>
                <a:lnTo>
                  <a:pt x="65190" y="91790"/>
                </a:lnTo>
                <a:lnTo>
                  <a:pt x="65180" y="91810"/>
                </a:lnTo>
                <a:lnTo>
                  <a:pt x="65170" y="91830"/>
                </a:lnTo>
                <a:lnTo>
                  <a:pt x="65160" y="91840"/>
                </a:lnTo>
                <a:lnTo>
                  <a:pt x="65160" y="91860"/>
                </a:lnTo>
                <a:lnTo>
                  <a:pt x="65150" y="91870"/>
                </a:lnTo>
                <a:lnTo>
                  <a:pt x="65150" y="91880"/>
                </a:lnTo>
                <a:lnTo>
                  <a:pt x="65140" y="91890"/>
                </a:lnTo>
                <a:lnTo>
                  <a:pt x="65140" y="91900"/>
                </a:lnTo>
                <a:lnTo>
                  <a:pt x="65130" y="91920"/>
                </a:lnTo>
                <a:lnTo>
                  <a:pt x="65130" y="91930"/>
                </a:lnTo>
                <a:lnTo>
                  <a:pt x="65120" y="91940"/>
                </a:lnTo>
                <a:lnTo>
                  <a:pt x="65120" y="91950"/>
                </a:lnTo>
                <a:lnTo>
                  <a:pt x="65110" y="91970"/>
                </a:lnTo>
                <a:lnTo>
                  <a:pt x="65100" y="91980"/>
                </a:lnTo>
                <a:lnTo>
                  <a:pt x="65100" y="91990"/>
                </a:lnTo>
                <a:lnTo>
                  <a:pt x="65090" y="92000"/>
                </a:lnTo>
                <a:lnTo>
                  <a:pt x="65090" y="92010"/>
                </a:lnTo>
                <a:lnTo>
                  <a:pt x="65080" y="92020"/>
                </a:lnTo>
                <a:lnTo>
                  <a:pt x="65080" y="92030"/>
                </a:lnTo>
                <a:lnTo>
                  <a:pt x="65070" y="92040"/>
                </a:lnTo>
                <a:lnTo>
                  <a:pt x="65070" y="92050"/>
                </a:lnTo>
                <a:lnTo>
                  <a:pt x="65070" y="92060"/>
                </a:lnTo>
                <a:lnTo>
                  <a:pt x="65070" y="92070"/>
                </a:lnTo>
                <a:lnTo>
                  <a:pt x="65060" y="92080"/>
                </a:lnTo>
                <a:lnTo>
                  <a:pt x="65060" y="92090"/>
                </a:lnTo>
                <a:lnTo>
                  <a:pt x="65050" y="92100"/>
                </a:lnTo>
                <a:lnTo>
                  <a:pt x="65050" y="92110"/>
                </a:lnTo>
                <a:lnTo>
                  <a:pt x="65040" y="92120"/>
                </a:lnTo>
                <a:lnTo>
                  <a:pt x="65030" y="92140"/>
                </a:lnTo>
                <a:lnTo>
                  <a:pt x="65020" y="92150"/>
                </a:lnTo>
                <a:lnTo>
                  <a:pt x="65020" y="92160"/>
                </a:lnTo>
                <a:lnTo>
                  <a:pt x="65020" y="92170"/>
                </a:lnTo>
                <a:lnTo>
                  <a:pt x="65010" y="92180"/>
                </a:lnTo>
                <a:lnTo>
                  <a:pt x="65010" y="92190"/>
                </a:lnTo>
                <a:lnTo>
                  <a:pt x="65000" y="92200"/>
                </a:lnTo>
                <a:lnTo>
                  <a:pt x="65000" y="92220"/>
                </a:lnTo>
                <a:lnTo>
                  <a:pt x="64990" y="92230"/>
                </a:lnTo>
                <a:lnTo>
                  <a:pt x="64980" y="92250"/>
                </a:lnTo>
                <a:lnTo>
                  <a:pt x="64970" y="92280"/>
                </a:lnTo>
                <a:lnTo>
                  <a:pt x="64960" y="92300"/>
                </a:lnTo>
                <a:lnTo>
                  <a:pt x="64960" y="92310"/>
                </a:lnTo>
                <a:lnTo>
                  <a:pt x="64950" y="92320"/>
                </a:lnTo>
                <a:lnTo>
                  <a:pt x="64950" y="92330"/>
                </a:lnTo>
                <a:lnTo>
                  <a:pt x="64940" y="92350"/>
                </a:lnTo>
                <a:lnTo>
                  <a:pt x="64940" y="92360"/>
                </a:lnTo>
                <a:lnTo>
                  <a:pt x="64940" y="92370"/>
                </a:lnTo>
                <a:lnTo>
                  <a:pt x="64940" y="92380"/>
                </a:lnTo>
                <a:lnTo>
                  <a:pt x="64930" y="92390"/>
                </a:lnTo>
                <a:lnTo>
                  <a:pt x="64920" y="92400"/>
                </a:lnTo>
                <a:lnTo>
                  <a:pt x="64920" y="92420"/>
                </a:lnTo>
                <a:lnTo>
                  <a:pt x="64910" y="92430"/>
                </a:lnTo>
                <a:lnTo>
                  <a:pt x="64910" y="92440"/>
                </a:lnTo>
                <a:lnTo>
                  <a:pt x="64900" y="92460"/>
                </a:lnTo>
                <a:lnTo>
                  <a:pt x="64890" y="92480"/>
                </a:lnTo>
                <a:lnTo>
                  <a:pt x="64890" y="92490"/>
                </a:lnTo>
                <a:lnTo>
                  <a:pt x="64890" y="92500"/>
                </a:lnTo>
                <a:lnTo>
                  <a:pt x="64890" y="92510"/>
                </a:lnTo>
                <a:lnTo>
                  <a:pt x="64880" y="92520"/>
                </a:lnTo>
                <a:lnTo>
                  <a:pt x="64880" y="92540"/>
                </a:lnTo>
                <a:lnTo>
                  <a:pt x="64880" y="92550"/>
                </a:lnTo>
                <a:lnTo>
                  <a:pt x="64880" y="92560"/>
                </a:lnTo>
                <a:lnTo>
                  <a:pt x="64880" y="92570"/>
                </a:lnTo>
                <a:lnTo>
                  <a:pt x="64870" y="92580"/>
                </a:lnTo>
                <a:lnTo>
                  <a:pt x="64870" y="92590"/>
                </a:lnTo>
                <a:lnTo>
                  <a:pt x="64870" y="92600"/>
                </a:lnTo>
                <a:lnTo>
                  <a:pt x="64860" y="92620"/>
                </a:lnTo>
                <a:lnTo>
                  <a:pt x="64850" y="92650"/>
                </a:lnTo>
                <a:lnTo>
                  <a:pt x="64850" y="92660"/>
                </a:lnTo>
                <a:lnTo>
                  <a:pt x="64840" y="92670"/>
                </a:lnTo>
                <a:lnTo>
                  <a:pt x="64840" y="92680"/>
                </a:lnTo>
                <a:lnTo>
                  <a:pt x="64830" y="92680"/>
                </a:lnTo>
                <a:lnTo>
                  <a:pt x="64830" y="92690"/>
                </a:lnTo>
                <a:lnTo>
                  <a:pt x="64820" y="92700"/>
                </a:lnTo>
                <a:lnTo>
                  <a:pt x="64820" y="92710"/>
                </a:lnTo>
                <a:lnTo>
                  <a:pt x="64820" y="92720"/>
                </a:lnTo>
                <a:lnTo>
                  <a:pt x="64810" y="92720"/>
                </a:lnTo>
                <a:lnTo>
                  <a:pt x="64810" y="92730"/>
                </a:lnTo>
                <a:lnTo>
                  <a:pt x="64800" y="92740"/>
                </a:lnTo>
                <a:lnTo>
                  <a:pt x="64800" y="92750"/>
                </a:lnTo>
                <a:lnTo>
                  <a:pt x="64790" y="92770"/>
                </a:lnTo>
                <a:lnTo>
                  <a:pt x="64780" y="92800"/>
                </a:lnTo>
                <a:lnTo>
                  <a:pt x="64770" y="92820"/>
                </a:lnTo>
                <a:lnTo>
                  <a:pt x="64760" y="92840"/>
                </a:lnTo>
                <a:lnTo>
                  <a:pt x="64760" y="92850"/>
                </a:lnTo>
                <a:lnTo>
                  <a:pt x="64760" y="92860"/>
                </a:lnTo>
                <a:lnTo>
                  <a:pt x="64750" y="92870"/>
                </a:lnTo>
                <a:lnTo>
                  <a:pt x="64750" y="92890"/>
                </a:lnTo>
                <a:lnTo>
                  <a:pt x="64740" y="92910"/>
                </a:lnTo>
                <a:lnTo>
                  <a:pt x="64740" y="92920"/>
                </a:lnTo>
                <a:lnTo>
                  <a:pt x="64740" y="92930"/>
                </a:lnTo>
                <a:lnTo>
                  <a:pt x="64740" y="92940"/>
                </a:lnTo>
                <a:lnTo>
                  <a:pt x="64740" y="92950"/>
                </a:lnTo>
                <a:lnTo>
                  <a:pt x="64730" y="92960"/>
                </a:lnTo>
                <a:lnTo>
                  <a:pt x="64730" y="92970"/>
                </a:lnTo>
                <a:lnTo>
                  <a:pt x="64730" y="92980"/>
                </a:lnTo>
                <a:lnTo>
                  <a:pt x="64730" y="92990"/>
                </a:lnTo>
                <a:lnTo>
                  <a:pt x="64730" y="93000"/>
                </a:lnTo>
                <a:lnTo>
                  <a:pt x="64720" y="93010"/>
                </a:lnTo>
                <a:lnTo>
                  <a:pt x="64720" y="93020"/>
                </a:lnTo>
                <a:lnTo>
                  <a:pt x="64720" y="93030"/>
                </a:lnTo>
                <a:lnTo>
                  <a:pt x="64720" y="93040"/>
                </a:lnTo>
                <a:lnTo>
                  <a:pt x="64720" y="93050"/>
                </a:lnTo>
                <a:lnTo>
                  <a:pt x="64720" y="93060"/>
                </a:lnTo>
                <a:lnTo>
                  <a:pt x="64720" y="93070"/>
                </a:lnTo>
                <a:lnTo>
                  <a:pt x="64710" y="93070"/>
                </a:lnTo>
                <a:lnTo>
                  <a:pt x="64710" y="93080"/>
                </a:lnTo>
                <a:lnTo>
                  <a:pt x="64710" y="93090"/>
                </a:lnTo>
                <a:lnTo>
                  <a:pt x="64710" y="93110"/>
                </a:lnTo>
                <a:lnTo>
                  <a:pt x="64710" y="93120"/>
                </a:lnTo>
                <a:lnTo>
                  <a:pt x="64710" y="93130"/>
                </a:lnTo>
                <a:lnTo>
                  <a:pt x="64700" y="93140"/>
                </a:lnTo>
                <a:lnTo>
                  <a:pt x="64700" y="93150"/>
                </a:lnTo>
                <a:lnTo>
                  <a:pt x="64700" y="93160"/>
                </a:lnTo>
                <a:lnTo>
                  <a:pt x="64710" y="93170"/>
                </a:lnTo>
                <a:lnTo>
                  <a:pt x="64700" y="93180"/>
                </a:lnTo>
                <a:lnTo>
                  <a:pt x="64700" y="93190"/>
                </a:lnTo>
                <a:lnTo>
                  <a:pt x="64700" y="93200"/>
                </a:lnTo>
                <a:lnTo>
                  <a:pt x="64690" y="93210"/>
                </a:lnTo>
                <a:lnTo>
                  <a:pt x="64690" y="93220"/>
                </a:lnTo>
                <a:lnTo>
                  <a:pt x="64680" y="93220"/>
                </a:lnTo>
                <a:lnTo>
                  <a:pt x="64680" y="93230"/>
                </a:lnTo>
                <a:lnTo>
                  <a:pt x="64680" y="93250"/>
                </a:lnTo>
                <a:lnTo>
                  <a:pt x="64670" y="93260"/>
                </a:lnTo>
                <a:lnTo>
                  <a:pt x="64670" y="93270"/>
                </a:lnTo>
                <a:lnTo>
                  <a:pt x="64660" y="93280"/>
                </a:lnTo>
                <a:lnTo>
                  <a:pt x="64650" y="93280"/>
                </a:lnTo>
                <a:lnTo>
                  <a:pt x="64640" y="93280"/>
                </a:lnTo>
                <a:lnTo>
                  <a:pt x="64630" y="93280"/>
                </a:lnTo>
                <a:lnTo>
                  <a:pt x="64620" y="93280"/>
                </a:lnTo>
                <a:lnTo>
                  <a:pt x="64620" y="93270"/>
                </a:lnTo>
                <a:lnTo>
                  <a:pt x="64610" y="93260"/>
                </a:lnTo>
                <a:lnTo>
                  <a:pt x="64620" y="93250"/>
                </a:lnTo>
                <a:lnTo>
                  <a:pt x="64620" y="93240"/>
                </a:lnTo>
                <a:lnTo>
                  <a:pt x="64620" y="93230"/>
                </a:lnTo>
                <a:lnTo>
                  <a:pt x="64630" y="93220"/>
                </a:lnTo>
                <a:lnTo>
                  <a:pt x="64630" y="93210"/>
                </a:lnTo>
                <a:lnTo>
                  <a:pt x="64640" y="93200"/>
                </a:lnTo>
                <a:lnTo>
                  <a:pt x="64640" y="93190"/>
                </a:lnTo>
                <a:lnTo>
                  <a:pt x="64640" y="93180"/>
                </a:lnTo>
                <a:lnTo>
                  <a:pt x="64640" y="93170"/>
                </a:lnTo>
                <a:lnTo>
                  <a:pt x="64640" y="93160"/>
                </a:lnTo>
                <a:lnTo>
                  <a:pt x="64640" y="93150"/>
                </a:lnTo>
                <a:lnTo>
                  <a:pt x="64640" y="93140"/>
                </a:lnTo>
                <a:lnTo>
                  <a:pt x="64640" y="93130"/>
                </a:lnTo>
                <a:lnTo>
                  <a:pt x="64640" y="93120"/>
                </a:lnTo>
                <a:lnTo>
                  <a:pt x="64640" y="93110"/>
                </a:lnTo>
                <a:lnTo>
                  <a:pt x="64640" y="93100"/>
                </a:lnTo>
                <a:lnTo>
                  <a:pt x="64630" y="93090"/>
                </a:lnTo>
                <a:lnTo>
                  <a:pt x="64630" y="93080"/>
                </a:lnTo>
                <a:lnTo>
                  <a:pt x="64620" y="93080"/>
                </a:lnTo>
                <a:lnTo>
                  <a:pt x="64610" y="93070"/>
                </a:lnTo>
                <a:lnTo>
                  <a:pt x="64620" y="93070"/>
                </a:lnTo>
                <a:lnTo>
                  <a:pt x="64620" y="93050"/>
                </a:lnTo>
                <a:lnTo>
                  <a:pt x="64630" y="93040"/>
                </a:lnTo>
                <a:lnTo>
                  <a:pt x="64620" y="93040"/>
                </a:lnTo>
                <a:lnTo>
                  <a:pt x="64610" y="93030"/>
                </a:lnTo>
                <a:lnTo>
                  <a:pt x="64610" y="93020"/>
                </a:lnTo>
                <a:lnTo>
                  <a:pt x="64610" y="93010"/>
                </a:lnTo>
                <a:lnTo>
                  <a:pt x="64600" y="93000"/>
                </a:lnTo>
                <a:lnTo>
                  <a:pt x="64590" y="93000"/>
                </a:lnTo>
                <a:lnTo>
                  <a:pt x="64580" y="93000"/>
                </a:lnTo>
                <a:lnTo>
                  <a:pt x="64580" y="93010"/>
                </a:lnTo>
                <a:lnTo>
                  <a:pt x="64570" y="93010"/>
                </a:lnTo>
                <a:lnTo>
                  <a:pt x="64560" y="93000"/>
                </a:lnTo>
                <a:lnTo>
                  <a:pt x="64550" y="93000"/>
                </a:lnTo>
                <a:lnTo>
                  <a:pt x="64540" y="93010"/>
                </a:lnTo>
                <a:lnTo>
                  <a:pt x="64530" y="93020"/>
                </a:lnTo>
                <a:lnTo>
                  <a:pt x="64520" y="93020"/>
                </a:lnTo>
                <a:lnTo>
                  <a:pt x="64510" y="93020"/>
                </a:lnTo>
                <a:lnTo>
                  <a:pt x="64500" y="93020"/>
                </a:lnTo>
                <a:lnTo>
                  <a:pt x="64500" y="93010"/>
                </a:lnTo>
                <a:lnTo>
                  <a:pt x="64500" y="93000"/>
                </a:lnTo>
                <a:lnTo>
                  <a:pt x="64500" y="92990"/>
                </a:lnTo>
                <a:lnTo>
                  <a:pt x="64500" y="92980"/>
                </a:lnTo>
                <a:lnTo>
                  <a:pt x="64500" y="92970"/>
                </a:lnTo>
                <a:lnTo>
                  <a:pt x="64500" y="92960"/>
                </a:lnTo>
                <a:lnTo>
                  <a:pt x="64490" y="92960"/>
                </a:lnTo>
                <a:lnTo>
                  <a:pt x="64490" y="92970"/>
                </a:lnTo>
                <a:lnTo>
                  <a:pt x="64480" y="92970"/>
                </a:lnTo>
                <a:lnTo>
                  <a:pt x="64470" y="92970"/>
                </a:lnTo>
                <a:lnTo>
                  <a:pt x="64460" y="92970"/>
                </a:lnTo>
                <a:lnTo>
                  <a:pt x="64460" y="92960"/>
                </a:lnTo>
                <a:lnTo>
                  <a:pt x="64450" y="92970"/>
                </a:lnTo>
                <a:lnTo>
                  <a:pt x="64450" y="92980"/>
                </a:lnTo>
                <a:lnTo>
                  <a:pt x="64440" y="92970"/>
                </a:lnTo>
                <a:lnTo>
                  <a:pt x="64430" y="92970"/>
                </a:lnTo>
                <a:lnTo>
                  <a:pt x="64420" y="92960"/>
                </a:lnTo>
                <a:lnTo>
                  <a:pt x="64420" y="92950"/>
                </a:lnTo>
                <a:lnTo>
                  <a:pt x="64420" y="92940"/>
                </a:lnTo>
                <a:lnTo>
                  <a:pt x="64410" y="92940"/>
                </a:lnTo>
                <a:lnTo>
                  <a:pt x="64400" y="92940"/>
                </a:lnTo>
                <a:lnTo>
                  <a:pt x="64390" y="92940"/>
                </a:lnTo>
                <a:lnTo>
                  <a:pt x="64390" y="92950"/>
                </a:lnTo>
                <a:lnTo>
                  <a:pt x="64380" y="92950"/>
                </a:lnTo>
                <a:lnTo>
                  <a:pt x="64390" y="92960"/>
                </a:lnTo>
                <a:lnTo>
                  <a:pt x="64400" y="92970"/>
                </a:lnTo>
                <a:lnTo>
                  <a:pt x="64400" y="92980"/>
                </a:lnTo>
                <a:lnTo>
                  <a:pt x="64400" y="92990"/>
                </a:lnTo>
                <a:lnTo>
                  <a:pt x="64400" y="93000"/>
                </a:lnTo>
                <a:lnTo>
                  <a:pt x="64410" y="93010"/>
                </a:lnTo>
                <a:lnTo>
                  <a:pt x="64410" y="93020"/>
                </a:lnTo>
                <a:lnTo>
                  <a:pt x="64410" y="93030"/>
                </a:lnTo>
                <a:lnTo>
                  <a:pt x="64410" y="93040"/>
                </a:lnTo>
                <a:lnTo>
                  <a:pt x="64410" y="93050"/>
                </a:lnTo>
                <a:lnTo>
                  <a:pt x="64410" y="93070"/>
                </a:lnTo>
                <a:lnTo>
                  <a:pt x="64410" y="93080"/>
                </a:lnTo>
                <a:lnTo>
                  <a:pt x="64400" y="93080"/>
                </a:lnTo>
                <a:lnTo>
                  <a:pt x="64390" y="93080"/>
                </a:lnTo>
                <a:lnTo>
                  <a:pt x="64390" y="93090"/>
                </a:lnTo>
                <a:lnTo>
                  <a:pt x="64390" y="93100"/>
                </a:lnTo>
                <a:lnTo>
                  <a:pt x="64380" y="93100"/>
                </a:lnTo>
                <a:lnTo>
                  <a:pt x="64370" y="93110"/>
                </a:lnTo>
                <a:lnTo>
                  <a:pt x="64370" y="93120"/>
                </a:lnTo>
                <a:lnTo>
                  <a:pt x="64370" y="93130"/>
                </a:lnTo>
                <a:lnTo>
                  <a:pt x="64380" y="93140"/>
                </a:lnTo>
                <a:lnTo>
                  <a:pt x="64390" y="93160"/>
                </a:lnTo>
                <a:lnTo>
                  <a:pt x="64390" y="93170"/>
                </a:lnTo>
                <a:lnTo>
                  <a:pt x="64400" y="93190"/>
                </a:lnTo>
                <a:lnTo>
                  <a:pt x="64400" y="93210"/>
                </a:lnTo>
                <a:lnTo>
                  <a:pt x="64410" y="93220"/>
                </a:lnTo>
                <a:lnTo>
                  <a:pt x="64420" y="93210"/>
                </a:lnTo>
                <a:lnTo>
                  <a:pt x="64400" y="93250"/>
                </a:lnTo>
                <a:lnTo>
                  <a:pt x="64400" y="93270"/>
                </a:lnTo>
                <a:lnTo>
                  <a:pt x="64390" y="93280"/>
                </a:lnTo>
                <a:lnTo>
                  <a:pt x="64390" y="93290"/>
                </a:lnTo>
                <a:lnTo>
                  <a:pt x="64380" y="93300"/>
                </a:lnTo>
                <a:lnTo>
                  <a:pt x="64390" y="93300"/>
                </a:lnTo>
                <a:lnTo>
                  <a:pt x="64400" y="93300"/>
                </a:lnTo>
                <a:lnTo>
                  <a:pt x="64400" y="93310"/>
                </a:lnTo>
                <a:lnTo>
                  <a:pt x="64400" y="93320"/>
                </a:lnTo>
                <a:lnTo>
                  <a:pt x="64390" y="93310"/>
                </a:lnTo>
                <a:lnTo>
                  <a:pt x="64390" y="93320"/>
                </a:lnTo>
                <a:lnTo>
                  <a:pt x="64390" y="93330"/>
                </a:lnTo>
                <a:lnTo>
                  <a:pt x="64390" y="93340"/>
                </a:lnTo>
                <a:lnTo>
                  <a:pt x="64390" y="93330"/>
                </a:lnTo>
                <a:lnTo>
                  <a:pt x="64380" y="93330"/>
                </a:lnTo>
                <a:lnTo>
                  <a:pt x="64380" y="93340"/>
                </a:lnTo>
                <a:lnTo>
                  <a:pt x="64380" y="93350"/>
                </a:lnTo>
                <a:lnTo>
                  <a:pt x="64370" y="93360"/>
                </a:lnTo>
                <a:lnTo>
                  <a:pt x="64370" y="93370"/>
                </a:lnTo>
                <a:lnTo>
                  <a:pt x="64370" y="93380"/>
                </a:lnTo>
                <a:lnTo>
                  <a:pt x="64360" y="93390"/>
                </a:lnTo>
                <a:lnTo>
                  <a:pt x="64360" y="93400"/>
                </a:lnTo>
                <a:lnTo>
                  <a:pt x="64360" y="93410"/>
                </a:lnTo>
                <a:lnTo>
                  <a:pt x="64350" y="93410"/>
                </a:lnTo>
                <a:lnTo>
                  <a:pt x="64340" y="93410"/>
                </a:lnTo>
                <a:lnTo>
                  <a:pt x="64330" y="93420"/>
                </a:lnTo>
                <a:lnTo>
                  <a:pt x="64340" y="93430"/>
                </a:lnTo>
                <a:lnTo>
                  <a:pt x="64340" y="93440"/>
                </a:lnTo>
                <a:lnTo>
                  <a:pt x="64340" y="93450"/>
                </a:lnTo>
                <a:lnTo>
                  <a:pt x="64350" y="93460"/>
                </a:lnTo>
                <a:lnTo>
                  <a:pt x="64340" y="93460"/>
                </a:lnTo>
                <a:lnTo>
                  <a:pt x="64330" y="93450"/>
                </a:lnTo>
                <a:lnTo>
                  <a:pt x="64330" y="93440"/>
                </a:lnTo>
                <a:lnTo>
                  <a:pt x="64320" y="93430"/>
                </a:lnTo>
                <a:lnTo>
                  <a:pt x="64320" y="93420"/>
                </a:lnTo>
                <a:lnTo>
                  <a:pt x="64320" y="93410"/>
                </a:lnTo>
                <a:lnTo>
                  <a:pt x="64330" y="93410"/>
                </a:lnTo>
                <a:lnTo>
                  <a:pt x="64330" y="93400"/>
                </a:lnTo>
                <a:lnTo>
                  <a:pt x="64330" y="93390"/>
                </a:lnTo>
                <a:lnTo>
                  <a:pt x="64330" y="93380"/>
                </a:lnTo>
                <a:lnTo>
                  <a:pt x="64330" y="93370"/>
                </a:lnTo>
                <a:lnTo>
                  <a:pt x="64330" y="93360"/>
                </a:lnTo>
                <a:lnTo>
                  <a:pt x="64320" y="93350"/>
                </a:lnTo>
                <a:lnTo>
                  <a:pt x="64320" y="93340"/>
                </a:lnTo>
                <a:lnTo>
                  <a:pt x="64320" y="93330"/>
                </a:lnTo>
                <a:lnTo>
                  <a:pt x="64310" y="93330"/>
                </a:lnTo>
                <a:lnTo>
                  <a:pt x="64300" y="93330"/>
                </a:lnTo>
                <a:lnTo>
                  <a:pt x="64290" y="93330"/>
                </a:lnTo>
                <a:lnTo>
                  <a:pt x="64290" y="93310"/>
                </a:lnTo>
                <a:lnTo>
                  <a:pt x="64280" y="93300"/>
                </a:lnTo>
                <a:lnTo>
                  <a:pt x="64280" y="93290"/>
                </a:lnTo>
                <a:lnTo>
                  <a:pt x="64270" y="93290"/>
                </a:lnTo>
                <a:lnTo>
                  <a:pt x="64260" y="93300"/>
                </a:lnTo>
                <a:lnTo>
                  <a:pt x="64260" y="93310"/>
                </a:lnTo>
                <a:lnTo>
                  <a:pt x="64240" y="93300"/>
                </a:lnTo>
                <a:lnTo>
                  <a:pt x="64230" y="93300"/>
                </a:lnTo>
                <a:lnTo>
                  <a:pt x="64230" y="93310"/>
                </a:lnTo>
                <a:lnTo>
                  <a:pt x="64220" y="93320"/>
                </a:lnTo>
                <a:lnTo>
                  <a:pt x="64210" y="93330"/>
                </a:lnTo>
                <a:lnTo>
                  <a:pt x="64200" y="93340"/>
                </a:lnTo>
                <a:lnTo>
                  <a:pt x="64190" y="93340"/>
                </a:lnTo>
                <a:lnTo>
                  <a:pt x="64180" y="93350"/>
                </a:lnTo>
                <a:lnTo>
                  <a:pt x="64190" y="93350"/>
                </a:lnTo>
                <a:lnTo>
                  <a:pt x="64200" y="93350"/>
                </a:lnTo>
                <a:lnTo>
                  <a:pt x="64210" y="93350"/>
                </a:lnTo>
                <a:lnTo>
                  <a:pt x="64220" y="93340"/>
                </a:lnTo>
                <a:lnTo>
                  <a:pt x="64230" y="93340"/>
                </a:lnTo>
                <a:lnTo>
                  <a:pt x="64230" y="93330"/>
                </a:lnTo>
                <a:lnTo>
                  <a:pt x="64240" y="93330"/>
                </a:lnTo>
                <a:lnTo>
                  <a:pt x="64250" y="93320"/>
                </a:lnTo>
                <a:lnTo>
                  <a:pt x="64270" y="93320"/>
                </a:lnTo>
                <a:lnTo>
                  <a:pt x="64280" y="93330"/>
                </a:lnTo>
                <a:lnTo>
                  <a:pt x="64280" y="93340"/>
                </a:lnTo>
                <a:lnTo>
                  <a:pt x="64290" y="93340"/>
                </a:lnTo>
                <a:lnTo>
                  <a:pt x="64300" y="93340"/>
                </a:lnTo>
                <a:lnTo>
                  <a:pt x="64310" y="93340"/>
                </a:lnTo>
                <a:lnTo>
                  <a:pt x="64320" y="93350"/>
                </a:lnTo>
                <a:lnTo>
                  <a:pt x="64320" y="93360"/>
                </a:lnTo>
                <a:lnTo>
                  <a:pt x="64310" y="93370"/>
                </a:lnTo>
                <a:lnTo>
                  <a:pt x="64300" y="93380"/>
                </a:lnTo>
                <a:lnTo>
                  <a:pt x="64300" y="93390"/>
                </a:lnTo>
                <a:lnTo>
                  <a:pt x="64300" y="93400"/>
                </a:lnTo>
                <a:lnTo>
                  <a:pt x="64290" y="93400"/>
                </a:lnTo>
                <a:lnTo>
                  <a:pt x="64290" y="93410"/>
                </a:lnTo>
                <a:lnTo>
                  <a:pt x="64290" y="93420"/>
                </a:lnTo>
                <a:lnTo>
                  <a:pt x="64290" y="93430"/>
                </a:lnTo>
                <a:lnTo>
                  <a:pt x="64290" y="93440"/>
                </a:lnTo>
                <a:lnTo>
                  <a:pt x="64290" y="93450"/>
                </a:lnTo>
                <a:lnTo>
                  <a:pt x="64290" y="93460"/>
                </a:lnTo>
                <a:lnTo>
                  <a:pt x="64300" y="93470"/>
                </a:lnTo>
                <a:lnTo>
                  <a:pt x="64300" y="93480"/>
                </a:lnTo>
                <a:lnTo>
                  <a:pt x="64300" y="93490"/>
                </a:lnTo>
                <a:lnTo>
                  <a:pt x="64300" y="93500"/>
                </a:lnTo>
                <a:lnTo>
                  <a:pt x="64300" y="93510"/>
                </a:lnTo>
                <a:lnTo>
                  <a:pt x="64300" y="93530"/>
                </a:lnTo>
                <a:lnTo>
                  <a:pt x="64290" y="93530"/>
                </a:lnTo>
                <a:lnTo>
                  <a:pt x="64290" y="93540"/>
                </a:lnTo>
                <a:lnTo>
                  <a:pt x="64290" y="93550"/>
                </a:lnTo>
                <a:lnTo>
                  <a:pt x="64280" y="93560"/>
                </a:lnTo>
                <a:lnTo>
                  <a:pt x="64270" y="93570"/>
                </a:lnTo>
                <a:lnTo>
                  <a:pt x="64260" y="93580"/>
                </a:lnTo>
                <a:lnTo>
                  <a:pt x="64260" y="93590"/>
                </a:lnTo>
                <a:lnTo>
                  <a:pt x="64250" y="93580"/>
                </a:lnTo>
                <a:lnTo>
                  <a:pt x="64240" y="93590"/>
                </a:lnTo>
                <a:lnTo>
                  <a:pt x="64230" y="93590"/>
                </a:lnTo>
                <a:lnTo>
                  <a:pt x="64220" y="93600"/>
                </a:lnTo>
                <a:lnTo>
                  <a:pt x="64220" y="93610"/>
                </a:lnTo>
                <a:lnTo>
                  <a:pt x="64210" y="93620"/>
                </a:lnTo>
                <a:lnTo>
                  <a:pt x="64200" y="93620"/>
                </a:lnTo>
                <a:lnTo>
                  <a:pt x="64200" y="93630"/>
                </a:lnTo>
                <a:lnTo>
                  <a:pt x="64190" y="93640"/>
                </a:lnTo>
                <a:lnTo>
                  <a:pt x="64180" y="93640"/>
                </a:lnTo>
                <a:lnTo>
                  <a:pt x="64180" y="93650"/>
                </a:lnTo>
                <a:lnTo>
                  <a:pt x="64170" y="93650"/>
                </a:lnTo>
                <a:lnTo>
                  <a:pt x="64160" y="93660"/>
                </a:lnTo>
                <a:lnTo>
                  <a:pt x="64160" y="93670"/>
                </a:lnTo>
                <a:lnTo>
                  <a:pt x="64150" y="93680"/>
                </a:lnTo>
                <a:lnTo>
                  <a:pt x="64140" y="93680"/>
                </a:lnTo>
                <a:lnTo>
                  <a:pt x="64140" y="93690"/>
                </a:lnTo>
                <a:lnTo>
                  <a:pt x="64130" y="93690"/>
                </a:lnTo>
                <a:lnTo>
                  <a:pt x="64130" y="93700"/>
                </a:lnTo>
                <a:lnTo>
                  <a:pt x="64120" y="93710"/>
                </a:lnTo>
                <a:lnTo>
                  <a:pt x="64120" y="93720"/>
                </a:lnTo>
                <a:lnTo>
                  <a:pt x="64120" y="93730"/>
                </a:lnTo>
                <a:lnTo>
                  <a:pt x="64110" y="93740"/>
                </a:lnTo>
                <a:lnTo>
                  <a:pt x="64110" y="93750"/>
                </a:lnTo>
                <a:lnTo>
                  <a:pt x="64100" y="93760"/>
                </a:lnTo>
                <a:lnTo>
                  <a:pt x="64100" y="93770"/>
                </a:lnTo>
                <a:lnTo>
                  <a:pt x="64090" y="93780"/>
                </a:lnTo>
                <a:lnTo>
                  <a:pt x="64090" y="93790"/>
                </a:lnTo>
                <a:lnTo>
                  <a:pt x="64080" y="93800"/>
                </a:lnTo>
                <a:lnTo>
                  <a:pt x="64070" y="93820"/>
                </a:lnTo>
                <a:lnTo>
                  <a:pt x="64060" y="93840"/>
                </a:lnTo>
                <a:lnTo>
                  <a:pt x="64070" y="93850"/>
                </a:lnTo>
                <a:lnTo>
                  <a:pt x="64060" y="93880"/>
                </a:lnTo>
                <a:lnTo>
                  <a:pt x="64050" y="93920"/>
                </a:lnTo>
                <a:lnTo>
                  <a:pt x="64030" y="93960"/>
                </a:lnTo>
                <a:lnTo>
                  <a:pt x="64020" y="94000"/>
                </a:lnTo>
                <a:lnTo>
                  <a:pt x="64010" y="94030"/>
                </a:lnTo>
                <a:lnTo>
                  <a:pt x="64000" y="94060"/>
                </a:lnTo>
                <a:lnTo>
                  <a:pt x="64000" y="94090"/>
                </a:lnTo>
                <a:lnTo>
                  <a:pt x="63990" y="94110"/>
                </a:lnTo>
                <a:lnTo>
                  <a:pt x="63990" y="94130"/>
                </a:lnTo>
                <a:lnTo>
                  <a:pt x="63950" y="94140"/>
                </a:lnTo>
                <a:lnTo>
                  <a:pt x="63950" y="94110"/>
                </a:lnTo>
                <a:lnTo>
                  <a:pt x="63940" y="94090"/>
                </a:lnTo>
                <a:lnTo>
                  <a:pt x="63930" y="94070"/>
                </a:lnTo>
                <a:lnTo>
                  <a:pt x="63960" y="94070"/>
                </a:lnTo>
                <a:lnTo>
                  <a:pt x="63940" y="94040"/>
                </a:lnTo>
                <a:lnTo>
                  <a:pt x="63910" y="94030"/>
                </a:lnTo>
                <a:lnTo>
                  <a:pt x="63870" y="94020"/>
                </a:lnTo>
                <a:lnTo>
                  <a:pt x="63880" y="94000"/>
                </a:lnTo>
                <a:lnTo>
                  <a:pt x="63880" y="93970"/>
                </a:lnTo>
                <a:lnTo>
                  <a:pt x="63860" y="93940"/>
                </a:lnTo>
                <a:lnTo>
                  <a:pt x="63830" y="93920"/>
                </a:lnTo>
                <a:lnTo>
                  <a:pt x="63830" y="93950"/>
                </a:lnTo>
                <a:lnTo>
                  <a:pt x="63800" y="93960"/>
                </a:lnTo>
                <a:lnTo>
                  <a:pt x="63790" y="93990"/>
                </a:lnTo>
                <a:lnTo>
                  <a:pt x="63780" y="94010"/>
                </a:lnTo>
                <a:lnTo>
                  <a:pt x="63780" y="94030"/>
                </a:lnTo>
                <a:lnTo>
                  <a:pt x="63760" y="94020"/>
                </a:lnTo>
                <a:lnTo>
                  <a:pt x="63740" y="93990"/>
                </a:lnTo>
                <a:lnTo>
                  <a:pt x="63710" y="93970"/>
                </a:lnTo>
                <a:lnTo>
                  <a:pt x="63690" y="94000"/>
                </a:lnTo>
                <a:lnTo>
                  <a:pt x="63670" y="94000"/>
                </a:lnTo>
                <a:lnTo>
                  <a:pt x="63670" y="93970"/>
                </a:lnTo>
                <a:lnTo>
                  <a:pt x="63640" y="93980"/>
                </a:lnTo>
                <a:lnTo>
                  <a:pt x="63630" y="93990"/>
                </a:lnTo>
                <a:lnTo>
                  <a:pt x="63650" y="94010"/>
                </a:lnTo>
                <a:lnTo>
                  <a:pt x="63650" y="94030"/>
                </a:lnTo>
                <a:lnTo>
                  <a:pt x="63670" y="94050"/>
                </a:lnTo>
                <a:lnTo>
                  <a:pt x="63680" y="94080"/>
                </a:lnTo>
                <a:lnTo>
                  <a:pt x="63660" y="94100"/>
                </a:lnTo>
                <a:lnTo>
                  <a:pt x="63670" y="94130"/>
                </a:lnTo>
                <a:lnTo>
                  <a:pt x="63670" y="94160"/>
                </a:lnTo>
                <a:lnTo>
                  <a:pt x="63660" y="94190"/>
                </a:lnTo>
                <a:lnTo>
                  <a:pt x="63640" y="94190"/>
                </a:lnTo>
                <a:lnTo>
                  <a:pt x="63620" y="94170"/>
                </a:lnTo>
                <a:lnTo>
                  <a:pt x="63600" y="94160"/>
                </a:lnTo>
                <a:lnTo>
                  <a:pt x="63580" y="94140"/>
                </a:lnTo>
                <a:lnTo>
                  <a:pt x="63560" y="94160"/>
                </a:lnTo>
                <a:lnTo>
                  <a:pt x="63540" y="94170"/>
                </a:lnTo>
                <a:lnTo>
                  <a:pt x="63540" y="94200"/>
                </a:lnTo>
                <a:lnTo>
                  <a:pt x="63540" y="94230"/>
                </a:lnTo>
                <a:lnTo>
                  <a:pt x="63550" y="94250"/>
                </a:lnTo>
                <a:lnTo>
                  <a:pt x="63540" y="94260"/>
                </a:lnTo>
                <a:lnTo>
                  <a:pt x="63520" y="94290"/>
                </a:lnTo>
                <a:lnTo>
                  <a:pt x="63490" y="94310"/>
                </a:lnTo>
                <a:lnTo>
                  <a:pt x="63480" y="94290"/>
                </a:lnTo>
                <a:lnTo>
                  <a:pt x="63460" y="94290"/>
                </a:lnTo>
                <a:lnTo>
                  <a:pt x="63430" y="94290"/>
                </a:lnTo>
                <a:lnTo>
                  <a:pt x="63410" y="94310"/>
                </a:lnTo>
                <a:lnTo>
                  <a:pt x="63400" y="94320"/>
                </a:lnTo>
                <a:lnTo>
                  <a:pt x="63370" y="94310"/>
                </a:lnTo>
                <a:lnTo>
                  <a:pt x="63350" y="94320"/>
                </a:lnTo>
                <a:lnTo>
                  <a:pt x="63330" y="94310"/>
                </a:lnTo>
                <a:lnTo>
                  <a:pt x="63310" y="94290"/>
                </a:lnTo>
                <a:lnTo>
                  <a:pt x="63330" y="94280"/>
                </a:lnTo>
                <a:lnTo>
                  <a:pt x="63340" y="94260"/>
                </a:lnTo>
                <a:lnTo>
                  <a:pt x="63310" y="94260"/>
                </a:lnTo>
                <a:lnTo>
                  <a:pt x="63280" y="94260"/>
                </a:lnTo>
                <a:lnTo>
                  <a:pt x="63260" y="94250"/>
                </a:lnTo>
                <a:lnTo>
                  <a:pt x="63240" y="94230"/>
                </a:lnTo>
                <a:lnTo>
                  <a:pt x="63240" y="94200"/>
                </a:lnTo>
                <a:lnTo>
                  <a:pt x="63220" y="94200"/>
                </a:lnTo>
                <a:lnTo>
                  <a:pt x="63200" y="94200"/>
                </a:lnTo>
                <a:lnTo>
                  <a:pt x="63210" y="94230"/>
                </a:lnTo>
                <a:lnTo>
                  <a:pt x="63200" y="94240"/>
                </a:lnTo>
                <a:lnTo>
                  <a:pt x="63210" y="94250"/>
                </a:lnTo>
                <a:lnTo>
                  <a:pt x="63240" y="94260"/>
                </a:lnTo>
                <a:lnTo>
                  <a:pt x="63240" y="94290"/>
                </a:lnTo>
                <a:lnTo>
                  <a:pt x="63220" y="94280"/>
                </a:lnTo>
                <a:lnTo>
                  <a:pt x="63210" y="94310"/>
                </a:lnTo>
                <a:lnTo>
                  <a:pt x="63190" y="94340"/>
                </a:lnTo>
                <a:lnTo>
                  <a:pt x="63210" y="94350"/>
                </a:lnTo>
                <a:lnTo>
                  <a:pt x="63240" y="94350"/>
                </a:lnTo>
                <a:lnTo>
                  <a:pt x="63260" y="94360"/>
                </a:lnTo>
                <a:lnTo>
                  <a:pt x="63280" y="94380"/>
                </a:lnTo>
                <a:lnTo>
                  <a:pt x="63280" y="94400"/>
                </a:lnTo>
                <a:lnTo>
                  <a:pt x="63300" y="94430"/>
                </a:lnTo>
                <a:lnTo>
                  <a:pt x="63310" y="94460"/>
                </a:lnTo>
                <a:lnTo>
                  <a:pt x="63320" y="94490"/>
                </a:lnTo>
                <a:lnTo>
                  <a:pt x="63320" y="94520"/>
                </a:lnTo>
                <a:lnTo>
                  <a:pt x="63330" y="94550"/>
                </a:lnTo>
                <a:lnTo>
                  <a:pt x="63330" y="94580"/>
                </a:lnTo>
                <a:lnTo>
                  <a:pt x="63310" y="94590"/>
                </a:lnTo>
                <a:lnTo>
                  <a:pt x="63310" y="94620"/>
                </a:lnTo>
                <a:lnTo>
                  <a:pt x="63330" y="94650"/>
                </a:lnTo>
                <a:lnTo>
                  <a:pt x="63340" y="94630"/>
                </a:lnTo>
                <a:lnTo>
                  <a:pt x="63350" y="94600"/>
                </a:lnTo>
                <a:lnTo>
                  <a:pt x="63370" y="94570"/>
                </a:lnTo>
                <a:lnTo>
                  <a:pt x="63390" y="94600"/>
                </a:lnTo>
                <a:lnTo>
                  <a:pt x="63410" y="94620"/>
                </a:lnTo>
                <a:lnTo>
                  <a:pt x="63440" y="94630"/>
                </a:lnTo>
                <a:lnTo>
                  <a:pt x="63460" y="94640"/>
                </a:lnTo>
                <a:lnTo>
                  <a:pt x="63420" y="94650"/>
                </a:lnTo>
                <a:lnTo>
                  <a:pt x="63440" y="94670"/>
                </a:lnTo>
                <a:lnTo>
                  <a:pt x="63460" y="94680"/>
                </a:lnTo>
                <a:lnTo>
                  <a:pt x="63450" y="94700"/>
                </a:lnTo>
                <a:lnTo>
                  <a:pt x="63440" y="94720"/>
                </a:lnTo>
                <a:lnTo>
                  <a:pt x="63420" y="94720"/>
                </a:lnTo>
                <a:lnTo>
                  <a:pt x="63400" y="94730"/>
                </a:lnTo>
                <a:lnTo>
                  <a:pt x="63370" y="94740"/>
                </a:lnTo>
                <a:lnTo>
                  <a:pt x="63350" y="94730"/>
                </a:lnTo>
                <a:lnTo>
                  <a:pt x="63340" y="94760"/>
                </a:lnTo>
                <a:lnTo>
                  <a:pt x="63350" y="94790"/>
                </a:lnTo>
                <a:lnTo>
                  <a:pt x="63350" y="94820"/>
                </a:lnTo>
                <a:lnTo>
                  <a:pt x="63370" y="94840"/>
                </a:lnTo>
                <a:lnTo>
                  <a:pt x="63390" y="94870"/>
                </a:lnTo>
                <a:lnTo>
                  <a:pt x="63390" y="94900"/>
                </a:lnTo>
                <a:lnTo>
                  <a:pt x="63400" y="94930"/>
                </a:lnTo>
                <a:lnTo>
                  <a:pt x="63400" y="94950"/>
                </a:lnTo>
                <a:lnTo>
                  <a:pt x="63400" y="94970"/>
                </a:lnTo>
                <a:lnTo>
                  <a:pt x="63420" y="95000"/>
                </a:lnTo>
                <a:lnTo>
                  <a:pt x="63440" y="95040"/>
                </a:lnTo>
                <a:lnTo>
                  <a:pt x="63450" y="95060"/>
                </a:lnTo>
                <a:lnTo>
                  <a:pt x="63460" y="95080"/>
                </a:lnTo>
                <a:lnTo>
                  <a:pt x="63470" y="95110"/>
                </a:lnTo>
                <a:lnTo>
                  <a:pt x="63480" y="95130"/>
                </a:lnTo>
                <a:lnTo>
                  <a:pt x="63460" y="95150"/>
                </a:lnTo>
                <a:lnTo>
                  <a:pt x="63430" y="95160"/>
                </a:lnTo>
                <a:lnTo>
                  <a:pt x="63400" y="95170"/>
                </a:lnTo>
                <a:lnTo>
                  <a:pt x="63390" y="95170"/>
                </a:lnTo>
                <a:lnTo>
                  <a:pt x="63360" y="95180"/>
                </a:lnTo>
                <a:lnTo>
                  <a:pt x="63340" y="95180"/>
                </a:lnTo>
                <a:lnTo>
                  <a:pt x="63310" y="95180"/>
                </a:lnTo>
                <a:lnTo>
                  <a:pt x="63290" y="95180"/>
                </a:lnTo>
                <a:lnTo>
                  <a:pt x="63260" y="95180"/>
                </a:lnTo>
                <a:lnTo>
                  <a:pt x="63230" y="95170"/>
                </a:lnTo>
                <a:lnTo>
                  <a:pt x="63210" y="95160"/>
                </a:lnTo>
                <a:lnTo>
                  <a:pt x="63180" y="95150"/>
                </a:lnTo>
                <a:lnTo>
                  <a:pt x="63150" y="95150"/>
                </a:lnTo>
                <a:lnTo>
                  <a:pt x="63120" y="95140"/>
                </a:lnTo>
                <a:lnTo>
                  <a:pt x="63090" y="95120"/>
                </a:lnTo>
                <a:lnTo>
                  <a:pt x="63060" y="95100"/>
                </a:lnTo>
                <a:lnTo>
                  <a:pt x="63010" y="95090"/>
                </a:lnTo>
                <a:lnTo>
                  <a:pt x="62970" y="95090"/>
                </a:lnTo>
                <a:lnTo>
                  <a:pt x="62940" y="95080"/>
                </a:lnTo>
                <a:lnTo>
                  <a:pt x="62900" y="95090"/>
                </a:lnTo>
                <a:lnTo>
                  <a:pt x="62860" y="95100"/>
                </a:lnTo>
                <a:lnTo>
                  <a:pt x="62840" y="95110"/>
                </a:lnTo>
                <a:lnTo>
                  <a:pt x="62810" y="95120"/>
                </a:lnTo>
                <a:lnTo>
                  <a:pt x="62770" y="95120"/>
                </a:lnTo>
                <a:lnTo>
                  <a:pt x="62730" y="95100"/>
                </a:lnTo>
                <a:lnTo>
                  <a:pt x="62700" y="95070"/>
                </a:lnTo>
                <a:lnTo>
                  <a:pt x="62670" y="95070"/>
                </a:lnTo>
                <a:lnTo>
                  <a:pt x="62630" y="95070"/>
                </a:lnTo>
                <a:lnTo>
                  <a:pt x="62610" y="95040"/>
                </a:lnTo>
                <a:lnTo>
                  <a:pt x="62590" y="95030"/>
                </a:lnTo>
                <a:lnTo>
                  <a:pt x="62590" y="94980"/>
                </a:lnTo>
                <a:lnTo>
                  <a:pt x="62610" y="94930"/>
                </a:lnTo>
                <a:lnTo>
                  <a:pt x="62630" y="94900"/>
                </a:lnTo>
                <a:lnTo>
                  <a:pt x="62670" y="94890"/>
                </a:lnTo>
                <a:lnTo>
                  <a:pt x="62690" y="94910"/>
                </a:lnTo>
                <a:lnTo>
                  <a:pt x="62700" y="94880"/>
                </a:lnTo>
                <a:lnTo>
                  <a:pt x="62720" y="94840"/>
                </a:lnTo>
                <a:lnTo>
                  <a:pt x="62690" y="94820"/>
                </a:lnTo>
                <a:lnTo>
                  <a:pt x="62680" y="94790"/>
                </a:lnTo>
                <a:lnTo>
                  <a:pt x="62650" y="94800"/>
                </a:lnTo>
                <a:lnTo>
                  <a:pt x="62620" y="94800"/>
                </a:lnTo>
                <a:lnTo>
                  <a:pt x="62630" y="94770"/>
                </a:lnTo>
                <a:lnTo>
                  <a:pt x="62640" y="94750"/>
                </a:lnTo>
                <a:lnTo>
                  <a:pt x="62650" y="94720"/>
                </a:lnTo>
                <a:lnTo>
                  <a:pt x="62670" y="94700"/>
                </a:lnTo>
                <a:lnTo>
                  <a:pt x="62650" y="94680"/>
                </a:lnTo>
                <a:lnTo>
                  <a:pt x="62650" y="94650"/>
                </a:lnTo>
                <a:lnTo>
                  <a:pt x="62650" y="94630"/>
                </a:lnTo>
                <a:lnTo>
                  <a:pt x="62650" y="94590"/>
                </a:lnTo>
                <a:lnTo>
                  <a:pt x="62670" y="94550"/>
                </a:lnTo>
                <a:lnTo>
                  <a:pt x="62690" y="94510"/>
                </a:lnTo>
                <a:lnTo>
                  <a:pt x="62710" y="94470"/>
                </a:lnTo>
                <a:lnTo>
                  <a:pt x="62670" y="94470"/>
                </a:lnTo>
                <a:lnTo>
                  <a:pt x="62630" y="94470"/>
                </a:lnTo>
                <a:lnTo>
                  <a:pt x="62590" y="94480"/>
                </a:lnTo>
                <a:lnTo>
                  <a:pt x="62560" y="94480"/>
                </a:lnTo>
                <a:lnTo>
                  <a:pt x="62510" y="94480"/>
                </a:lnTo>
                <a:lnTo>
                  <a:pt x="62480" y="94470"/>
                </a:lnTo>
                <a:lnTo>
                  <a:pt x="62460" y="94490"/>
                </a:lnTo>
                <a:lnTo>
                  <a:pt x="62420" y="94510"/>
                </a:lnTo>
                <a:lnTo>
                  <a:pt x="62390" y="94530"/>
                </a:lnTo>
                <a:lnTo>
                  <a:pt x="62370" y="94550"/>
                </a:lnTo>
                <a:lnTo>
                  <a:pt x="62360" y="94580"/>
                </a:lnTo>
                <a:lnTo>
                  <a:pt x="62340" y="94610"/>
                </a:lnTo>
                <a:lnTo>
                  <a:pt x="62310" y="94590"/>
                </a:lnTo>
                <a:lnTo>
                  <a:pt x="62280" y="94610"/>
                </a:lnTo>
                <a:lnTo>
                  <a:pt x="62270" y="94570"/>
                </a:lnTo>
                <a:lnTo>
                  <a:pt x="62240" y="94560"/>
                </a:lnTo>
                <a:lnTo>
                  <a:pt x="62200" y="94580"/>
                </a:lnTo>
                <a:lnTo>
                  <a:pt x="62170" y="94590"/>
                </a:lnTo>
                <a:lnTo>
                  <a:pt x="62150" y="94560"/>
                </a:lnTo>
                <a:lnTo>
                  <a:pt x="62110" y="94550"/>
                </a:lnTo>
                <a:lnTo>
                  <a:pt x="62090" y="94530"/>
                </a:lnTo>
                <a:lnTo>
                  <a:pt x="62070" y="94510"/>
                </a:lnTo>
                <a:lnTo>
                  <a:pt x="62060" y="94480"/>
                </a:lnTo>
                <a:lnTo>
                  <a:pt x="62040" y="94470"/>
                </a:lnTo>
                <a:lnTo>
                  <a:pt x="62010" y="94450"/>
                </a:lnTo>
                <a:lnTo>
                  <a:pt x="61990" y="94460"/>
                </a:lnTo>
                <a:lnTo>
                  <a:pt x="61970" y="94480"/>
                </a:lnTo>
                <a:lnTo>
                  <a:pt x="61990" y="94490"/>
                </a:lnTo>
                <a:lnTo>
                  <a:pt x="61990" y="94510"/>
                </a:lnTo>
                <a:lnTo>
                  <a:pt x="61990" y="94540"/>
                </a:lnTo>
                <a:lnTo>
                  <a:pt x="62010" y="94570"/>
                </a:lnTo>
                <a:lnTo>
                  <a:pt x="62030" y="94600"/>
                </a:lnTo>
                <a:lnTo>
                  <a:pt x="62070" y="94610"/>
                </a:lnTo>
                <a:lnTo>
                  <a:pt x="62090" y="94630"/>
                </a:lnTo>
                <a:lnTo>
                  <a:pt x="62090" y="94670"/>
                </a:lnTo>
                <a:lnTo>
                  <a:pt x="62090" y="94690"/>
                </a:lnTo>
                <a:lnTo>
                  <a:pt x="62110" y="94690"/>
                </a:lnTo>
                <a:lnTo>
                  <a:pt x="62130" y="94700"/>
                </a:lnTo>
                <a:lnTo>
                  <a:pt x="62160" y="94710"/>
                </a:lnTo>
                <a:lnTo>
                  <a:pt x="62190" y="94730"/>
                </a:lnTo>
                <a:lnTo>
                  <a:pt x="62220" y="94740"/>
                </a:lnTo>
                <a:lnTo>
                  <a:pt x="62230" y="94760"/>
                </a:lnTo>
                <a:lnTo>
                  <a:pt x="62200" y="94770"/>
                </a:lnTo>
                <a:lnTo>
                  <a:pt x="62190" y="94790"/>
                </a:lnTo>
                <a:lnTo>
                  <a:pt x="62170" y="94770"/>
                </a:lnTo>
                <a:lnTo>
                  <a:pt x="62140" y="94740"/>
                </a:lnTo>
                <a:lnTo>
                  <a:pt x="62120" y="94760"/>
                </a:lnTo>
                <a:lnTo>
                  <a:pt x="62120" y="94780"/>
                </a:lnTo>
                <a:lnTo>
                  <a:pt x="62100" y="94790"/>
                </a:lnTo>
                <a:lnTo>
                  <a:pt x="62100" y="94820"/>
                </a:lnTo>
                <a:lnTo>
                  <a:pt x="62090" y="94850"/>
                </a:lnTo>
                <a:lnTo>
                  <a:pt x="62070" y="94830"/>
                </a:lnTo>
                <a:lnTo>
                  <a:pt x="62080" y="94810"/>
                </a:lnTo>
                <a:lnTo>
                  <a:pt x="62070" y="94790"/>
                </a:lnTo>
                <a:lnTo>
                  <a:pt x="62060" y="94770"/>
                </a:lnTo>
                <a:lnTo>
                  <a:pt x="62050" y="94750"/>
                </a:lnTo>
                <a:lnTo>
                  <a:pt x="62030" y="94760"/>
                </a:lnTo>
                <a:lnTo>
                  <a:pt x="62000" y="94760"/>
                </a:lnTo>
                <a:lnTo>
                  <a:pt x="61990" y="94780"/>
                </a:lnTo>
                <a:lnTo>
                  <a:pt x="61960" y="94780"/>
                </a:lnTo>
                <a:lnTo>
                  <a:pt x="61950" y="94780"/>
                </a:lnTo>
                <a:lnTo>
                  <a:pt x="61950" y="94820"/>
                </a:lnTo>
                <a:lnTo>
                  <a:pt x="61930" y="94840"/>
                </a:lnTo>
                <a:lnTo>
                  <a:pt x="61900" y="94830"/>
                </a:lnTo>
                <a:lnTo>
                  <a:pt x="61870" y="94850"/>
                </a:lnTo>
                <a:lnTo>
                  <a:pt x="61850" y="94860"/>
                </a:lnTo>
                <a:lnTo>
                  <a:pt x="61840" y="94880"/>
                </a:lnTo>
                <a:lnTo>
                  <a:pt x="61850" y="94920"/>
                </a:lnTo>
                <a:lnTo>
                  <a:pt x="61820" y="94940"/>
                </a:lnTo>
                <a:lnTo>
                  <a:pt x="61820" y="94960"/>
                </a:lnTo>
                <a:lnTo>
                  <a:pt x="61830" y="94990"/>
                </a:lnTo>
                <a:lnTo>
                  <a:pt x="61810" y="95020"/>
                </a:lnTo>
                <a:lnTo>
                  <a:pt x="61800" y="95030"/>
                </a:lnTo>
                <a:lnTo>
                  <a:pt x="61790" y="95060"/>
                </a:lnTo>
                <a:lnTo>
                  <a:pt x="61760" y="95070"/>
                </a:lnTo>
                <a:lnTo>
                  <a:pt x="61760" y="95110"/>
                </a:lnTo>
                <a:lnTo>
                  <a:pt x="61750" y="95130"/>
                </a:lnTo>
                <a:lnTo>
                  <a:pt x="61750" y="95140"/>
                </a:lnTo>
                <a:lnTo>
                  <a:pt x="61730" y="95160"/>
                </a:lnTo>
                <a:lnTo>
                  <a:pt x="61710" y="95180"/>
                </a:lnTo>
                <a:lnTo>
                  <a:pt x="61710" y="95200"/>
                </a:lnTo>
                <a:lnTo>
                  <a:pt x="61730" y="95240"/>
                </a:lnTo>
                <a:lnTo>
                  <a:pt x="61730" y="95250"/>
                </a:lnTo>
                <a:lnTo>
                  <a:pt x="61720" y="95280"/>
                </a:lnTo>
                <a:lnTo>
                  <a:pt x="61720" y="95320"/>
                </a:lnTo>
                <a:lnTo>
                  <a:pt x="61730" y="95350"/>
                </a:lnTo>
                <a:lnTo>
                  <a:pt x="61740" y="95370"/>
                </a:lnTo>
                <a:lnTo>
                  <a:pt x="61760" y="95380"/>
                </a:lnTo>
                <a:lnTo>
                  <a:pt x="61770" y="95400"/>
                </a:lnTo>
                <a:lnTo>
                  <a:pt x="61790" y="95420"/>
                </a:lnTo>
                <a:lnTo>
                  <a:pt x="61800" y="95410"/>
                </a:lnTo>
                <a:lnTo>
                  <a:pt x="61800" y="95430"/>
                </a:lnTo>
                <a:lnTo>
                  <a:pt x="61800" y="95450"/>
                </a:lnTo>
                <a:lnTo>
                  <a:pt x="61780" y="95450"/>
                </a:lnTo>
                <a:lnTo>
                  <a:pt x="61750" y="95440"/>
                </a:lnTo>
                <a:lnTo>
                  <a:pt x="61730" y="95440"/>
                </a:lnTo>
                <a:lnTo>
                  <a:pt x="61700" y="95440"/>
                </a:lnTo>
                <a:lnTo>
                  <a:pt x="61670" y="95450"/>
                </a:lnTo>
                <a:lnTo>
                  <a:pt x="61660" y="95420"/>
                </a:lnTo>
                <a:lnTo>
                  <a:pt x="61650" y="95400"/>
                </a:lnTo>
                <a:lnTo>
                  <a:pt x="61640" y="95380"/>
                </a:lnTo>
                <a:lnTo>
                  <a:pt x="61630" y="95360"/>
                </a:lnTo>
                <a:lnTo>
                  <a:pt x="61610" y="95360"/>
                </a:lnTo>
                <a:lnTo>
                  <a:pt x="61580" y="95370"/>
                </a:lnTo>
                <a:lnTo>
                  <a:pt x="61570" y="95370"/>
                </a:lnTo>
                <a:lnTo>
                  <a:pt x="61570" y="95350"/>
                </a:lnTo>
                <a:lnTo>
                  <a:pt x="61580" y="95310"/>
                </a:lnTo>
                <a:lnTo>
                  <a:pt x="61550" y="95280"/>
                </a:lnTo>
                <a:lnTo>
                  <a:pt x="61470" y="95230"/>
                </a:lnTo>
                <a:lnTo>
                  <a:pt x="61460" y="95220"/>
                </a:lnTo>
                <a:lnTo>
                  <a:pt x="61430" y="95200"/>
                </a:lnTo>
                <a:lnTo>
                  <a:pt x="61420" y="95200"/>
                </a:lnTo>
                <a:lnTo>
                  <a:pt x="61380" y="95160"/>
                </a:lnTo>
                <a:lnTo>
                  <a:pt x="61090" y="94950"/>
                </a:lnTo>
                <a:lnTo>
                  <a:pt x="60890" y="94820"/>
                </a:lnTo>
                <a:lnTo>
                  <a:pt x="60820" y="94770"/>
                </a:lnTo>
                <a:lnTo>
                  <a:pt x="60800" y="94750"/>
                </a:lnTo>
                <a:lnTo>
                  <a:pt x="60710" y="94690"/>
                </a:lnTo>
                <a:lnTo>
                  <a:pt x="60570" y="94580"/>
                </a:lnTo>
                <a:lnTo>
                  <a:pt x="60140" y="94280"/>
                </a:lnTo>
                <a:lnTo>
                  <a:pt x="60030" y="94200"/>
                </a:lnTo>
                <a:lnTo>
                  <a:pt x="59490" y="93820"/>
                </a:lnTo>
                <a:lnTo>
                  <a:pt x="59080" y="93540"/>
                </a:lnTo>
                <a:lnTo>
                  <a:pt x="58890" y="93420"/>
                </a:lnTo>
                <a:lnTo>
                  <a:pt x="58810" y="93360"/>
                </a:lnTo>
                <a:lnTo>
                  <a:pt x="58760" y="93320"/>
                </a:lnTo>
                <a:lnTo>
                  <a:pt x="58740" y="93310"/>
                </a:lnTo>
                <a:lnTo>
                  <a:pt x="58700" y="93280"/>
                </a:lnTo>
                <a:lnTo>
                  <a:pt x="58580" y="93200"/>
                </a:lnTo>
                <a:lnTo>
                  <a:pt x="58570" y="93190"/>
                </a:lnTo>
                <a:lnTo>
                  <a:pt x="58390" y="93070"/>
                </a:lnTo>
                <a:lnTo>
                  <a:pt x="58370" y="93050"/>
                </a:lnTo>
                <a:lnTo>
                  <a:pt x="58070" y="92840"/>
                </a:lnTo>
                <a:lnTo>
                  <a:pt x="58040" y="92820"/>
                </a:lnTo>
                <a:lnTo>
                  <a:pt x="57860" y="92700"/>
                </a:lnTo>
                <a:lnTo>
                  <a:pt x="57800" y="92670"/>
                </a:lnTo>
                <a:lnTo>
                  <a:pt x="57180" y="92230"/>
                </a:lnTo>
                <a:lnTo>
                  <a:pt x="56290" y="91610"/>
                </a:lnTo>
                <a:lnTo>
                  <a:pt x="56240" y="91580"/>
                </a:lnTo>
                <a:lnTo>
                  <a:pt x="55870" y="91310"/>
                </a:lnTo>
                <a:lnTo>
                  <a:pt x="55370" y="90960"/>
                </a:lnTo>
                <a:lnTo>
                  <a:pt x="55330" y="90930"/>
                </a:lnTo>
                <a:lnTo>
                  <a:pt x="55280" y="90900"/>
                </a:lnTo>
                <a:lnTo>
                  <a:pt x="55240" y="90870"/>
                </a:lnTo>
                <a:lnTo>
                  <a:pt x="54900" y="90640"/>
                </a:lnTo>
                <a:lnTo>
                  <a:pt x="54840" y="90590"/>
                </a:lnTo>
                <a:lnTo>
                  <a:pt x="54860" y="90580"/>
                </a:lnTo>
                <a:lnTo>
                  <a:pt x="54890" y="90570"/>
                </a:lnTo>
                <a:lnTo>
                  <a:pt x="55160" y="90470"/>
                </a:lnTo>
                <a:lnTo>
                  <a:pt x="55430" y="90380"/>
                </a:lnTo>
                <a:lnTo>
                  <a:pt x="55530" y="90340"/>
                </a:lnTo>
                <a:lnTo>
                  <a:pt x="55630" y="90310"/>
                </a:lnTo>
                <a:lnTo>
                  <a:pt x="55700" y="90280"/>
                </a:lnTo>
                <a:lnTo>
                  <a:pt x="55780" y="90260"/>
                </a:lnTo>
                <a:lnTo>
                  <a:pt x="55860" y="90230"/>
                </a:lnTo>
                <a:lnTo>
                  <a:pt x="55950" y="90200"/>
                </a:lnTo>
                <a:lnTo>
                  <a:pt x="56040" y="90160"/>
                </a:lnTo>
                <a:lnTo>
                  <a:pt x="56140" y="90130"/>
                </a:lnTo>
                <a:lnTo>
                  <a:pt x="56240" y="90090"/>
                </a:lnTo>
                <a:lnTo>
                  <a:pt x="56330" y="90060"/>
                </a:lnTo>
                <a:lnTo>
                  <a:pt x="56410" y="90030"/>
                </a:lnTo>
                <a:lnTo>
                  <a:pt x="56490" y="90000"/>
                </a:lnTo>
                <a:lnTo>
                  <a:pt x="56560" y="89980"/>
                </a:lnTo>
                <a:lnTo>
                  <a:pt x="56640" y="89950"/>
                </a:lnTo>
                <a:lnTo>
                  <a:pt x="56750" y="89910"/>
                </a:lnTo>
                <a:lnTo>
                  <a:pt x="56850" y="89870"/>
                </a:lnTo>
                <a:lnTo>
                  <a:pt x="56930" y="89850"/>
                </a:lnTo>
                <a:lnTo>
                  <a:pt x="57000" y="89820"/>
                </a:lnTo>
                <a:lnTo>
                  <a:pt x="57090" y="89790"/>
                </a:lnTo>
                <a:lnTo>
                  <a:pt x="57180" y="89750"/>
                </a:lnTo>
                <a:lnTo>
                  <a:pt x="57280" y="89720"/>
                </a:lnTo>
                <a:lnTo>
                  <a:pt x="57370" y="89690"/>
                </a:lnTo>
                <a:lnTo>
                  <a:pt x="57450" y="89660"/>
                </a:lnTo>
                <a:lnTo>
                  <a:pt x="57530" y="89630"/>
                </a:lnTo>
                <a:lnTo>
                  <a:pt x="57590" y="89610"/>
                </a:lnTo>
                <a:lnTo>
                  <a:pt x="57660" y="89580"/>
                </a:lnTo>
                <a:lnTo>
                  <a:pt x="57730" y="89560"/>
                </a:lnTo>
                <a:lnTo>
                  <a:pt x="57800" y="89530"/>
                </a:lnTo>
                <a:lnTo>
                  <a:pt x="57910" y="89490"/>
                </a:lnTo>
                <a:lnTo>
                  <a:pt x="58020" y="89450"/>
                </a:lnTo>
                <a:lnTo>
                  <a:pt x="58100" y="89420"/>
                </a:lnTo>
                <a:lnTo>
                  <a:pt x="58190" y="89390"/>
                </a:lnTo>
                <a:lnTo>
                  <a:pt x="58260" y="89360"/>
                </a:lnTo>
                <a:lnTo>
                  <a:pt x="58330" y="89330"/>
                </a:lnTo>
                <a:lnTo>
                  <a:pt x="58340" y="89330"/>
                </a:lnTo>
                <a:lnTo>
                  <a:pt x="58360" y="89320"/>
                </a:lnTo>
                <a:lnTo>
                  <a:pt x="58370" y="89320"/>
                </a:lnTo>
                <a:lnTo>
                  <a:pt x="58380" y="89320"/>
                </a:lnTo>
                <a:lnTo>
                  <a:pt x="58390" y="89310"/>
                </a:lnTo>
                <a:lnTo>
                  <a:pt x="58460" y="89290"/>
                </a:lnTo>
                <a:lnTo>
                  <a:pt x="58530" y="89260"/>
                </a:lnTo>
                <a:lnTo>
                  <a:pt x="58570" y="89250"/>
                </a:lnTo>
                <a:lnTo>
                  <a:pt x="58610" y="89230"/>
                </a:lnTo>
                <a:lnTo>
                  <a:pt x="58620" y="89230"/>
                </a:lnTo>
                <a:lnTo>
                  <a:pt x="58630" y="89230"/>
                </a:lnTo>
                <a:lnTo>
                  <a:pt x="58640" y="89220"/>
                </a:lnTo>
                <a:lnTo>
                  <a:pt x="58650" y="89220"/>
                </a:lnTo>
                <a:lnTo>
                  <a:pt x="58660" y="89220"/>
                </a:lnTo>
                <a:lnTo>
                  <a:pt x="58670" y="89210"/>
                </a:lnTo>
                <a:lnTo>
                  <a:pt x="58680" y="89210"/>
                </a:lnTo>
                <a:lnTo>
                  <a:pt x="58690" y="89210"/>
                </a:lnTo>
                <a:lnTo>
                  <a:pt x="58700" y="89200"/>
                </a:lnTo>
                <a:lnTo>
                  <a:pt x="58710" y="89200"/>
                </a:lnTo>
                <a:lnTo>
                  <a:pt x="58720" y="89200"/>
                </a:lnTo>
                <a:lnTo>
                  <a:pt x="58730" y="89190"/>
                </a:lnTo>
                <a:lnTo>
                  <a:pt x="58740" y="89190"/>
                </a:lnTo>
                <a:lnTo>
                  <a:pt x="58750" y="89190"/>
                </a:lnTo>
                <a:lnTo>
                  <a:pt x="58760" y="89180"/>
                </a:lnTo>
                <a:lnTo>
                  <a:pt x="58770" y="89180"/>
                </a:lnTo>
                <a:lnTo>
                  <a:pt x="58780" y="89180"/>
                </a:lnTo>
                <a:lnTo>
                  <a:pt x="58790" y="89170"/>
                </a:lnTo>
                <a:lnTo>
                  <a:pt x="58800" y="89170"/>
                </a:lnTo>
                <a:lnTo>
                  <a:pt x="58840" y="89150"/>
                </a:lnTo>
                <a:lnTo>
                  <a:pt x="58880" y="89140"/>
                </a:lnTo>
                <a:lnTo>
                  <a:pt x="58890" y="89140"/>
                </a:lnTo>
                <a:lnTo>
                  <a:pt x="58900" y="89130"/>
                </a:lnTo>
                <a:lnTo>
                  <a:pt x="58910" y="89130"/>
                </a:lnTo>
                <a:lnTo>
                  <a:pt x="58920" y="89130"/>
                </a:lnTo>
                <a:lnTo>
                  <a:pt x="58930" y="89120"/>
                </a:lnTo>
                <a:lnTo>
                  <a:pt x="58940" y="89120"/>
                </a:lnTo>
                <a:lnTo>
                  <a:pt x="58950" y="89110"/>
                </a:lnTo>
                <a:lnTo>
                  <a:pt x="58960" y="89110"/>
                </a:lnTo>
                <a:lnTo>
                  <a:pt x="58980" y="89100"/>
                </a:lnTo>
                <a:lnTo>
                  <a:pt x="59000" y="89100"/>
                </a:lnTo>
                <a:lnTo>
                  <a:pt x="59010" y="89090"/>
                </a:lnTo>
                <a:lnTo>
                  <a:pt x="59030" y="89090"/>
                </a:lnTo>
                <a:lnTo>
                  <a:pt x="59100" y="89060"/>
                </a:lnTo>
                <a:lnTo>
                  <a:pt x="59170" y="89040"/>
                </a:lnTo>
                <a:lnTo>
                  <a:pt x="59250" y="89010"/>
                </a:lnTo>
                <a:lnTo>
                  <a:pt x="59340" y="88980"/>
                </a:lnTo>
                <a:lnTo>
                  <a:pt x="59350" y="88940"/>
                </a:lnTo>
                <a:lnTo>
                  <a:pt x="59370" y="88900"/>
                </a:lnTo>
                <a:lnTo>
                  <a:pt x="59380" y="88870"/>
                </a:lnTo>
                <a:lnTo>
                  <a:pt x="59400" y="88850"/>
                </a:lnTo>
                <a:lnTo>
                  <a:pt x="59410" y="88820"/>
                </a:lnTo>
                <a:lnTo>
                  <a:pt x="59420" y="88800"/>
                </a:lnTo>
                <a:lnTo>
                  <a:pt x="59430" y="88760"/>
                </a:lnTo>
                <a:lnTo>
                  <a:pt x="59450" y="88730"/>
                </a:lnTo>
                <a:lnTo>
                  <a:pt x="59460" y="88700"/>
                </a:lnTo>
                <a:lnTo>
                  <a:pt x="59470" y="88670"/>
                </a:lnTo>
                <a:lnTo>
                  <a:pt x="59490" y="88640"/>
                </a:lnTo>
                <a:lnTo>
                  <a:pt x="59500" y="88610"/>
                </a:lnTo>
                <a:lnTo>
                  <a:pt x="59510" y="88580"/>
                </a:lnTo>
                <a:lnTo>
                  <a:pt x="59530" y="88550"/>
                </a:lnTo>
                <a:lnTo>
                  <a:pt x="59540" y="88520"/>
                </a:lnTo>
                <a:lnTo>
                  <a:pt x="59550" y="88490"/>
                </a:lnTo>
                <a:lnTo>
                  <a:pt x="59570" y="88450"/>
                </a:lnTo>
                <a:lnTo>
                  <a:pt x="59590" y="88420"/>
                </a:lnTo>
                <a:lnTo>
                  <a:pt x="59600" y="88390"/>
                </a:lnTo>
                <a:lnTo>
                  <a:pt x="59610" y="88360"/>
                </a:lnTo>
                <a:lnTo>
                  <a:pt x="59630" y="88320"/>
                </a:lnTo>
                <a:lnTo>
                  <a:pt x="59640" y="88290"/>
                </a:lnTo>
                <a:lnTo>
                  <a:pt x="59660" y="88250"/>
                </a:lnTo>
                <a:lnTo>
                  <a:pt x="59670" y="88220"/>
                </a:lnTo>
                <a:lnTo>
                  <a:pt x="59690" y="88190"/>
                </a:lnTo>
                <a:lnTo>
                  <a:pt x="59700" y="88150"/>
                </a:lnTo>
                <a:lnTo>
                  <a:pt x="59720" y="88120"/>
                </a:lnTo>
                <a:lnTo>
                  <a:pt x="59730" y="88090"/>
                </a:lnTo>
                <a:lnTo>
                  <a:pt x="59750" y="88060"/>
                </a:lnTo>
                <a:lnTo>
                  <a:pt x="59760" y="88030"/>
                </a:lnTo>
                <a:lnTo>
                  <a:pt x="59770" y="87990"/>
                </a:lnTo>
                <a:lnTo>
                  <a:pt x="59790" y="87960"/>
                </a:lnTo>
                <a:lnTo>
                  <a:pt x="59800" y="87940"/>
                </a:lnTo>
                <a:lnTo>
                  <a:pt x="59810" y="87910"/>
                </a:lnTo>
                <a:lnTo>
                  <a:pt x="59820" y="87900"/>
                </a:lnTo>
                <a:lnTo>
                  <a:pt x="59830" y="87870"/>
                </a:lnTo>
                <a:lnTo>
                  <a:pt x="59840" y="87840"/>
                </a:lnTo>
                <a:lnTo>
                  <a:pt x="59860" y="87810"/>
                </a:lnTo>
                <a:lnTo>
                  <a:pt x="59870" y="87780"/>
                </a:lnTo>
                <a:lnTo>
                  <a:pt x="59880" y="87750"/>
                </a:lnTo>
                <a:lnTo>
                  <a:pt x="59890" y="87720"/>
                </a:lnTo>
                <a:lnTo>
                  <a:pt x="59910" y="87690"/>
                </a:lnTo>
                <a:lnTo>
                  <a:pt x="59920" y="87650"/>
                </a:lnTo>
                <a:lnTo>
                  <a:pt x="59940" y="87620"/>
                </a:lnTo>
                <a:lnTo>
                  <a:pt x="59950" y="87590"/>
                </a:lnTo>
                <a:lnTo>
                  <a:pt x="59960" y="87560"/>
                </a:lnTo>
                <a:lnTo>
                  <a:pt x="59980" y="87530"/>
                </a:lnTo>
                <a:lnTo>
                  <a:pt x="59990" y="87500"/>
                </a:lnTo>
                <a:lnTo>
                  <a:pt x="60000" y="87470"/>
                </a:lnTo>
                <a:lnTo>
                  <a:pt x="60020" y="87440"/>
                </a:lnTo>
                <a:lnTo>
                  <a:pt x="60030" y="87400"/>
                </a:lnTo>
                <a:lnTo>
                  <a:pt x="60050" y="87370"/>
                </a:lnTo>
                <a:lnTo>
                  <a:pt x="60060" y="87340"/>
                </a:lnTo>
                <a:lnTo>
                  <a:pt x="60070" y="87310"/>
                </a:lnTo>
                <a:lnTo>
                  <a:pt x="60090" y="87280"/>
                </a:lnTo>
                <a:lnTo>
                  <a:pt x="60100" y="87250"/>
                </a:lnTo>
                <a:lnTo>
                  <a:pt x="60110" y="87220"/>
                </a:lnTo>
                <a:lnTo>
                  <a:pt x="60120" y="87200"/>
                </a:lnTo>
                <a:lnTo>
                  <a:pt x="60140" y="87170"/>
                </a:lnTo>
                <a:lnTo>
                  <a:pt x="60070" y="87130"/>
                </a:lnTo>
                <a:lnTo>
                  <a:pt x="60010" y="87090"/>
                </a:lnTo>
                <a:lnTo>
                  <a:pt x="59790" y="86960"/>
                </a:lnTo>
                <a:lnTo>
                  <a:pt x="59570" y="86830"/>
                </a:lnTo>
                <a:lnTo>
                  <a:pt x="59510" y="86790"/>
                </a:lnTo>
                <a:lnTo>
                  <a:pt x="59440" y="86750"/>
                </a:lnTo>
                <a:lnTo>
                  <a:pt x="59360" y="86700"/>
                </a:lnTo>
                <a:lnTo>
                  <a:pt x="59290" y="86660"/>
                </a:lnTo>
                <a:lnTo>
                  <a:pt x="59240" y="86630"/>
                </a:lnTo>
                <a:lnTo>
                  <a:pt x="59200" y="86600"/>
                </a:lnTo>
                <a:lnTo>
                  <a:pt x="59220" y="86570"/>
                </a:lnTo>
                <a:lnTo>
                  <a:pt x="59240" y="86540"/>
                </a:lnTo>
                <a:lnTo>
                  <a:pt x="59250" y="86520"/>
                </a:lnTo>
                <a:lnTo>
                  <a:pt x="59260" y="86510"/>
                </a:lnTo>
                <a:lnTo>
                  <a:pt x="59260" y="86500"/>
                </a:lnTo>
                <a:lnTo>
                  <a:pt x="59270" y="86490"/>
                </a:lnTo>
                <a:lnTo>
                  <a:pt x="59290" y="86460"/>
                </a:lnTo>
                <a:lnTo>
                  <a:pt x="59300" y="86430"/>
                </a:lnTo>
                <a:lnTo>
                  <a:pt x="59310" y="86420"/>
                </a:lnTo>
                <a:lnTo>
                  <a:pt x="59320" y="86410"/>
                </a:lnTo>
                <a:lnTo>
                  <a:pt x="59330" y="86390"/>
                </a:lnTo>
                <a:lnTo>
                  <a:pt x="59330" y="86380"/>
                </a:lnTo>
                <a:lnTo>
                  <a:pt x="59340" y="86370"/>
                </a:lnTo>
                <a:lnTo>
                  <a:pt x="59440" y="86210"/>
                </a:lnTo>
                <a:lnTo>
                  <a:pt x="59540" y="86040"/>
                </a:lnTo>
                <a:lnTo>
                  <a:pt x="59560" y="86060"/>
                </a:lnTo>
                <a:lnTo>
                  <a:pt x="59590" y="86070"/>
                </a:lnTo>
                <a:lnTo>
                  <a:pt x="59630" y="86090"/>
                </a:lnTo>
                <a:lnTo>
                  <a:pt x="59660" y="86120"/>
                </a:lnTo>
                <a:lnTo>
                  <a:pt x="59700" y="86130"/>
                </a:lnTo>
                <a:lnTo>
                  <a:pt x="59730" y="86150"/>
                </a:lnTo>
                <a:lnTo>
                  <a:pt x="59760" y="86170"/>
                </a:lnTo>
                <a:lnTo>
                  <a:pt x="59800" y="86190"/>
                </a:lnTo>
                <a:lnTo>
                  <a:pt x="59830" y="86210"/>
                </a:lnTo>
                <a:lnTo>
                  <a:pt x="59860" y="86230"/>
                </a:lnTo>
                <a:lnTo>
                  <a:pt x="59890" y="86250"/>
                </a:lnTo>
                <a:lnTo>
                  <a:pt x="59920" y="86270"/>
                </a:lnTo>
                <a:lnTo>
                  <a:pt x="59950" y="86280"/>
                </a:lnTo>
                <a:lnTo>
                  <a:pt x="59980" y="86300"/>
                </a:lnTo>
                <a:lnTo>
                  <a:pt x="60010" y="86320"/>
                </a:lnTo>
                <a:lnTo>
                  <a:pt x="60040" y="86340"/>
                </a:lnTo>
                <a:lnTo>
                  <a:pt x="60070" y="86350"/>
                </a:lnTo>
                <a:lnTo>
                  <a:pt x="60100" y="86370"/>
                </a:lnTo>
                <a:lnTo>
                  <a:pt x="60130" y="86390"/>
                </a:lnTo>
                <a:lnTo>
                  <a:pt x="60160" y="86410"/>
                </a:lnTo>
                <a:lnTo>
                  <a:pt x="60180" y="86410"/>
                </a:lnTo>
                <a:lnTo>
                  <a:pt x="60190" y="86420"/>
                </a:lnTo>
                <a:lnTo>
                  <a:pt x="60200" y="86430"/>
                </a:lnTo>
                <a:lnTo>
                  <a:pt x="60210" y="86440"/>
                </a:lnTo>
                <a:lnTo>
                  <a:pt x="60220" y="86440"/>
                </a:lnTo>
                <a:lnTo>
                  <a:pt x="60240" y="86450"/>
                </a:lnTo>
                <a:lnTo>
                  <a:pt x="60270" y="86470"/>
                </a:lnTo>
                <a:lnTo>
                  <a:pt x="60280" y="86480"/>
                </a:lnTo>
                <a:lnTo>
                  <a:pt x="60290" y="86480"/>
                </a:lnTo>
                <a:lnTo>
                  <a:pt x="60300" y="86490"/>
                </a:lnTo>
                <a:lnTo>
                  <a:pt x="60310" y="86490"/>
                </a:lnTo>
                <a:lnTo>
                  <a:pt x="60330" y="86500"/>
                </a:lnTo>
                <a:lnTo>
                  <a:pt x="60330" y="86490"/>
                </a:lnTo>
                <a:lnTo>
                  <a:pt x="60340" y="86470"/>
                </a:lnTo>
                <a:lnTo>
                  <a:pt x="60350" y="86420"/>
                </a:lnTo>
                <a:lnTo>
                  <a:pt x="60360" y="86380"/>
                </a:lnTo>
                <a:lnTo>
                  <a:pt x="60370" y="86330"/>
                </a:lnTo>
                <a:lnTo>
                  <a:pt x="60390" y="86280"/>
                </a:lnTo>
                <a:lnTo>
                  <a:pt x="60400" y="86240"/>
                </a:lnTo>
                <a:lnTo>
                  <a:pt x="60410" y="86210"/>
                </a:lnTo>
                <a:lnTo>
                  <a:pt x="60410" y="86190"/>
                </a:lnTo>
                <a:lnTo>
                  <a:pt x="60420" y="86180"/>
                </a:lnTo>
                <a:lnTo>
                  <a:pt x="60430" y="86140"/>
                </a:lnTo>
                <a:lnTo>
                  <a:pt x="60440" y="86100"/>
                </a:lnTo>
                <a:lnTo>
                  <a:pt x="60450" y="86070"/>
                </a:lnTo>
                <a:lnTo>
                  <a:pt x="60460" y="86040"/>
                </a:lnTo>
                <a:lnTo>
                  <a:pt x="60460" y="86030"/>
                </a:lnTo>
                <a:lnTo>
                  <a:pt x="60460" y="86020"/>
                </a:lnTo>
                <a:lnTo>
                  <a:pt x="60470" y="85980"/>
                </a:lnTo>
                <a:lnTo>
                  <a:pt x="60480" y="85930"/>
                </a:lnTo>
                <a:lnTo>
                  <a:pt x="60490" y="85920"/>
                </a:lnTo>
                <a:lnTo>
                  <a:pt x="60490" y="85900"/>
                </a:lnTo>
                <a:lnTo>
                  <a:pt x="60510" y="85840"/>
                </a:lnTo>
                <a:lnTo>
                  <a:pt x="60520" y="85780"/>
                </a:lnTo>
                <a:lnTo>
                  <a:pt x="60530" y="85770"/>
                </a:lnTo>
                <a:lnTo>
                  <a:pt x="60530" y="85760"/>
                </a:lnTo>
                <a:lnTo>
                  <a:pt x="60540" y="85720"/>
                </a:lnTo>
                <a:lnTo>
                  <a:pt x="60550" y="85690"/>
                </a:lnTo>
                <a:lnTo>
                  <a:pt x="60560" y="85630"/>
                </a:lnTo>
                <a:lnTo>
                  <a:pt x="60580" y="85570"/>
                </a:lnTo>
                <a:lnTo>
                  <a:pt x="60590" y="85520"/>
                </a:lnTo>
                <a:lnTo>
                  <a:pt x="60610" y="8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