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Kisumu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Kisum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930" y="56830"/>
                </a:moveTo>
                <a:lnTo>
                  <a:pt x="23920" y="56840"/>
                </a:lnTo>
                <a:lnTo>
                  <a:pt x="23920" y="56850"/>
                </a:lnTo>
                <a:lnTo>
                  <a:pt x="23910" y="56860"/>
                </a:lnTo>
                <a:lnTo>
                  <a:pt x="23900" y="56860"/>
                </a:lnTo>
                <a:lnTo>
                  <a:pt x="23900" y="56870"/>
                </a:lnTo>
                <a:lnTo>
                  <a:pt x="23900" y="56880"/>
                </a:lnTo>
                <a:lnTo>
                  <a:pt x="23900" y="56890"/>
                </a:lnTo>
                <a:lnTo>
                  <a:pt x="23900" y="56900"/>
                </a:lnTo>
                <a:lnTo>
                  <a:pt x="23890" y="56910"/>
                </a:lnTo>
                <a:lnTo>
                  <a:pt x="23880" y="56910"/>
                </a:lnTo>
                <a:lnTo>
                  <a:pt x="23870" y="56920"/>
                </a:lnTo>
                <a:lnTo>
                  <a:pt x="23870" y="56930"/>
                </a:lnTo>
                <a:lnTo>
                  <a:pt x="23870" y="56940"/>
                </a:lnTo>
                <a:lnTo>
                  <a:pt x="23860" y="56950"/>
                </a:lnTo>
                <a:lnTo>
                  <a:pt x="23860" y="56960"/>
                </a:lnTo>
                <a:lnTo>
                  <a:pt x="23850" y="56960"/>
                </a:lnTo>
                <a:lnTo>
                  <a:pt x="23840" y="56960"/>
                </a:lnTo>
                <a:lnTo>
                  <a:pt x="23830" y="56960"/>
                </a:lnTo>
                <a:lnTo>
                  <a:pt x="23820" y="56960"/>
                </a:lnTo>
                <a:lnTo>
                  <a:pt x="23810" y="56960"/>
                </a:lnTo>
                <a:lnTo>
                  <a:pt x="23800" y="56960"/>
                </a:lnTo>
                <a:lnTo>
                  <a:pt x="23790" y="56970"/>
                </a:lnTo>
                <a:lnTo>
                  <a:pt x="23790" y="56980"/>
                </a:lnTo>
                <a:lnTo>
                  <a:pt x="23780" y="56980"/>
                </a:lnTo>
                <a:lnTo>
                  <a:pt x="23770" y="56980"/>
                </a:lnTo>
                <a:lnTo>
                  <a:pt x="23760" y="56990"/>
                </a:lnTo>
                <a:lnTo>
                  <a:pt x="23750" y="56980"/>
                </a:lnTo>
                <a:lnTo>
                  <a:pt x="23740" y="56990"/>
                </a:lnTo>
                <a:lnTo>
                  <a:pt x="23730" y="56990"/>
                </a:lnTo>
                <a:lnTo>
                  <a:pt x="23720" y="57000"/>
                </a:lnTo>
                <a:lnTo>
                  <a:pt x="23720" y="57010"/>
                </a:lnTo>
                <a:lnTo>
                  <a:pt x="23720" y="57020"/>
                </a:lnTo>
                <a:lnTo>
                  <a:pt x="23710" y="57040"/>
                </a:lnTo>
                <a:lnTo>
                  <a:pt x="23700" y="57030"/>
                </a:lnTo>
                <a:lnTo>
                  <a:pt x="23690" y="57030"/>
                </a:lnTo>
                <a:lnTo>
                  <a:pt x="23680" y="57030"/>
                </a:lnTo>
                <a:lnTo>
                  <a:pt x="23670" y="57040"/>
                </a:lnTo>
                <a:lnTo>
                  <a:pt x="23660" y="57040"/>
                </a:lnTo>
                <a:lnTo>
                  <a:pt x="23650" y="57030"/>
                </a:lnTo>
                <a:lnTo>
                  <a:pt x="23640" y="57020"/>
                </a:lnTo>
                <a:lnTo>
                  <a:pt x="23630" y="57010"/>
                </a:lnTo>
                <a:lnTo>
                  <a:pt x="23620" y="57010"/>
                </a:lnTo>
                <a:lnTo>
                  <a:pt x="23610" y="57000"/>
                </a:lnTo>
                <a:lnTo>
                  <a:pt x="23590" y="57010"/>
                </a:lnTo>
                <a:lnTo>
                  <a:pt x="23580" y="57020"/>
                </a:lnTo>
                <a:lnTo>
                  <a:pt x="23570" y="57020"/>
                </a:lnTo>
                <a:lnTo>
                  <a:pt x="23560" y="57020"/>
                </a:lnTo>
                <a:lnTo>
                  <a:pt x="23550" y="57030"/>
                </a:lnTo>
                <a:lnTo>
                  <a:pt x="23540" y="57030"/>
                </a:lnTo>
                <a:lnTo>
                  <a:pt x="23540" y="57020"/>
                </a:lnTo>
                <a:lnTo>
                  <a:pt x="23530" y="57020"/>
                </a:lnTo>
                <a:lnTo>
                  <a:pt x="23520" y="57020"/>
                </a:lnTo>
                <a:lnTo>
                  <a:pt x="23510" y="57020"/>
                </a:lnTo>
                <a:lnTo>
                  <a:pt x="23510" y="57030"/>
                </a:lnTo>
                <a:lnTo>
                  <a:pt x="23510" y="57040"/>
                </a:lnTo>
                <a:lnTo>
                  <a:pt x="23500" y="57040"/>
                </a:lnTo>
                <a:lnTo>
                  <a:pt x="23490" y="57050"/>
                </a:lnTo>
                <a:lnTo>
                  <a:pt x="23480" y="57050"/>
                </a:lnTo>
                <a:lnTo>
                  <a:pt x="23470" y="57050"/>
                </a:lnTo>
                <a:lnTo>
                  <a:pt x="23460" y="57050"/>
                </a:lnTo>
                <a:lnTo>
                  <a:pt x="23450" y="57040"/>
                </a:lnTo>
                <a:lnTo>
                  <a:pt x="23440" y="57050"/>
                </a:lnTo>
                <a:lnTo>
                  <a:pt x="23430" y="57050"/>
                </a:lnTo>
                <a:lnTo>
                  <a:pt x="23420" y="57050"/>
                </a:lnTo>
                <a:lnTo>
                  <a:pt x="23410" y="57050"/>
                </a:lnTo>
                <a:lnTo>
                  <a:pt x="23400" y="57060"/>
                </a:lnTo>
                <a:lnTo>
                  <a:pt x="23390" y="57060"/>
                </a:lnTo>
                <a:lnTo>
                  <a:pt x="23380" y="57050"/>
                </a:lnTo>
                <a:lnTo>
                  <a:pt x="23370" y="57040"/>
                </a:lnTo>
                <a:lnTo>
                  <a:pt x="23360" y="57040"/>
                </a:lnTo>
                <a:lnTo>
                  <a:pt x="23350" y="57040"/>
                </a:lnTo>
                <a:lnTo>
                  <a:pt x="23340" y="57040"/>
                </a:lnTo>
                <a:lnTo>
                  <a:pt x="23330" y="57030"/>
                </a:lnTo>
                <a:lnTo>
                  <a:pt x="23320" y="57030"/>
                </a:lnTo>
                <a:lnTo>
                  <a:pt x="23310" y="57030"/>
                </a:lnTo>
                <a:lnTo>
                  <a:pt x="23300" y="57030"/>
                </a:lnTo>
                <a:lnTo>
                  <a:pt x="23290" y="57030"/>
                </a:lnTo>
                <a:lnTo>
                  <a:pt x="23280" y="57030"/>
                </a:lnTo>
                <a:lnTo>
                  <a:pt x="23270" y="57020"/>
                </a:lnTo>
                <a:lnTo>
                  <a:pt x="23270" y="57010"/>
                </a:lnTo>
                <a:lnTo>
                  <a:pt x="23260" y="57010"/>
                </a:lnTo>
                <a:lnTo>
                  <a:pt x="23250" y="57010"/>
                </a:lnTo>
                <a:lnTo>
                  <a:pt x="23240" y="57020"/>
                </a:lnTo>
                <a:lnTo>
                  <a:pt x="23230" y="57020"/>
                </a:lnTo>
                <a:lnTo>
                  <a:pt x="23220" y="57020"/>
                </a:lnTo>
                <a:lnTo>
                  <a:pt x="23210" y="57020"/>
                </a:lnTo>
                <a:lnTo>
                  <a:pt x="23200" y="57010"/>
                </a:lnTo>
                <a:lnTo>
                  <a:pt x="23200" y="57000"/>
                </a:lnTo>
                <a:lnTo>
                  <a:pt x="23200" y="56990"/>
                </a:lnTo>
                <a:lnTo>
                  <a:pt x="23200" y="56980"/>
                </a:lnTo>
                <a:lnTo>
                  <a:pt x="23190" y="56970"/>
                </a:lnTo>
                <a:lnTo>
                  <a:pt x="23190" y="56960"/>
                </a:lnTo>
                <a:lnTo>
                  <a:pt x="23200" y="56950"/>
                </a:lnTo>
                <a:lnTo>
                  <a:pt x="23200" y="56940"/>
                </a:lnTo>
                <a:lnTo>
                  <a:pt x="23180" y="56940"/>
                </a:lnTo>
                <a:lnTo>
                  <a:pt x="23170" y="56940"/>
                </a:lnTo>
                <a:lnTo>
                  <a:pt x="23170" y="56930"/>
                </a:lnTo>
                <a:lnTo>
                  <a:pt x="23160" y="56930"/>
                </a:lnTo>
                <a:lnTo>
                  <a:pt x="23150" y="56930"/>
                </a:lnTo>
                <a:lnTo>
                  <a:pt x="23140" y="56940"/>
                </a:lnTo>
                <a:lnTo>
                  <a:pt x="23130" y="56940"/>
                </a:lnTo>
                <a:lnTo>
                  <a:pt x="23130" y="56950"/>
                </a:lnTo>
                <a:lnTo>
                  <a:pt x="23120" y="56950"/>
                </a:lnTo>
                <a:lnTo>
                  <a:pt x="23110" y="56940"/>
                </a:lnTo>
                <a:lnTo>
                  <a:pt x="23100" y="56940"/>
                </a:lnTo>
                <a:lnTo>
                  <a:pt x="23090" y="56940"/>
                </a:lnTo>
                <a:lnTo>
                  <a:pt x="23080" y="56940"/>
                </a:lnTo>
                <a:lnTo>
                  <a:pt x="23070" y="56940"/>
                </a:lnTo>
                <a:lnTo>
                  <a:pt x="23060" y="56940"/>
                </a:lnTo>
                <a:lnTo>
                  <a:pt x="23060" y="56930"/>
                </a:lnTo>
                <a:lnTo>
                  <a:pt x="23060" y="56920"/>
                </a:lnTo>
                <a:lnTo>
                  <a:pt x="23060" y="56910"/>
                </a:lnTo>
                <a:lnTo>
                  <a:pt x="23060" y="56900"/>
                </a:lnTo>
                <a:lnTo>
                  <a:pt x="23050" y="56890"/>
                </a:lnTo>
                <a:lnTo>
                  <a:pt x="23050" y="56880"/>
                </a:lnTo>
                <a:lnTo>
                  <a:pt x="23060" y="56870"/>
                </a:lnTo>
                <a:lnTo>
                  <a:pt x="23070" y="56870"/>
                </a:lnTo>
                <a:lnTo>
                  <a:pt x="23070" y="56860"/>
                </a:lnTo>
                <a:lnTo>
                  <a:pt x="23070" y="56850"/>
                </a:lnTo>
                <a:lnTo>
                  <a:pt x="23070" y="56840"/>
                </a:lnTo>
                <a:lnTo>
                  <a:pt x="23070" y="56830"/>
                </a:lnTo>
                <a:lnTo>
                  <a:pt x="23080" y="56820"/>
                </a:lnTo>
                <a:lnTo>
                  <a:pt x="23080" y="56810"/>
                </a:lnTo>
                <a:lnTo>
                  <a:pt x="23080" y="56800"/>
                </a:lnTo>
                <a:lnTo>
                  <a:pt x="23070" y="56790"/>
                </a:lnTo>
                <a:lnTo>
                  <a:pt x="23060" y="56780"/>
                </a:lnTo>
                <a:lnTo>
                  <a:pt x="23050" y="56780"/>
                </a:lnTo>
                <a:lnTo>
                  <a:pt x="23050" y="56790"/>
                </a:lnTo>
                <a:lnTo>
                  <a:pt x="23040" y="56790"/>
                </a:lnTo>
                <a:lnTo>
                  <a:pt x="23030" y="56790"/>
                </a:lnTo>
                <a:lnTo>
                  <a:pt x="23030" y="56800"/>
                </a:lnTo>
                <a:lnTo>
                  <a:pt x="23020" y="56810"/>
                </a:lnTo>
                <a:lnTo>
                  <a:pt x="23010" y="56810"/>
                </a:lnTo>
                <a:lnTo>
                  <a:pt x="23000" y="56820"/>
                </a:lnTo>
                <a:lnTo>
                  <a:pt x="22990" y="56820"/>
                </a:lnTo>
                <a:lnTo>
                  <a:pt x="22980" y="56820"/>
                </a:lnTo>
                <a:lnTo>
                  <a:pt x="22970" y="56820"/>
                </a:lnTo>
                <a:lnTo>
                  <a:pt x="22960" y="56830"/>
                </a:lnTo>
                <a:lnTo>
                  <a:pt x="22950" y="56830"/>
                </a:lnTo>
                <a:lnTo>
                  <a:pt x="22940" y="56830"/>
                </a:lnTo>
                <a:lnTo>
                  <a:pt x="22930" y="56840"/>
                </a:lnTo>
                <a:lnTo>
                  <a:pt x="22930" y="56850"/>
                </a:lnTo>
                <a:lnTo>
                  <a:pt x="22920" y="56850"/>
                </a:lnTo>
                <a:lnTo>
                  <a:pt x="22910" y="56860"/>
                </a:lnTo>
                <a:lnTo>
                  <a:pt x="22900" y="56850"/>
                </a:lnTo>
                <a:lnTo>
                  <a:pt x="22880" y="56850"/>
                </a:lnTo>
                <a:lnTo>
                  <a:pt x="22880" y="56860"/>
                </a:lnTo>
                <a:lnTo>
                  <a:pt x="22870" y="56870"/>
                </a:lnTo>
                <a:lnTo>
                  <a:pt x="22860" y="56880"/>
                </a:lnTo>
                <a:lnTo>
                  <a:pt x="22850" y="56890"/>
                </a:lnTo>
                <a:lnTo>
                  <a:pt x="22850" y="56900"/>
                </a:lnTo>
                <a:lnTo>
                  <a:pt x="22840" y="56910"/>
                </a:lnTo>
                <a:lnTo>
                  <a:pt x="22840" y="56920"/>
                </a:lnTo>
                <a:lnTo>
                  <a:pt x="22830" y="56920"/>
                </a:lnTo>
                <a:lnTo>
                  <a:pt x="22820" y="56910"/>
                </a:lnTo>
                <a:lnTo>
                  <a:pt x="22820" y="56900"/>
                </a:lnTo>
                <a:lnTo>
                  <a:pt x="22820" y="56890"/>
                </a:lnTo>
                <a:lnTo>
                  <a:pt x="22810" y="56880"/>
                </a:lnTo>
                <a:lnTo>
                  <a:pt x="22800" y="56880"/>
                </a:lnTo>
                <a:lnTo>
                  <a:pt x="22790" y="56880"/>
                </a:lnTo>
                <a:lnTo>
                  <a:pt x="22780" y="56880"/>
                </a:lnTo>
                <a:lnTo>
                  <a:pt x="22770" y="56880"/>
                </a:lnTo>
                <a:lnTo>
                  <a:pt x="22760" y="56880"/>
                </a:lnTo>
                <a:lnTo>
                  <a:pt x="22750" y="56870"/>
                </a:lnTo>
                <a:lnTo>
                  <a:pt x="22740" y="56870"/>
                </a:lnTo>
                <a:lnTo>
                  <a:pt x="22740" y="56880"/>
                </a:lnTo>
                <a:lnTo>
                  <a:pt x="22740" y="56890"/>
                </a:lnTo>
                <a:lnTo>
                  <a:pt x="22730" y="56890"/>
                </a:lnTo>
                <a:lnTo>
                  <a:pt x="22720" y="56880"/>
                </a:lnTo>
                <a:lnTo>
                  <a:pt x="22710" y="56880"/>
                </a:lnTo>
                <a:lnTo>
                  <a:pt x="22700" y="56870"/>
                </a:lnTo>
                <a:lnTo>
                  <a:pt x="22690" y="56870"/>
                </a:lnTo>
                <a:lnTo>
                  <a:pt x="22680" y="56870"/>
                </a:lnTo>
                <a:lnTo>
                  <a:pt x="22670" y="56860"/>
                </a:lnTo>
                <a:lnTo>
                  <a:pt x="22660" y="56860"/>
                </a:lnTo>
                <a:lnTo>
                  <a:pt x="22650" y="56860"/>
                </a:lnTo>
                <a:lnTo>
                  <a:pt x="22640" y="56860"/>
                </a:lnTo>
                <a:lnTo>
                  <a:pt x="22630" y="56860"/>
                </a:lnTo>
                <a:lnTo>
                  <a:pt x="22630" y="56870"/>
                </a:lnTo>
                <a:lnTo>
                  <a:pt x="22620" y="56880"/>
                </a:lnTo>
                <a:lnTo>
                  <a:pt x="22610" y="56880"/>
                </a:lnTo>
                <a:lnTo>
                  <a:pt x="22610" y="56890"/>
                </a:lnTo>
                <a:lnTo>
                  <a:pt x="22600" y="56890"/>
                </a:lnTo>
                <a:lnTo>
                  <a:pt x="22590" y="56880"/>
                </a:lnTo>
                <a:lnTo>
                  <a:pt x="22580" y="56880"/>
                </a:lnTo>
                <a:lnTo>
                  <a:pt x="22570" y="56870"/>
                </a:lnTo>
                <a:lnTo>
                  <a:pt x="22560" y="56860"/>
                </a:lnTo>
                <a:lnTo>
                  <a:pt x="22570" y="56850"/>
                </a:lnTo>
                <a:lnTo>
                  <a:pt x="22570" y="56840"/>
                </a:lnTo>
                <a:lnTo>
                  <a:pt x="22560" y="56840"/>
                </a:lnTo>
                <a:lnTo>
                  <a:pt x="22550" y="56840"/>
                </a:lnTo>
                <a:lnTo>
                  <a:pt x="22540" y="56840"/>
                </a:lnTo>
                <a:lnTo>
                  <a:pt x="22530" y="56840"/>
                </a:lnTo>
                <a:lnTo>
                  <a:pt x="22520" y="56840"/>
                </a:lnTo>
                <a:lnTo>
                  <a:pt x="22510" y="56840"/>
                </a:lnTo>
                <a:lnTo>
                  <a:pt x="22500" y="56840"/>
                </a:lnTo>
                <a:lnTo>
                  <a:pt x="22490" y="56840"/>
                </a:lnTo>
                <a:lnTo>
                  <a:pt x="22480" y="56840"/>
                </a:lnTo>
                <a:lnTo>
                  <a:pt x="22470" y="56840"/>
                </a:lnTo>
                <a:lnTo>
                  <a:pt x="22450" y="56840"/>
                </a:lnTo>
                <a:lnTo>
                  <a:pt x="22440" y="56840"/>
                </a:lnTo>
                <a:lnTo>
                  <a:pt x="22430" y="56840"/>
                </a:lnTo>
                <a:lnTo>
                  <a:pt x="22420" y="56840"/>
                </a:lnTo>
                <a:lnTo>
                  <a:pt x="22410" y="56840"/>
                </a:lnTo>
                <a:lnTo>
                  <a:pt x="22400" y="56840"/>
                </a:lnTo>
                <a:lnTo>
                  <a:pt x="22400" y="56850"/>
                </a:lnTo>
                <a:lnTo>
                  <a:pt x="22380" y="56850"/>
                </a:lnTo>
                <a:lnTo>
                  <a:pt x="22380" y="56840"/>
                </a:lnTo>
                <a:lnTo>
                  <a:pt x="22370" y="56830"/>
                </a:lnTo>
                <a:lnTo>
                  <a:pt x="22360" y="56830"/>
                </a:lnTo>
                <a:lnTo>
                  <a:pt x="22360" y="56820"/>
                </a:lnTo>
                <a:lnTo>
                  <a:pt x="22350" y="56820"/>
                </a:lnTo>
                <a:lnTo>
                  <a:pt x="22340" y="56810"/>
                </a:lnTo>
                <a:lnTo>
                  <a:pt x="22330" y="56810"/>
                </a:lnTo>
                <a:lnTo>
                  <a:pt x="22320" y="56810"/>
                </a:lnTo>
                <a:lnTo>
                  <a:pt x="22310" y="56810"/>
                </a:lnTo>
                <a:lnTo>
                  <a:pt x="22310" y="56800"/>
                </a:lnTo>
                <a:lnTo>
                  <a:pt x="22300" y="56800"/>
                </a:lnTo>
                <a:lnTo>
                  <a:pt x="22290" y="56800"/>
                </a:lnTo>
                <a:lnTo>
                  <a:pt x="22280" y="56800"/>
                </a:lnTo>
                <a:lnTo>
                  <a:pt x="22270" y="56800"/>
                </a:lnTo>
                <a:lnTo>
                  <a:pt x="22260" y="56810"/>
                </a:lnTo>
                <a:lnTo>
                  <a:pt x="22260" y="56800"/>
                </a:lnTo>
                <a:lnTo>
                  <a:pt x="22250" y="56800"/>
                </a:lnTo>
                <a:lnTo>
                  <a:pt x="22240" y="56790"/>
                </a:lnTo>
                <a:lnTo>
                  <a:pt x="22230" y="56790"/>
                </a:lnTo>
                <a:lnTo>
                  <a:pt x="22240" y="56780"/>
                </a:lnTo>
                <a:lnTo>
                  <a:pt x="22250" y="56780"/>
                </a:lnTo>
                <a:lnTo>
                  <a:pt x="22260" y="56770"/>
                </a:lnTo>
                <a:lnTo>
                  <a:pt x="22260" y="56760"/>
                </a:lnTo>
                <a:lnTo>
                  <a:pt x="22260" y="56750"/>
                </a:lnTo>
                <a:lnTo>
                  <a:pt x="22250" y="56740"/>
                </a:lnTo>
                <a:lnTo>
                  <a:pt x="22240" y="56740"/>
                </a:lnTo>
                <a:lnTo>
                  <a:pt x="22230" y="56730"/>
                </a:lnTo>
                <a:lnTo>
                  <a:pt x="22230" y="56720"/>
                </a:lnTo>
                <a:lnTo>
                  <a:pt x="22230" y="56710"/>
                </a:lnTo>
                <a:lnTo>
                  <a:pt x="22240" y="56700"/>
                </a:lnTo>
                <a:lnTo>
                  <a:pt x="22240" y="56690"/>
                </a:lnTo>
                <a:lnTo>
                  <a:pt x="22240" y="56680"/>
                </a:lnTo>
                <a:lnTo>
                  <a:pt x="22230" y="56670"/>
                </a:lnTo>
                <a:lnTo>
                  <a:pt x="22240" y="56670"/>
                </a:lnTo>
                <a:lnTo>
                  <a:pt x="22240" y="56650"/>
                </a:lnTo>
                <a:lnTo>
                  <a:pt x="22230" y="56650"/>
                </a:lnTo>
                <a:lnTo>
                  <a:pt x="22220" y="56650"/>
                </a:lnTo>
                <a:lnTo>
                  <a:pt x="22210" y="56640"/>
                </a:lnTo>
                <a:lnTo>
                  <a:pt x="22210" y="56630"/>
                </a:lnTo>
                <a:lnTo>
                  <a:pt x="22200" y="56620"/>
                </a:lnTo>
                <a:lnTo>
                  <a:pt x="22200" y="56610"/>
                </a:lnTo>
                <a:lnTo>
                  <a:pt x="22200" y="56600"/>
                </a:lnTo>
                <a:lnTo>
                  <a:pt x="22190" y="56600"/>
                </a:lnTo>
                <a:lnTo>
                  <a:pt x="22190" y="56590"/>
                </a:lnTo>
                <a:lnTo>
                  <a:pt x="22180" y="56580"/>
                </a:lnTo>
                <a:lnTo>
                  <a:pt x="22180" y="56570"/>
                </a:lnTo>
                <a:lnTo>
                  <a:pt x="22170" y="56570"/>
                </a:lnTo>
                <a:lnTo>
                  <a:pt x="22170" y="56560"/>
                </a:lnTo>
                <a:lnTo>
                  <a:pt x="22160" y="56550"/>
                </a:lnTo>
                <a:lnTo>
                  <a:pt x="22150" y="56550"/>
                </a:lnTo>
                <a:lnTo>
                  <a:pt x="22150" y="56540"/>
                </a:lnTo>
                <a:lnTo>
                  <a:pt x="22140" y="56530"/>
                </a:lnTo>
                <a:lnTo>
                  <a:pt x="22130" y="56520"/>
                </a:lnTo>
                <a:lnTo>
                  <a:pt x="22130" y="56510"/>
                </a:lnTo>
                <a:lnTo>
                  <a:pt x="22130" y="56500"/>
                </a:lnTo>
                <a:lnTo>
                  <a:pt x="22130" y="56490"/>
                </a:lnTo>
                <a:lnTo>
                  <a:pt x="22130" y="56480"/>
                </a:lnTo>
                <a:lnTo>
                  <a:pt x="22120" y="56480"/>
                </a:lnTo>
                <a:lnTo>
                  <a:pt x="22110" y="56490"/>
                </a:lnTo>
                <a:lnTo>
                  <a:pt x="22100" y="56500"/>
                </a:lnTo>
                <a:lnTo>
                  <a:pt x="22090" y="56500"/>
                </a:lnTo>
                <a:lnTo>
                  <a:pt x="22080" y="56500"/>
                </a:lnTo>
                <a:lnTo>
                  <a:pt x="22070" y="56500"/>
                </a:lnTo>
                <a:lnTo>
                  <a:pt x="22060" y="56500"/>
                </a:lnTo>
                <a:lnTo>
                  <a:pt x="22050" y="56500"/>
                </a:lnTo>
                <a:lnTo>
                  <a:pt x="22040" y="56500"/>
                </a:lnTo>
                <a:lnTo>
                  <a:pt x="22030" y="56500"/>
                </a:lnTo>
                <a:lnTo>
                  <a:pt x="22020" y="56500"/>
                </a:lnTo>
                <a:lnTo>
                  <a:pt x="22010" y="56490"/>
                </a:lnTo>
                <a:lnTo>
                  <a:pt x="22010" y="56480"/>
                </a:lnTo>
                <a:lnTo>
                  <a:pt x="22000" y="56470"/>
                </a:lnTo>
                <a:lnTo>
                  <a:pt x="22000" y="56460"/>
                </a:lnTo>
                <a:lnTo>
                  <a:pt x="21990" y="56460"/>
                </a:lnTo>
                <a:lnTo>
                  <a:pt x="21980" y="56460"/>
                </a:lnTo>
                <a:lnTo>
                  <a:pt x="21960" y="56450"/>
                </a:lnTo>
                <a:lnTo>
                  <a:pt x="21950" y="56440"/>
                </a:lnTo>
                <a:lnTo>
                  <a:pt x="21950" y="56430"/>
                </a:lnTo>
                <a:lnTo>
                  <a:pt x="21950" y="56420"/>
                </a:lnTo>
                <a:lnTo>
                  <a:pt x="21960" y="56420"/>
                </a:lnTo>
                <a:lnTo>
                  <a:pt x="21970" y="56410"/>
                </a:lnTo>
                <a:lnTo>
                  <a:pt x="21970" y="56400"/>
                </a:lnTo>
                <a:lnTo>
                  <a:pt x="21970" y="56390"/>
                </a:lnTo>
                <a:lnTo>
                  <a:pt x="21960" y="56390"/>
                </a:lnTo>
                <a:lnTo>
                  <a:pt x="21950" y="56390"/>
                </a:lnTo>
                <a:lnTo>
                  <a:pt x="21950" y="56400"/>
                </a:lnTo>
                <a:lnTo>
                  <a:pt x="21940" y="56400"/>
                </a:lnTo>
                <a:lnTo>
                  <a:pt x="21930" y="56400"/>
                </a:lnTo>
                <a:lnTo>
                  <a:pt x="21920" y="56390"/>
                </a:lnTo>
                <a:lnTo>
                  <a:pt x="21910" y="56400"/>
                </a:lnTo>
                <a:lnTo>
                  <a:pt x="21900" y="56390"/>
                </a:lnTo>
                <a:lnTo>
                  <a:pt x="21900" y="56380"/>
                </a:lnTo>
                <a:lnTo>
                  <a:pt x="21900" y="56370"/>
                </a:lnTo>
                <a:lnTo>
                  <a:pt x="21900" y="56360"/>
                </a:lnTo>
                <a:lnTo>
                  <a:pt x="21900" y="56350"/>
                </a:lnTo>
                <a:lnTo>
                  <a:pt x="21890" y="56340"/>
                </a:lnTo>
                <a:lnTo>
                  <a:pt x="21880" y="56330"/>
                </a:lnTo>
                <a:lnTo>
                  <a:pt x="21880" y="56320"/>
                </a:lnTo>
                <a:lnTo>
                  <a:pt x="21880" y="56310"/>
                </a:lnTo>
                <a:lnTo>
                  <a:pt x="21890" y="56300"/>
                </a:lnTo>
                <a:lnTo>
                  <a:pt x="21900" y="56300"/>
                </a:lnTo>
                <a:lnTo>
                  <a:pt x="21910" y="56300"/>
                </a:lnTo>
                <a:lnTo>
                  <a:pt x="21920" y="56300"/>
                </a:lnTo>
                <a:lnTo>
                  <a:pt x="21930" y="56300"/>
                </a:lnTo>
                <a:lnTo>
                  <a:pt x="21940" y="56300"/>
                </a:lnTo>
                <a:lnTo>
                  <a:pt x="21940" y="56290"/>
                </a:lnTo>
                <a:lnTo>
                  <a:pt x="21930" y="56280"/>
                </a:lnTo>
                <a:lnTo>
                  <a:pt x="21920" y="56270"/>
                </a:lnTo>
                <a:lnTo>
                  <a:pt x="21920" y="56260"/>
                </a:lnTo>
                <a:lnTo>
                  <a:pt x="21920" y="56250"/>
                </a:lnTo>
                <a:lnTo>
                  <a:pt x="21920" y="56240"/>
                </a:lnTo>
                <a:lnTo>
                  <a:pt x="21910" y="56230"/>
                </a:lnTo>
                <a:lnTo>
                  <a:pt x="21900" y="56220"/>
                </a:lnTo>
                <a:lnTo>
                  <a:pt x="21890" y="56210"/>
                </a:lnTo>
                <a:lnTo>
                  <a:pt x="21880" y="56210"/>
                </a:lnTo>
                <a:lnTo>
                  <a:pt x="21870" y="56210"/>
                </a:lnTo>
                <a:lnTo>
                  <a:pt x="21860" y="56200"/>
                </a:lnTo>
                <a:lnTo>
                  <a:pt x="21850" y="56190"/>
                </a:lnTo>
                <a:lnTo>
                  <a:pt x="21850" y="56180"/>
                </a:lnTo>
                <a:lnTo>
                  <a:pt x="21850" y="56170"/>
                </a:lnTo>
                <a:lnTo>
                  <a:pt x="21840" y="56170"/>
                </a:lnTo>
                <a:lnTo>
                  <a:pt x="21830" y="56170"/>
                </a:lnTo>
                <a:lnTo>
                  <a:pt x="21820" y="56170"/>
                </a:lnTo>
                <a:lnTo>
                  <a:pt x="21810" y="56170"/>
                </a:lnTo>
                <a:lnTo>
                  <a:pt x="21800" y="56160"/>
                </a:lnTo>
                <a:lnTo>
                  <a:pt x="21790" y="56150"/>
                </a:lnTo>
                <a:lnTo>
                  <a:pt x="21790" y="56140"/>
                </a:lnTo>
                <a:lnTo>
                  <a:pt x="21780" y="56140"/>
                </a:lnTo>
                <a:lnTo>
                  <a:pt x="21770" y="56130"/>
                </a:lnTo>
                <a:lnTo>
                  <a:pt x="21760" y="56130"/>
                </a:lnTo>
                <a:lnTo>
                  <a:pt x="21750" y="56120"/>
                </a:lnTo>
                <a:lnTo>
                  <a:pt x="21750" y="56110"/>
                </a:lnTo>
                <a:lnTo>
                  <a:pt x="21740" y="56110"/>
                </a:lnTo>
                <a:lnTo>
                  <a:pt x="21740" y="56120"/>
                </a:lnTo>
                <a:lnTo>
                  <a:pt x="21730" y="56120"/>
                </a:lnTo>
                <a:lnTo>
                  <a:pt x="21720" y="56130"/>
                </a:lnTo>
                <a:lnTo>
                  <a:pt x="21710" y="56120"/>
                </a:lnTo>
                <a:lnTo>
                  <a:pt x="21700" y="56120"/>
                </a:lnTo>
                <a:lnTo>
                  <a:pt x="21690" y="56130"/>
                </a:lnTo>
                <a:lnTo>
                  <a:pt x="21680" y="56130"/>
                </a:lnTo>
                <a:lnTo>
                  <a:pt x="21670" y="56130"/>
                </a:lnTo>
                <a:lnTo>
                  <a:pt x="21670" y="56110"/>
                </a:lnTo>
                <a:lnTo>
                  <a:pt x="21670" y="56100"/>
                </a:lnTo>
                <a:lnTo>
                  <a:pt x="21660" y="56090"/>
                </a:lnTo>
                <a:lnTo>
                  <a:pt x="21660" y="56080"/>
                </a:lnTo>
                <a:lnTo>
                  <a:pt x="21650" y="56070"/>
                </a:lnTo>
                <a:lnTo>
                  <a:pt x="21650" y="56060"/>
                </a:lnTo>
                <a:lnTo>
                  <a:pt x="21650" y="56050"/>
                </a:lnTo>
                <a:lnTo>
                  <a:pt x="21650" y="56040"/>
                </a:lnTo>
                <a:lnTo>
                  <a:pt x="21650" y="56030"/>
                </a:lnTo>
                <a:lnTo>
                  <a:pt x="21650" y="56020"/>
                </a:lnTo>
                <a:lnTo>
                  <a:pt x="21660" y="56010"/>
                </a:lnTo>
                <a:lnTo>
                  <a:pt x="21660" y="56000"/>
                </a:lnTo>
                <a:lnTo>
                  <a:pt x="21660" y="55990"/>
                </a:lnTo>
                <a:lnTo>
                  <a:pt x="21650" y="55990"/>
                </a:lnTo>
                <a:lnTo>
                  <a:pt x="21640" y="55980"/>
                </a:lnTo>
                <a:lnTo>
                  <a:pt x="21630" y="55970"/>
                </a:lnTo>
                <a:lnTo>
                  <a:pt x="21640" y="55960"/>
                </a:lnTo>
                <a:lnTo>
                  <a:pt x="21640" y="55950"/>
                </a:lnTo>
                <a:lnTo>
                  <a:pt x="21630" y="55950"/>
                </a:lnTo>
                <a:lnTo>
                  <a:pt x="21630" y="55940"/>
                </a:lnTo>
                <a:lnTo>
                  <a:pt x="21620" y="55930"/>
                </a:lnTo>
                <a:lnTo>
                  <a:pt x="21540" y="55880"/>
                </a:lnTo>
                <a:lnTo>
                  <a:pt x="21520" y="55860"/>
                </a:lnTo>
                <a:lnTo>
                  <a:pt x="21500" y="55850"/>
                </a:lnTo>
                <a:lnTo>
                  <a:pt x="21440" y="55810"/>
                </a:lnTo>
                <a:lnTo>
                  <a:pt x="21180" y="55640"/>
                </a:lnTo>
                <a:lnTo>
                  <a:pt x="21170" y="55640"/>
                </a:lnTo>
                <a:lnTo>
                  <a:pt x="21150" y="55640"/>
                </a:lnTo>
                <a:lnTo>
                  <a:pt x="21040" y="55650"/>
                </a:lnTo>
                <a:lnTo>
                  <a:pt x="20850" y="55670"/>
                </a:lnTo>
                <a:lnTo>
                  <a:pt x="20750" y="55670"/>
                </a:lnTo>
                <a:lnTo>
                  <a:pt x="20670" y="55680"/>
                </a:lnTo>
                <a:lnTo>
                  <a:pt x="20630" y="55680"/>
                </a:lnTo>
                <a:lnTo>
                  <a:pt x="20550" y="55690"/>
                </a:lnTo>
                <a:lnTo>
                  <a:pt x="20400" y="55700"/>
                </a:lnTo>
                <a:lnTo>
                  <a:pt x="20090" y="55730"/>
                </a:lnTo>
                <a:lnTo>
                  <a:pt x="19880" y="55740"/>
                </a:lnTo>
                <a:lnTo>
                  <a:pt x="19830" y="55750"/>
                </a:lnTo>
                <a:lnTo>
                  <a:pt x="19790" y="55750"/>
                </a:lnTo>
                <a:lnTo>
                  <a:pt x="19740" y="55750"/>
                </a:lnTo>
                <a:lnTo>
                  <a:pt x="19610" y="55760"/>
                </a:lnTo>
                <a:lnTo>
                  <a:pt x="19550" y="55800"/>
                </a:lnTo>
                <a:lnTo>
                  <a:pt x="19350" y="55910"/>
                </a:lnTo>
                <a:lnTo>
                  <a:pt x="19180" y="56020"/>
                </a:lnTo>
                <a:lnTo>
                  <a:pt x="19160" y="55940"/>
                </a:lnTo>
                <a:lnTo>
                  <a:pt x="19060" y="55650"/>
                </a:lnTo>
                <a:lnTo>
                  <a:pt x="19040" y="55580"/>
                </a:lnTo>
                <a:lnTo>
                  <a:pt x="19010" y="55500"/>
                </a:lnTo>
                <a:lnTo>
                  <a:pt x="18990" y="55430"/>
                </a:lnTo>
                <a:lnTo>
                  <a:pt x="18960" y="55350"/>
                </a:lnTo>
                <a:lnTo>
                  <a:pt x="18930" y="55250"/>
                </a:lnTo>
                <a:lnTo>
                  <a:pt x="18910" y="55200"/>
                </a:lnTo>
                <a:lnTo>
                  <a:pt x="18810" y="54910"/>
                </a:lnTo>
                <a:lnTo>
                  <a:pt x="18780" y="54810"/>
                </a:lnTo>
                <a:lnTo>
                  <a:pt x="18770" y="54770"/>
                </a:lnTo>
                <a:lnTo>
                  <a:pt x="18750" y="54720"/>
                </a:lnTo>
                <a:lnTo>
                  <a:pt x="18730" y="54670"/>
                </a:lnTo>
                <a:lnTo>
                  <a:pt x="18720" y="54630"/>
                </a:lnTo>
                <a:lnTo>
                  <a:pt x="18720" y="54620"/>
                </a:lnTo>
                <a:lnTo>
                  <a:pt x="18690" y="54550"/>
                </a:lnTo>
                <a:lnTo>
                  <a:pt x="18690" y="54540"/>
                </a:lnTo>
                <a:lnTo>
                  <a:pt x="18690" y="54530"/>
                </a:lnTo>
                <a:lnTo>
                  <a:pt x="18690" y="54520"/>
                </a:lnTo>
                <a:lnTo>
                  <a:pt x="18690" y="54500"/>
                </a:lnTo>
                <a:lnTo>
                  <a:pt x="18690" y="54490"/>
                </a:lnTo>
                <a:lnTo>
                  <a:pt x="18680" y="54480"/>
                </a:lnTo>
                <a:lnTo>
                  <a:pt x="18680" y="54470"/>
                </a:lnTo>
                <a:lnTo>
                  <a:pt x="18680" y="54460"/>
                </a:lnTo>
                <a:lnTo>
                  <a:pt x="18670" y="54450"/>
                </a:lnTo>
                <a:lnTo>
                  <a:pt x="18670" y="54440"/>
                </a:lnTo>
                <a:lnTo>
                  <a:pt x="18670" y="54430"/>
                </a:lnTo>
                <a:lnTo>
                  <a:pt x="18670" y="54420"/>
                </a:lnTo>
                <a:lnTo>
                  <a:pt x="18660" y="54410"/>
                </a:lnTo>
                <a:lnTo>
                  <a:pt x="18660" y="54400"/>
                </a:lnTo>
                <a:lnTo>
                  <a:pt x="18650" y="54390"/>
                </a:lnTo>
                <a:lnTo>
                  <a:pt x="18650" y="54380"/>
                </a:lnTo>
                <a:lnTo>
                  <a:pt x="18570" y="54180"/>
                </a:lnTo>
                <a:lnTo>
                  <a:pt x="18570" y="54170"/>
                </a:lnTo>
                <a:lnTo>
                  <a:pt x="18570" y="54160"/>
                </a:lnTo>
                <a:lnTo>
                  <a:pt x="18580" y="54150"/>
                </a:lnTo>
                <a:lnTo>
                  <a:pt x="18580" y="54140"/>
                </a:lnTo>
                <a:lnTo>
                  <a:pt x="18580" y="54130"/>
                </a:lnTo>
                <a:lnTo>
                  <a:pt x="18580" y="54120"/>
                </a:lnTo>
                <a:lnTo>
                  <a:pt x="18580" y="54110"/>
                </a:lnTo>
                <a:lnTo>
                  <a:pt x="18580" y="54100"/>
                </a:lnTo>
                <a:lnTo>
                  <a:pt x="18580" y="54090"/>
                </a:lnTo>
                <a:lnTo>
                  <a:pt x="18580" y="54080"/>
                </a:lnTo>
                <a:lnTo>
                  <a:pt x="18580" y="54070"/>
                </a:lnTo>
                <a:lnTo>
                  <a:pt x="18580" y="54060"/>
                </a:lnTo>
                <a:lnTo>
                  <a:pt x="18580" y="54050"/>
                </a:lnTo>
                <a:lnTo>
                  <a:pt x="18580" y="54040"/>
                </a:lnTo>
                <a:lnTo>
                  <a:pt x="18590" y="54020"/>
                </a:lnTo>
                <a:lnTo>
                  <a:pt x="18600" y="54010"/>
                </a:lnTo>
                <a:lnTo>
                  <a:pt x="18610" y="54000"/>
                </a:lnTo>
                <a:lnTo>
                  <a:pt x="18620" y="53990"/>
                </a:lnTo>
                <a:lnTo>
                  <a:pt x="18620" y="53980"/>
                </a:lnTo>
                <a:lnTo>
                  <a:pt x="18630" y="53980"/>
                </a:lnTo>
                <a:lnTo>
                  <a:pt x="18640" y="53970"/>
                </a:lnTo>
                <a:lnTo>
                  <a:pt x="18640" y="53960"/>
                </a:lnTo>
                <a:lnTo>
                  <a:pt x="18650" y="53950"/>
                </a:lnTo>
                <a:lnTo>
                  <a:pt x="18660" y="53940"/>
                </a:lnTo>
                <a:lnTo>
                  <a:pt x="18660" y="53930"/>
                </a:lnTo>
                <a:lnTo>
                  <a:pt x="18690" y="53910"/>
                </a:lnTo>
                <a:lnTo>
                  <a:pt x="18710" y="53900"/>
                </a:lnTo>
                <a:lnTo>
                  <a:pt x="18720" y="53890"/>
                </a:lnTo>
                <a:lnTo>
                  <a:pt x="18720" y="53880"/>
                </a:lnTo>
                <a:lnTo>
                  <a:pt x="18760" y="53860"/>
                </a:lnTo>
                <a:lnTo>
                  <a:pt x="18770" y="53860"/>
                </a:lnTo>
                <a:lnTo>
                  <a:pt x="18780" y="53850"/>
                </a:lnTo>
                <a:lnTo>
                  <a:pt x="18790" y="53850"/>
                </a:lnTo>
                <a:lnTo>
                  <a:pt x="18800" y="53850"/>
                </a:lnTo>
                <a:lnTo>
                  <a:pt x="18800" y="53840"/>
                </a:lnTo>
                <a:lnTo>
                  <a:pt x="18810" y="53830"/>
                </a:lnTo>
                <a:lnTo>
                  <a:pt x="18820" y="53830"/>
                </a:lnTo>
                <a:lnTo>
                  <a:pt x="18830" y="53820"/>
                </a:lnTo>
                <a:lnTo>
                  <a:pt x="18840" y="53820"/>
                </a:lnTo>
                <a:lnTo>
                  <a:pt x="18850" y="53810"/>
                </a:lnTo>
                <a:lnTo>
                  <a:pt x="18850" y="53800"/>
                </a:lnTo>
                <a:lnTo>
                  <a:pt x="18870" y="53790"/>
                </a:lnTo>
                <a:lnTo>
                  <a:pt x="18880" y="53780"/>
                </a:lnTo>
                <a:lnTo>
                  <a:pt x="18890" y="53780"/>
                </a:lnTo>
                <a:lnTo>
                  <a:pt x="18900" y="53770"/>
                </a:lnTo>
                <a:lnTo>
                  <a:pt x="18910" y="53760"/>
                </a:lnTo>
                <a:lnTo>
                  <a:pt x="18920" y="53750"/>
                </a:lnTo>
                <a:lnTo>
                  <a:pt x="18930" y="53740"/>
                </a:lnTo>
                <a:lnTo>
                  <a:pt x="18940" y="53750"/>
                </a:lnTo>
                <a:lnTo>
                  <a:pt x="18950" y="53740"/>
                </a:lnTo>
                <a:lnTo>
                  <a:pt x="18960" y="53730"/>
                </a:lnTo>
                <a:lnTo>
                  <a:pt x="18970" y="53730"/>
                </a:lnTo>
                <a:lnTo>
                  <a:pt x="18970" y="53720"/>
                </a:lnTo>
                <a:lnTo>
                  <a:pt x="18980" y="53720"/>
                </a:lnTo>
                <a:lnTo>
                  <a:pt x="18990" y="53710"/>
                </a:lnTo>
                <a:lnTo>
                  <a:pt x="19000" y="53710"/>
                </a:lnTo>
                <a:lnTo>
                  <a:pt x="19010" y="53710"/>
                </a:lnTo>
                <a:lnTo>
                  <a:pt x="19020" y="53700"/>
                </a:lnTo>
                <a:lnTo>
                  <a:pt x="19030" y="53700"/>
                </a:lnTo>
                <a:lnTo>
                  <a:pt x="19040" y="53700"/>
                </a:lnTo>
                <a:lnTo>
                  <a:pt x="19050" y="53700"/>
                </a:lnTo>
                <a:lnTo>
                  <a:pt x="19060" y="53700"/>
                </a:lnTo>
                <a:lnTo>
                  <a:pt x="19060" y="53690"/>
                </a:lnTo>
                <a:lnTo>
                  <a:pt x="19070" y="53690"/>
                </a:lnTo>
                <a:lnTo>
                  <a:pt x="19080" y="53680"/>
                </a:lnTo>
                <a:lnTo>
                  <a:pt x="19090" y="53680"/>
                </a:lnTo>
                <a:lnTo>
                  <a:pt x="19100" y="53670"/>
                </a:lnTo>
                <a:lnTo>
                  <a:pt x="19110" y="53670"/>
                </a:lnTo>
                <a:lnTo>
                  <a:pt x="19120" y="53660"/>
                </a:lnTo>
                <a:lnTo>
                  <a:pt x="19130" y="53650"/>
                </a:lnTo>
                <a:lnTo>
                  <a:pt x="19140" y="53650"/>
                </a:lnTo>
                <a:lnTo>
                  <a:pt x="19150" y="53640"/>
                </a:lnTo>
                <a:lnTo>
                  <a:pt x="19160" y="53630"/>
                </a:lnTo>
                <a:lnTo>
                  <a:pt x="19170" y="53630"/>
                </a:lnTo>
                <a:lnTo>
                  <a:pt x="19180" y="53620"/>
                </a:lnTo>
                <a:lnTo>
                  <a:pt x="19190" y="53610"/>
                </a:lnTo>
                <a:lnTo>
                  <a:pt x="19200" y="53610"/>
                </a:lnTo>
                <a:lnTo>
                  <a:pt x="19250" y="53590"/>
                </a:lnTo>
                <a:lnTo>
                  <a:pt x="19260" y="53590"/>
                </a:lnTo>
                <a:lnTo>
                  <a:pt x="19320" y="53580"/>
                </a:lnTo>
                <a:lnTo>
                  <a:pt x="19330" y="53580"/>
                </a:lnTo>
                <a:lnTo>
                  <a:pt x="19340" y="53580"/>
                </a:lnTo>
                <a:lnTo>
                  <a:pt x="19360" y="53570"/>
                </a:lnTo>
                <a:lnTo>
                  <a:pt x="19380" y="53570"/>
                </a:lnTo>
                <a:lnTo>
                  <a:pt x="19390" y="53570"/>
                </a:lnTo>
                <a:lnTo>
                  <a:pt x="19400" y="53560"/>
                </a:lnTo>
                <a:lnTo>
                  <a:pt x="19420" y="53560"/>
                </a:lnTo>
                <a:lnTo>
                  <a:pt x="19430" y="53550"/>
                </a:lnTo>
                <a:lnTo>
                  <a:pt x="19440" y="53550"/>
                </a:lnTo>
                <a:lnTo>
                  <a:pt x="19470" y="53540"/>
                </a:lnTo>
                <a:lnTo>
                  <a:pt x="19480" y="53540"/>
                </a:lnTo>
                <a:lnTo>
                  <a:pt x="19490" y="53530"/>
                </a:lnTo>
                <a:lnTo>
                  <a:pt x="19510" y="53530"/>
                </a:lnTo>
                <a:lnTo>
                  <a:pt x="19530" y="53520"/>
                </a:lnTo>
                <a:lnTo>
                  <a:pt x="19540" y="53520"/>
                </a:lnTo>
                <a:lnTo>
                  <a:pt x="19540" y="53510"/>
                </a:lnTo>
                <a:lnTo>
                  <a:pt x="19560" y="53510"/>
                </a:lnTo>
                <a:lnTo>
                  <a:pt x="19570" y="53500"/>
                </a:lnTo>
                <a:lnTo>
                  <a:pt x="19580" y="53500"/>
                </a:lnTo>
                <a:lnTo>
                  <a:pt x="19590" y="53500"/>
                </a:lnTo>
                <a:lnTo>
                  <a:pt x="19600" y="53500"/>
                </a:lnTo>
                <a:lnTo>
                  <a:pt x="19600" y="53490"/>
                </a:lnTo>
                <a:lnTo>
                  <a:pt x="19610" y="53480"/>
                </a:lnTo>
                <a:lnTo>
                  <a:pt x="19610" y="53470"/>
                </a:lnTo>
                <a:lnTo>
                  <a:pt x="19620" y="53470"/>
                </a:lnTo>
                <a:lnTo>
                  <a:pt x="19620" y="53460"/>
                </a:lnTo>
                <a:lnTo>
                  <a:pt x="19630" y="53460"/>
                </a:lnTo>
                <a:lnTo>
                  <a:pt x="19640" y="53460"/>
                </a:lnTo>
                <a:lnTo>
                  <a:pt x="19650" y="53470"/>
                </a:lnTo>
                <a:lnTo>
                  <a:pt x="19660" y="53470"/>
                </a:lnTo>
                <a:lnTo>
                  <a:pt x="19680" y="53490"/>
                </a:lnTo>
                <a:lnTo>
                  <a:pt x="19690" y="53480"/>
                </a:lnTo>
                <a:lnTo>
                  <a:pt x="19700" y="53480"/>
                </a:lnTo>
                <a:lnTo>
                  <a:pt x="19710" y="53490"/>
                </a:lnTo>
                <a:lnTo>
                  <a:pt x="19720" y="53490"/>
                </a:lnTo>
                <a:lnTo>
                  <a:pt x="19730" y="53500"/>
                </a:lnTo>
                <a:lnTo>
                  <a:pt x="19750" y="53520"/>
                </a:lnTo>
                <a:lnTo>
                  <a:pt x="19760" y="53530"/>
                </a:lnTo>
                <a:lnTo>
                  <a:pt x="19770" y="53520"/>
                </a:lnTo>
                <a:lnTo>
                  <a:pt x="19780" y="53520"/>
                </a:lnTo>
                <a:lnTo>
                  <a:pt x="19790" y="53520"/>
                </a:lnTo>
                <a:lnTo>
                  <a:pt x="19800" y="53520"/>
                </a:lnTo>
                <a:lnTo>
                  <a:pt x="19800" y="53510"/>
                </a:lnTo>
                <a:lnTo>
                  <a:pt x="19810" y="53500"/>
                </a:lnTo>
                <a:lnTo>
                  <a:pt x="19830" y="53480"/>
                </a:lnTo>
                <a:lnTo>
                  <a:pt x="19900" y="53490"/>
                </a:lnTo>
                <a:lnTo>
                  <a:pt x="19910" y="53490"/>
                </a:lnTo>
                <a:lnTo>
                  <a:pt x="19880" y="53510"/>
                </a:lnTo>
                <a:lnTo>
                  <a:pt x="19890" y="53520"/>
                </a:lnTo>
                <a:lnTo>
                  <a:pt x="19910" y="53540"/>
                </a:lnTo>
                <a:lnTo>
                  <a:pt x="19910" y="53560"/>
                </a:lnTo>
                <a:lnTo>
                  <a:pt x="19910" y="53570"/>
                </a:lnTo>
                <a:lnTo>
                  <a:pt x="19900" y="53570"/>
                </a:lnTo>
                <a:lnTo>
                  <a:pt x="19900" y="53580"/>
                </a:lnTo>
                <a:lnTo>
                  <a:pt x="19890" y="53590"/>
                </a:lnTo>
                <a:lnTo>
                  <a:pt x="19880" y="53590"/>
                </a:lnTo>
                <a:lnTo>
                  <a:pt x="19890" y="53610"/>
                </a:lnTo>
                <a:lnTo>
                  <a:pt x="19880" y="53620"/>
                </a:lnTo>
                <a:lnTo>
                  <a:pt x="19880" y="53630"/>
                </a:lnTo>
                <a:lnTo>
                  <a:pt x="19890" y="53640"/>
                </a:lnTo>
                <a:lnTo>
                  <a:pt x="19900" y="53660"/>
                </a:lnTo>
                <a:lnTo>
                  <a:pt x="19910" y="53680"/>
                </a:lnTo>
                <a:lnTo>
                  <a:pt x="19920" y="53680"/>
                </a:lnTo>
                <a:lnTo>
                  <a:pt x="19920" y="53690"/>
                </a:lnTo>
                <a:lnTo>
                  <a:pt x="19930" y="53680"/>
                </a:lnTo>
                <a:lnTo>
                  <a:pt x="19940" y="53680"/>
                </a:lnTo>
                <a:lnTo>
                  <a:pt x="19950" y="53680"/>
                </a:lnTo>
                <a:lnTo>
                  <a:pt x="19960" y="53670"/>
                </a:lnTo>
                <a:lnTo>
                  <a:pt x="19970" y="53660"/>
                </a:lnTo>
                <a:lnTo>
                  <a:pt x="19980" y="53660"/>
                </a:lnTo>
                <a:lnTo>
                  <a:pt x="19990" y="53660"/>
                </a:lnTo>
                <a:lnTo>
                  <a:pt x="20020" y="53650"/>
                </a:lnTo>
                <a:lnTo>
                  <a:pt x="20080" y="53610"/>
                </a:lnTo>
                <a:lnTo>
                  <a:pt x="20080" y="53560"/>
                </a:lnTo>
                <a:lnTo>
                  <a:pt x="20080" y="53550"/>
                </a:lnTo>
                <a:lnTo>
                  <a:pt x="20110" y="53510"/>
                </a:lnTo>
                <a:lnTo>
                  <a:pt x="20110" y="53480"/>
                </a:lnTo>
                <a:lnTo>
                  <a:pt x="20130" y="53430"/>
                </a:lnTo>
                <a:lnTo>
                  <a:pt x="20140" y="53410"/>
                </a:lnTo>
                <a:lnTo>
                  <a:pt x="20140" y="53390"/>
                </a:lnTo>
                <a:lnTo>
                  <a:pt x="20160" y="53380"/>
                </a:lnTo>
                <a:lnTo>
                  <a:pt x="20140" y="53330"/>
                </a:lnTo>
                <a:lnTo>
                  <a:pt x="20130" y="53310"/>
                </a:lnTo>
                <a:lnTo>
                  <a:pt x="20150" y="53290"/>
                </a:lnTo>
                <a:lnTo>
                  <a:pt x="20180" y="53270"/>
                </a:lnTo>
                <a:lnTo>
                  <a:pt x="20220" y="53230"/>
                </a:lnTo>
                <a:lnTo>
                  <a:pt x="20250" y="53210"/>
                </a:lnTo>
                <a:lnTo>
                  <a:pt x="20260" y="53210"/>
                </a:lnTo>
                <a:lnTo>
                  <a:pt x="20260" y="53220"/>
                </a:lnTo>
                <a:lnTo>
                  <a:pt x="20270" y="53230"/>
                </a:lnTo>
                <a:lnTo>
                  <a:pt x="20280" y="53240"/>
                </a:lnTo>
                <a:lnTo>
                  <a:pt x="20290" y="53250"/>
                </a:lnTo>
                <a:lnTo>
                  <a:pt x="20310" y="53280"/>
                </a:lnTo>
                <a:lnTo>
                  <a:pt x="20320" y="53280"/>
                </a:lnTo>
                <a:lnTo>
                  <a:pt x="20330" y="53280"/>
                </a:lnTo>
                <a:lnTo>
                  <a:pt x="20340" y="53280"/>
                </a:lnTo>
                <a:lnTo>
                  <a:pt x="20350" y="53280"/>
                </a:lnTo>
                <a:lnTo>
                  <a:pt x="20360" y="53290"/>
                </a:lnTo>
                <a:lnTo>
                  <a:pt x="20350" y="53290"/>
                </a:lnTo>
                <a:lnTo>
                  <a:pt x="20350" y="53310"/>
                </a:lnTo>
                <a:lnTo>
                  <a:pt x="20360" y="53310"/>
                </a:lnTo>
                <a:lnTo>
                  <a:pt x="20370" y="53310"/>
                </a:lnTo>
                <a:lnTo>
                  <a:pt x="20380" y="53310"/>
                </a:lnTo>
                <a:lnTo>
                  <a:pt x="20390" y="53310"/>
                </a:lnTo>
                <a:lnTo>
                  <a:pt x="20400" y="53310"/>
                </a:lnTo>
                <a:lnTo>
                  <a:pt x="20410" y="53310"/>
                </a:lnTo>
                <a:lnTo>
                  <a:pt x="20420" y="53300"/>
                </a:lnTo>
                <a:lnTo>
                  <a:pt x="20430" y="53300"/>
                </a:lnTo>
                <a:lnTo>
                  <a:pt x="20440" y="53300"/>
                </a:lnTo>
                <a:lnTo>
                  <a:pt x="20440" y="53290"/>
                </a:lnTo>
                <a:lnTo>
                  <a:pt x="20450" y="53290"/>
                </a:lnTo>
                <a:lnTo>
                  <a:pt x="20460" y="53290"/>
                </a:lnTo>
                <a:lnTo>
                  <a:pt x="20470" y="53290"/>
                </a:lnTo>
                <a:lnTo>
                  <a:pt x="20480" y="53290"/>
                </a:lnTo>
                <a:lnTo>
                  <a:pt x="20490" y="53290"/>
                </a:lnTo>
                <a:lnTo>
                  <a:pt x="20500" y="53290"/>
                </a:lnTo>
                <a:lnTo>
                  <a:pt x="20510" y="53290"/>
                </a:lnTo>
                <a:lnTo>
                  <a:pt x="20520" y="53300"/>
                </a:lnTo>
                <a:lnTo>
                  <a:pt x="20530" y="53310"/>
                </a:lnTo>
                <a:lnTo>
                  <a:pt x="20540" y="53300"/>
                </a:lnTo>
                <a:lnTo>
                  <a:pt x="20550" y="53310"/>
                </a:lnTo>
                <a:lnTo>
                  <a:pt x="20560" y="53310"/>
                </a:lnTo>
                <a:lnTo>
                  <a:pt x="20570" y="53310"/>
                </a:lnTo>
                <a:lnTo>
                  <a:pt x="20580" y="53320"/>
                </a:lnTo>
                <a:lnTo>
                  <a:pt x="20590" y="53330"/>
                </a:lnTo>
                <a:lnTo>
                  <a:pt x="20590" y="53340"/>
                </a:lnTo>
                <a:lnTo>
                  <a:pt x="20600" y="53340"/>
                </a:lnTo>
                <a:lnTo>
                  <a:pt x="20610" y="53340"/>
                </a:lnTo>
                <a:lnTo>
                  <a:pt x="20620" y="53340"/>
                </a:lnTo>
                <a:lnTo>
                  <a:pt x="20670" y="53360"/>
                </a:lnTo>
                <a:lnTo>
                  <a:pt x="20680" y="53360"/>
                </a:lnTo>
                <a:lnTo>
                  <a:pt x="20690" y="53370"/>
                </a:lnTo>
                <a:lnTo>
                  <a:pt x="20700" y="53370"/>
                </a:lnTo>
                <a:lnTo>
                  <a:pt x="20710" y="53370"/>
                </a:lnTo>
                <a:lnTo>
                  <a:pt x="20720" y="53380"/>
                </a:lnTo>
                <a:lnTo>
                  <a:pt x="20880" y="53450"/>
                </a:lnTo>
                <a:lnTo>
                  <a:pt x="20960" y="53430"/>
                </a:lnTo>
                <a:lnTo>
                  <a:pt x="20990" y="53420"/>
                </a:lnTo>
                <a:lnTo>
                  <a:pt x="21010" y="53420"/>
                </a:lnTo>
                <a:lnTo>
                  <a:pt x="21020" y="53410"/>
                </a:lnTo>
                <a:lnTo>
                  <a:pt x="21030" y="53410"/>
                </a:lnTo>
                <a:lnTo>
                  <a:pt x="21040" y="53420"/>
                </a:lnTo>
                <a:lnTo>
                  <a:pt x="21050" y="53420"/>
                </a:lnTo>
                <a:lnTo>
                  <a:pt x="21060" y="53430"/>
                </a:lnTo>
                <a:lnTo>
                  <a:pt x="21070" y="53440"/>
                </a:lnTo>
                <a:lnTo>
                  <a:pt x="21070" y="53450"/>
                </a:lnTo>
                <a:lnTo>
                  <a:pt x="21070" y="53460"/>
                </a:lnTo>
                <a:lnTo>
                  <a:pt x="21070" y="53470"/>
                </a:lnTo>
                <a:lnTo>
                  <a:pt x="21060" y="53480"/>
                </a:lnTo>
                <a:lnTo>
                  <a:pt x="21060" y="53490"/>
                </a:lnTo>
                <a:lnTo>
                  <a:pt x="21050" y="53500"/>
                </a:lnTo>
                <a:lnTo>
                  <a:pt x="21040" y="53500"/>
                </a:lnTo>
                <a:lnTo>
                  <a:pt x="21040" y="53510"/>
                </a:lnTo>
                <a:lnTo>
                  <a:pt x="21030" y="53510"/>
                </a:lnTo>
                <a:lnTo>
                  <a:pt x="21030" y="53520"/>
                </a:lnTo>
                <a:lnTo>
                  <a:pt x="21030" y="53530"/>
                </a:lnTo>
                <a:lnTo>
                  <a:pt x="21020" y="53540"/>
                </a:lnTo>
                <a:lnTo>
                  <a:pt x="21030" y="53540"/>
                </a:lnTo>
                <a:lnTo>
                  <a:pt x="21040" y="53540"/>
                </a:lnTo>
                <a:lnTo>
                  <a:pt x="21050" y="53530"/>
                </a:lnTo>
                <a:lnTo>
                  <a:pt x="21060" y="53510"/>
                </a:lnTo>
                <a:lnTo>
                  <a:pt x="21070" y="53510"/>
                </a:lnTo>
                <a:lnTo>
                  <a:pt x="21080" y="53500"/>
                </a:lnTo>
                <a:lnTo>
                  <a:pt x="21090" y="53500"/>
                </a:lnTo>
                <a:lnTo>
                  <a:pt x="21100" y="53490"/>
                </a:lnTo>
                <a:lnTo>
                  <a:pt x="21110" y="53490"/>
                </a:lnTo>
                <a:lnTo>
                  <a:pt x="21120" y="53500"/>
                </a:lnTo>
                <a:lnTo>
                  <a:pt x="21130" y="53500"/>
                </a:lnTo>
                <a:lnTo>
                  <a:pt x="21140" y="53500"/>
                </a:lnTo>
                <a:lnTo>
                  <a:pt x="21150" y="53500"/>
                </a:lnTo>
                <a:lnTo>
                  <a:pt x="21170" y="53500"/>
                </a:lnTo>
                <a:lnTo>
                  <a:pt x="21180" y="53500"/>
                </a:lnTo>
                <a:lnTo>
                  <a:pt x="21190" y="53500"/>
                </a:lnTo>
                <a:lnTo>
                  <a:pt x="21200" y="53500"/>
                </a:lnTo>
                <a:lnTo>
                  <a:pt x="21210" y="53500"/>
                </a:lnTo>
                <a:lnTo>
                  <a:pt x="21220" y="53500"/>
                </a:lnTo>
                <a:lnTo>
                  <a:pt x="21230" y="53490"/>
                </a:lnTo>
                <a:lnTo>
                  <a:pt x="21230" y="53470"/>
                </a:lnTo>
                <a:lnTo>
                  <a:pt x="21240" y="53460"/>
                </a:lnTo>
                <a:lnTo>
                  <a:pt x="21250" y="53450"/>
                </a:lnTo>
                <a:lnTo>
                  <a:pt x="21250" y="53440"/>
                </a:lnTo>
                <a:lnTo>
                  <a:pt x="21260" y="53440"/>
                </a:lnTo>
                <a:lnTo>
                  <a:pt x="21260" y="53430"/>
                </a:lnTo>
                <a:lnTo>
                  <a:pt x="21260" y="53420"/>
                </a:lnTo>
                <a:lnTo>
                  <a:pt x="21270" y="53410"/>
                </a:lnTo>
                <a:lnTo>
                  <a:pt x="21270" y="53400"/>
                </a:lnTo>
                <a:lnTo>
                  <a:pt x="21280" y="53400"/>
                </a:lnTo>
                <a:lnTo>
                  <a:pt x="21290" y="53390"/>
                </a:lnTo>
                <a:lnTo>
                  <a:pt x="21300" y="53380"/>
                </a:lnTo>
                <a:lnTo>
                  <a:pt x="21310" y="53380"/>
                </a:lnTo>
                <a:lnTo>
                  <a:pt x="21320" y="53380"/>
                </a:lnTo>
                <a:lnTo>
                  <a:pt x="21330" y="53380"/>
                </a:lnTo>
                <a:lnTo>
                  <a:pt x="21340" y="53370"/>
                </a:lnTo>
                <a:lnTo>
                  <a:pt x="21350" y="53370"/>
                </a:lnTo>
                <a:lnTo>
                  <a:pt x="21370" y="53360"/>
                </a:lnTo>
                <a:lnTo>
                  <a:pt x="21370" y="53370"/>
                </a:lnTo>
                <a:lnTo>
                  <a:pt x="21380" y="53380"/>
                </a:lnTo>
                <a:lnTo>
                  <a:pt x="21390" y="53390"/>
                </a:lnTo>
                <a:lnTo>
                  <a:pt x="21400" y="53390"/>
                </a:lnTo>
                <a:lnTo>
                  <a:pt x="21410" y="53410"/>
                </a:lnTo>
                <a:lnTo>
                  <a:pt x="21420" y="53420"/>
                </a:lnTo>
                <a:lnTo>
                  <a:pt x="21420" y="53430"/>
                </a:lnTo>
                <a:lnTo>
                  <a:pt x="21430" y="53440"/>
                </a:lnTo>
                <a:lnTo>
                  <a:pt x="21440" y="53470"/>
                </a:lnTo>
                <a:lnTo>
                  <a:pt x="21460" y="53490"/>
                </a:lnTo>
                <a:lnTo>
                  <a:pt x="21470" y="53510"/>
                </a:lnTo>
                <a:lnTo>
                  <a:pt x="21480" y="53520"/>
                </a:lnTo>
                <a:lnTo>
                  <a:pt x="21490" y="53530"/>
                </a:lnTo>
                <a:lnTo>
                  <a:pt x="21490" y="53540"/>
                </a:lnTo>
                <a:lnTo>
                  <a:pt x="21500" y="53530"/>
                </a:lnTo>
                <a:lnTo>
                  <a:pt x="21500" y="53520"/>
                </a:lnTo>
                <a:lnTo>
                  <a:pt x="21510" y="53530"/>
                </a:lnTo>
                <a:lnTo>
                  <a:pt x="21530" y="53530"/>
                </a:lnTo>
                <a:lnTo>
                  <a:pt x="21550" y="53520"/>
                </a:lnTo>
                <a:lnTo>
                  <a:pt x="21560" y="53520"/>
                </a:lnTo>
                <a:lnTo>
                  <a:pt x="21560" y="53530"/>
                </a:lnTo>
                <a:lnTo>
                  <a:pt x="21570" y="53540"/>
                </a:lnTo>
                <a:lnTo>
                  <a:pt x="21570" y="53550"/>
                </a:lnTo>
                <a:lnTo>
                  <a:pt x="21570" y="53560"/>
                </a:lnTo>
                <a:lnTo>
                  <a:pt x="21580" y="53570"/>
                </a:lnTo>
                <a:lnTo>
                  <a:pt x="21580" y="53580"/>
                </a:lnTo>
                <a:lnTo>
                  <a:pt x="21580" y="53590"/>
                </a:lnTo>
                <a:lnTo>
                  <a:pt x="21590" y="53600"/>
                </a:lnTo>
                <a:lnTo>
                  <a:pt x="21590" y="53610"/>
                </a:lnTo>
                <a:lnTo>
                  <a:pt x="21590" y="53620"/>
                </a:lnTo>
                <a:lnTo>
                  <a:pt x="21640" y="53570"/>
                </a:lnTo>
                <a:lnTo>
                  <a:pt x="21660" y="53540"/>
                </a:lnTo>
                <a:lnTo>
                  <a:pt x="21660" y="53530"/>
                </a:lnTo>
                <a:lnTo>
                  <a:pt x="21670" y="53530"/>
                </a:lnTo>
                <a:lnTo>
                  <a:pt x="21680" y="53520"/>
                </a:lnTo>
                <a:lnTo>
                  <a:pt x="21690" y="53520"/>
                </a:lnTo>
                <a:lnTo>
                  <a:pt x="21690" y="53510"/>
                </a:lnTo>
                <a:lnTo>
                  <a:pt x="21690" y="53500"/>
                </a:lnTo>
                <a:lnTo>
                  <a:pt x="21700" y="53490"/>
                </a:lnTo>
                <a:lnTo>
                  <a:pt x="21700" y="53480"/>
                </a:lnTo>
                <a:lnTo>
                  <a:pt x="21700" y="53470"/>
                </a:lnTo>
                <a:lnTo>
                  <a:pt x="21710" y="53460"/>
                </a:lnTo>
                <a:lnTo>
                  <a:pt x="21720" y="53460"/>
                </a:lnTo>
                <a:lnTo>
                  <a:pt x="21730" y="53470"/>
                </a:lnTo>
                <a:lnTo>
                  <a:pt x="21740" y="53470"/>
                </a:lnTo>
                <a:lnTo>
                  <a:pt x="21750" y="53470"/>
                </a:lnTo>
                <a:lnTo>
                  <a:pt x="21760" y="53470"/>
                </a:lnTo>
                <a:lnTo>
                  <a:pt x="21770" y="53470"/>
                </a:lnTo>
                <a:lnTo>
                  <a:pt x="21780" y="53470"/>
                </a:lnTo>
                <a:lnTo>
                  <a:pt x="21790" y="53460"/>
                </a:lnTo>
                <a:lnTo>
                  <a:pt x="21800" y="53460"/>
                </a:lnTo>
                <a:lnTo>
                  <a:pt x="21810" y="53460"/>
                </a:lnTo>
                <a:lnTo>
                  <a:pt x="21830" y="53470"/>
                </a:lnTo>
                <a:lnTo>
                  <a:pt x="21840" y="53470"/>
                </a:lnTo>
                <a:lnTo>
                  <a:pt x="21850" y="53470"/>
                </a:lnTo>
                <a:lnTo>
                  <a:pt x="21860" y="53480"/>
                </a:lnTo>
                <a:lnTo>
                  <a:pt x="21860" y="53470"/>
                </a:lnTo>
                <a:lnTo>
                  <a:pt x="21870" y="53450"/>
                </a:lnTo>
                <a:lnTo>
                  <a:pt x="21870" y="53440"/>
                </a:lnTo>
                <a:lnTo>
                  <a:pt x="21880" y="53440"/>
                </a:lnTo>
                <a:lnTo>
                  <a:pt x="21880" y="53430"/>
                </a:lnTo>
                <a:lnTo>
                  <a:pt x="21880" y="53420"/>
                </a:lnTo>
                <a:lnTo>
                  <a:pt x="21890" y="53410"/>
                </a:lnTo>
                <a:lnTo>
                  <a:pt x="21900" y="53400"/>
                </a:lnTo>
                <a:lnTo>
                  <a:pt x="21900" y="53390"/>
                </a:lnTo>
                <a:lnTo>
                  <a:pt x="21910" y="53380"/>
                </a:lnTo>
                <a:lnTo>
                  <a:pt x="21920" y="53370"/>
                </a:lnTo>
                <a:lnTo>
                  <a:pt x="21920" y="53360"/>
                </a:lnTo>
                <a:lnTo>
                  <a:pt x="21940" y="53360"/>
                </a:lnTo>
                <a:lnTo>
                  <a:pt x="21970" y="53320"/>
                </a:lnTo>
                <a:lnTo>
                  <a:pt x="21980" y="53310"/>
                </a:lnTo>
                <a:lnTo>
                  <a:pt x="21990" y="53300"/>
                </a:lnTo>
                <a:lnTo>
                  <a:pt x="22000" y="53300"/>
                </a:lnTo>
                <a:lnTo>
                  <a:pt x="22010" y="53290"/>
                </a:lnTo>
                <a:lnTo>
                  <a:pt x="22020" y="53280"/>
                </a:lnTo>
                <a:lnTo>
                  <a:pt x="22020" y="53270"/>
                </a:lnTo>
                <a:lnTo>
                  <a:pt x="22040" y="53260"/>
                </a:lnTo>
                <a:lnTo>
                  <a:pt x="22050" y="53250"/>
                </a:lnTo>
                <a:lnTo>
                  <a:pt x="22050" y="53240"/>
                </a:lnTo>
                <a:lnTo>
                  <a:pt x="22060" y="53240"/>
                </a:lnTo>
                <a:lnTo>
                  <a:pt x="22070" y="53230"/>
                </a:lnTo>
                <a:lnTo>
                  <a:pt x="22080" y="53230"/>
                </a:lnTo>
                <a:lnTo>
                  <a:pt x="22090" y="53220"/>
                </a:lnTo>
                <a:lnTo>
                  <a:pt x="22100" y="53220"/>
                </a:lnTo>
                <a:lnTo>
                  <a:pt x="22120" y="53220"/>
                </a:lnTo>
                <a:lnTo>
                  <a:pt x="22130" y="53210"/>
                </a:lnTo>
                <a:lnTo>
                  <a:pt x="22130" y="53200"/>
                </a:lnTo>
                <a:lnTo>
                  <a:pt x="22140" y="53200"/>
                </a:lnTo>
                <a:lnTo>
                  <a:pt x="22140" y="53190"/>
                </a:lnTo>
                <a:lnTo>
                  <a:pt x="22150" y="53180"/>
                </a:lnTo>
                <a:lnTo>
                  <a:pt x="22160" y="53180"/>
                </a:lnTo>
                <a:lnTo>
                  <a:pt x="22170" y="53170"/>
                </a:lnTo>
                <a:lnTo>
                  <a:pt x="22180" y="53170"/>
                </a:lnTo>
                <a:lnTo>
                  <a:pt x="22180" y="53160"/>
                </a:lnTo>
                <a:lnTo>
                  <a:pt x="22190" y="53150"/>
                </a:lnTo>
                <a:lnTo>
                  <a:pt x="22200" y="53140"/>
                </a:lnTo>
                <a:lnTo>
                  <a:pt x="22200" y="53130"/>
                </a:lnTo>
                <a:lnTo>
                  <a:pt x="22200" y="53120"/>
                </a:lnTo>
                <a:lnTo>
                  <a:pt x="22210" y="53120"/>
                </a:lnTo>
                <a:lnTo>
                  <a:pt x="22220" y="53110"/>
                </a:lnTo>
                <a:lnTo>
                  <a:pt x="22240" y="53110"/>
                </a:lnTo>
                <a:lnTo>
                  <a:pt x="22250" y="53110"/>
                </a:lnTo>
                <a:lnTo>
                  <a:pt x="22260" y="53100"/>
                </a:lnTo>
                <a:lnTo>
                  <a:pt x="22280" y="53100"/>
                </a:lnTo>
                <a:lnTo>
                  <a:pt x="22300" y="53100"/>
                </a:lnTo>
                <a:lnTo>
                  <a:pt x="22310" y="53100"/>
                </a:lnTo>
                <a:lnTo>
                  <a:pt x="22310" y="53110"/>
                </a:lnTo>
                <a:lnTo>
                  <a:pt x="22300" y="53120"/>
                </a:lnTo>
                <a:lnTo>
                  <a:pt x="22280" y="53140"/>
                </a:lnTo>
                <a:lnTo>
                  <a:pt x="22280" y="53150"/>
                </a:lnTo>
                <a:lnTo>
                  <a:pt x="22260" y="53160"/>
                </a:lnTo>
                <a:lnTo>
                  <a:pt x="22260" y="53170"/>
                </a:lnTo>
                <a:lnTo>
                  <a:pt x="22250" y="53180"/>
                </a:lnTo>
                <a:lnTo>
                  <a:pt x="22230" y="53210"/>
                </a:lnTo>
                <a:lnTo>
                  <a:pt x="22220" y="53220"/>
                </a:lnTo>
                <a:lnTo>
                  <a:pt x="22210" y="53250"/>
                </a:lnTo>
                <a:lnTo>
                  <a:pt x="22190" y="53270"/>
                </a:lnTo>
                <a:lnTo>
                  <a:pt x="22180" y="53280"/>
                </a:lnTo>
                <a:lnTo>
                  <a:pt x="22170" y="53290"/>
                </a:lnTo>
                <a:lnTo>
                  <a:pt x="22170" y="53300"/>
                </a:lnTo>
                <a:lnTo>
                  <a:pt x="22150" y="53320"/>
                </a:lnTo>
                <a:lnTo>
                  <a:pt x="22150" y="53330"/>
                </a:lnTo>
                <a:lnTo>
                  <a:pt x="22120" y="53370"/>
                </a:lnTo>
                <a:lnTo>
                  <a:pt x="22120" y="53380"/>
                </a:lnTo>
                <a:lnTo>
                  <a:pt x="22120" y="53390"/>
                </a:lnTo>
                <a:lnTo>
                  <a:pt x="22110" y="53410"/>
                </a:lnTo>
                <a:lnTo>
                  <a:pt x="22120" y="53420"/>
                </a:lnTo>
                <a:lnTo>
                  <a:pt x="22120" y="53430"/>
                </a:lnTo>
                <a:lnTo>
                  <a:pt x="22120" y="53440"/>
                </a:lnTo>
                <a:lnTo>
                  <a:pt x="22110" y="53450"/>
                </a:lnTo>
                <a:lnTo>
                  <a:pt x="22100" y="53450"/>
                </a:lnTo>
                <a:lnTo>
                  <a:pt x="22090" y="53460"/>
                </a:lnTo>
                <a:lnTo>
                  <a:pt x="22090" y="53470"/>
                </a:lnTo>
                <a:lnTo>
                  <a:pt x="22100" y="53490"/>
                </a:lnTo>
                <a:lnTo>
                  <a:pt x="22100" y="53500"/>
                </a:lnTo>
                <a:lnTo>
                  <a:pt x="22110" y="53510"/>
                </a:lnTo>
                <a:lnTo>
                  <a:pt x="22170" y="53520"/>
                </a:lnTo>
                <a:lnTo>
                  <a:pt x="22230" y="53540"/>
                </a:lnTo>
                <a:lnTo>
                  <a:pt x="22280" y="53560"/>
                </a:lnTo>
                <a:lnTo>
                  <a:pt x="22340" y="53560"/>
                </a:lnTo>
                <a:lnTo>
                  <a:pt x="22400" y="53560"/>
                </a:lnTo>
                <a:lnTo>
                  <a:pt x="22440" y="53560"/>
                </a:lnTo>
                <a:lnTo>
                  <a:pt x="22500" y="53560"/>
                </a:lnTo>
                <a:lnTo>
                  <a:pt x="22550" y="53550"/>
                </a:lnTo>
                <a:lnTo>
                  <a:pt x="22610" y="53550"/>
                </a:lnTo>
                <a:lnTo>
                  <a:pt x="22660" y="53550"/>
                </a:lnTo>
                <a:lnTo>
                  <a:pt x="22700" y="53550"/>
                </a:lnTo>
                <a:lnTo>
                  <a:pt x="22710" y="53550"/>
                </a:lnTo>
                <a:lnTo>
                  <a:pt x="22720" y="53550"/>
                </a:lnTo>
                <a:lnTo>
                  <a:pt x="22760" y="53550"/>
                </a:lnTo>
                <a:lnTo>
                  <a:pt x="22790" y="53540"/>
                </a:lnTo>
                <a:lnTo>
                  <a:pt x="22830" y="53540"/>
                </a:lnTo>
                <a:lnTo>
                  <a:pt x="22850" y="53530"/>
                </a:lnTo>
                <a:lnTo>
                  <a:pt x="22860" y="53540"/>
                </a:lnTo>
                <a:lnTo>
                  <a:pt x="22870" y="53540"/>
                </a:lnTo>
                <a:lnTo>
                  <a:pt x="22890" y="53540"/>
                </a:lnTo>
                <a:lnTo>
                  <a:pt x="22930" y="53550"/>
                </a:lnTo>
                <a:lnTo>
                  <a:pt x="22940" y="53550"/>
                </a:lnTo>
                <a:lnTo>
                  <a:pt x="22960" y="53550"/>
                </a:lnTo>
                <a:lnTo>
                  <a:pt x="22990" y="53560"/>
                </a:lnTo>
                <a:lnTo>
                  <a:pt x="23010" y="53560"/>
                </a:lnTo>
                <a:lnTo>
                  <a:pt x="23020" y="53560"/>
                </a:lnTo>
                <a:lnTo>
                  <a:pt x="23030" y="53560"/>
                </a:lnTo>
                <a:lnTo>
                  <a:pt x="23080" y="53550"/>
                </a:lnTo>
                <a:lnTo>
                  <a:pt x="23110" y="53550"/>
                </a:lnTo>
                <a:lnTo>
                  <a:pt x="23130" y="53550"/>
                </a:lnTo>
                <a:lnTo>
                  <a:pt x="23120" y="53560"/>
                </a:lnTo>
                <a:lnTo>
                  <a:pt x="23110" y="53610"/>
                </a:lnTo>
                <a:lnTo>
                  <a:pt x="23140" y="53640"/>
                </a:lnTo>
                <a:lnTo>
                  <a:pt x="23180" y="53630"/>
                </a:lnTo>
                <a:lnTo>
                  <a:pt x="23240" y="53630"/>
                </a:lnTo>
                <a:lnTo>
                  <a:pt x="23250" y="53630"/>
                </a:lnTo>
                <a:lnTo>
                  <a:pt x="23260" y="53630"/>
                </a:lnTo>
                <a:lnTo>
                  <a:pt x="23300" y="53610"/>
                </a:lnTo>
                <a:lnTo>
                  <a:pt x="23320" y="53610"/>
                </a:lnTo>
                <a:lnTo>
                  <a:pt x="23390" y="53590"/>
                </a:lnTo>
                <a:lnTo>
                  <a:pt x="23420" y="53580"/>
                </a:lnTo>
                <a:lnTo>
                  <a:pt x="23410" y="53560"/>
                </a:lnTo>
                <a:lnTo>
                  <a:pt x="23410" y="53550"/>
                </a:lnTo>
                <a:lnTo>
                  <a:pt x="23450" y="53550"/>
                </a:lnTo>
                <a:lnTo>
                  <a:pt x="23460" y="53550"/>
                </a:lnTo>
                <a:lnTo>
                  <a:pt x="23460" y="53560"/>
                </a:lnTo>
                <a:lnTo>
                  <a:pt x="23470" y="53570"/>
                </a:lnTo>
                <a:lnTo>
                  <a:pt x="23480" y="53580"/>
                </a:lnTo>
                <a:lnTo>
                  <a:pt x="23510" y="53600"/>
                </a:lnTo>
                <a:lnTo>
                  <a:pt x="23560" y="53570"/>
                </a:lnTo>
                <a:lnTo>
                  <a:pt x="23580" y="53560"/>
                </a:lnTo>
                <a:lnTo>
                  <a:pt x="23640" y="53530"/>
                </a:lnTo>
                <a:lnTo>
                  <a:pt x="23680" y="53530"/>
                </a:lnTo>
                <a:lnTo>
                  <a:pt x="23730" y="53520"/>
                </a:lnTo>
                <a:lnTo>
                  <a:pt x="23730" y="53480"/>
                </a:lnTo>
                <a:lnTo>
                  <a:pt x="23750" y="53490"/>
                </a:lnTo>
                <a:lnTo>
                  <a:pt x="23780" y="53510"/>
                </a:lnTo>
                <a:lnTo>
                  <a:pt x="23790" y="53520"/>
                </a:lnTo>
                <a:lnTo>
                  <a:pt x="23810" y="53530"/>
                </a:lnTo>
                <a:lnTo>
                  <a:pt x="23830" y="53540"/>
                </a:lnTo>
                <a:lnTo>
                  <a:pt x="23840" y="53540"/>
                </a:lnTo>
                <a:lnTo>
                  <a:pt x="23860" y="53550"/>
                </a:lnTo>
                <a:lnTo>
                  <a:pt x="23870" y="53560"/>
                </a:lnTo>
                <a:lnTo>
                  <a:pt x="23890" y="53560"/>
                </a:lnTo>
                <a:lnTo>
                  <a:pt x="23900" y="53570"/>
                </a:lnTo>
                <a:lnTo>
                  <a:pt x="23900" y="53580"/>
                </a:lnTo>
                <a:lnTo>
                  <a:pt x="23900" y="53590"/>
                </a:lnTo>
                <a:lnTo>
                  <a:pt x="23900" y="53600"/>
                </a:lnTo>
                <a:lnTo>
                  <a:pt x="23900" y="53620"/>
                </a:lnTo>
                <a:lnTo>
                  <a:pt x="23900" y="53640"/>
                </a:lnTo>
                <a:lnTo>
                  <a:pt x="23900" y="53650"/>
                </a:lnTo>
                <a:lnTo>
                  <a:pt x="23900" y="53660"/>
                </a:lnTo>
                <a:lnTo>
                  <a:pt x="23900" y="53710"/>
                </a:lnTo>
                <a:lnTo>
                  <a:pt x="23900" y="53740"/>
                </a:lnTo>
                <a:lnTo>
                  <a:pt x="23900" y="53770"/>
                </a:lnTo>
                <a:lnTo>
                  <a:pt x="23900" y="53790"/>
                </a:lnTo>
                <a:lnTo>
                  <a:pt x="23910" y="53790"/>
                </a:lnTo>
                <a:lnTo>
                  <a:pt x="23930" y="53790"/>
                </a:lnTo>
                <a:lnTo>
                  <a:pt x="23950" y="53790"/>
                </a:lnTo>
                <a:lnTo>
                  <a:pt x="23980" y="53790"/>
                </a:lnTo>
                <a:lnTo>
                  <a:pt x="24020" y="53790"/>
                </a:lnTo>
                <a:lnTo>
                  <a:pt x="24060" y="53790"/>
                </a:lnTo>
                <a:lnTo>
                  <a:pt x="24090" y="53790"/>
                </a:lnTo>
                <a:lnTo>
                  <a:pt x="24120" y="53790"/>
                </a:lnTo>
                <a:lnTo>
                  <a:pt x="24150" y="53790"/>
                </a:lnTo>
                <a:lnTo>
                  <a:pt x="24190" y="53790"/>
                </a:lnTo>
                <a:lnTo>
                  <a:pt x="24210" y="53790"/>
                </a:lnTo>
                <a:lnTo>
                  <a:pt x="24230" y="53790"/>
                </a:lnTo>
                <a:lnTo>
                  <a:pt x="24260" y="53790"/>
                </a:lnTo>
                <a:lnTo>
                  <a:pt x="24290" y="53800"/>
                </a:lnTo>
                <a:lnTo>
                  <a:pt x="24300" y="53800"/>
                </a:lnTo>
                <a:lnTo>
                  <a:pt x="24320" y="53800"/>
                </a:lnTo>
                <a:lnTo>
                  <a:pt x="24350" y="53800"/>
                </a:lnTo>
                <a:lnTo>
                  <a:pt x="24360" y="53800"/>
                </a:lnTo>
                <a:lnTo>
                  <a:pt x="24370" y="53800"/>
                </a:lnTo>
                <a:lnTo>
                  <a:pt x="24380" y="53810"/>
                </a:lnTo>
                <a:lnTo>
                  <a:pt x="24370" y="53820"/>
                </a:lnTo>
                <a:lnTo>
                  <a:pt x="24370" y="53830"/>
                </a:lnTo>
                <a:lnTo>
                  <a:pt x="24370" y="53840"/>
                </a:lnTo>
                <a:lnTo>
                  <a:pt x="24380" y="53840"/>
                </a:lnTo>
                <a:lnTo>
                  <a:pt x="24390" y="53840"/>
                </a:lnTo>
                <a:lnTo>
                  <a:pt x="24390" y="53850"/>
                </a:lnTo>
                <a:lnTo>
                  <a:pt x="24400" y="53870"/>
                </a:lnTo>
                <a:lnTo>
                  <a:pt x="24400" y="53880"/>
                </a:lnTo>
                <a:lnTo>
                  <a:pt x="24410" y="53890"/>
                </a:lnTo>
                <a:lnTo>
                  <a:pt x="24410" y="53900"/>
                </a:lnTo>
                <a:lnTo>
                  <a:pt x="24420" y="53910"/>
                </a:lnTo>
                <a:lnTo>
                  <a:pt x="24420" y="53900"/>
                </a:lnTo>
                <a:lnTo>
                  <a:pt x="24430" y="53890"/>
                </a:lnTo>
                <a:lnTo>
                  <a:pt x="24440" y="53870"/>
                </a:lnTo>
                <a:lnTo>
                  <a:pt x="24460" y="53860"/>
                </a:lnTo>
                <a:lnTo>
                  <a:pt x="24470" y="53840"/>
                </a:lnTo>
                <a:lnTo>
                  <a:pt x="24480" y="53830"/>
                </a:lnTo>
                <a:lnTo>
                  <a:pt x="24490" y="53820"/>
                </a:lnTo>
                <a:lnTo>
                  <a:pt x="24500" y="53810"/>
                </a:lnTo>
                <a:lnTo>
                  <a:pt x="24500" y="53800"/>
                </a:lnTo>
                <a:lnTo>
                  <a:pt x="24510" y="53800"/>
                </a:lnTo>
                <a:lnTo>
                  <a:pt x="24520" y="53790"/>
                </a:lnTo>
                <a:lnTo>
                  <a:pt x="24530" y="53790"/>
                </a:lnTo>
                <a:lnTo>
                  <a:pt x="24540" y="53790"/>
                </a:lnTo>
                <a:lnTo>
                  <a:pt x="24550" y="53780"/>
                </a:lnTo>
                <a:lnTo>
                  <a:pt x="24560" y="53780"/>
                </a:lnTo>
                <a:lnTo>
                  <a:pt x="24570" y="53780"/>
                </a:lnTo>
                <a:lnTo>
                  <a:pt x="24580" y="53770"/>
                </a:lnTo>
                <a:lnTo>
                  <a:pt x="24580" y="53760"/>
                </a:lnTo>
                <a:lnTo>
                  <a:pt x="24590" y="53750"/>
                </a:lnTo>
                <a:lnTo>
                  <a:pt x="24600" y="53760"/>
                </a:lnTo>
                <a:lnTo>
                  <a:pt x="24610" y="53760"/>
                </a:lnTo>
                <a:lnTo>
                  <a:pt x="24610" y="53750"/>
                </a:lnTo>
                <a:lnTo>
                  <a:pt x="24620" y="53750"/>
                </a:lnTo>
                <a:lnTo>
                  <a:pt x="24620" y="53740"/>
                </a:lnTo>
                <a:lnTo>
                  <a:pt x="24630" y="53740"/>
                </a:lnTo>
                <a:lnTo>
                  <a:pt x="24630" y="53730"/>
                </a:lnTo>
                <a:lnTo>
                  <a:pt x="24630" y="53720"/>
                </a:lnTo>
                <a:lnTo>
                  <a:pt x="24640" y="53710"/>
                </a:lnTo>
                <a:lnTo>
                  <a:pt x="24650" y="53710"/>
                </a:lnTo>
                <a:lnTo>
                  <a:pt x="24660" y="53710"/>
                </a:lnTo>
                <a:lnTo>
                  <a:pt x="24670" y="53710"/>
                </a:lnTo>
                <a:lnTo>
                  <a:pt x="24670" y="53700"/>
                </a:lnTo>
                <a:lnTo>
                  <a:pt x="24670" y="53690"/>
                </a:lnTo>
                <a:lnTo>
                  <a:pt x="24670" y="53680"/>
                </a:lnTo>
                <a:lnTo>
                  <a:pt x="24670" y="53670"/>
                </a:lnTo>
                <a:lnTo>
                  <a:pt x="24680" y="53670"/>
                </a:lnTo>
                <a:lnTo>
                  <a:pt x="24680" y="53650"/>
                </a:lnTo>
                <a:lnTo>
                  <a:pt x="24690" y="53640"/>
                </a:lnTo>
                <a:lnTo>
                  <a:pt x="24680" y="53630"/>
                </a:lnTo>
                <a:lnTo>
                  <a:pt x="24680" y="53620"/>
                </a:lnTo>
                <a:lnTo>
                  <a:pt x="24690" y="53620"/>
                </a:lnTo>
                <a:lnTo>
                  <a:pt x="24690" y="53610"/>
                </a:lnTo>
                <a:lnTo>
                  <a:pt x="24690" y="53600"/>
                </a:lnTo>
                <a:lnTo>
                  <a:pt x="24690" y="53590"/>
                </a:lnTo>
                <a:lnTo>
                  <a:pt x="24700" y="53580"/>
                </a:lnTo>
                <a:lnTo>
                  <a:pt x="24710" y="53580"/>
                </a:lnTo>
                <a:lnTo>
                  <a:pt x="24710" y="53570"/>
                </a:lnTo>
                <a:lnTo>
                  <a:pt x="24720" y="53570"/>
                </a:lnTo>
                <a:lnTo>
                  <a:pt x="24720" y="53560"/>
                </a:lnTo>
                <a:lnTo>
                  <a:pt x="24730" y="53560"/>
                </a:lnTo>
                <a:lnTo>
                  <a:pt x="24740" y="53560"/>
                </a:lnTo>
                <a:lnTo>
                  <a:pt x="24740" y="53550"/>
                </a:lnTo>
                <a:lnTo>
                  <a:pt x="24740" y="53540"/>
                </a:lnTo>
                <a:lnTo>
                  <a:pt x="24750" y="53540"/>
                </a:lnTo>
                <a:lnTo>
                  <a:pt x="24760" y="53530"/>
                </a:lnTo>
                <a:lnTo>
                  <a:pt x="24760" y="53520"/>
                </a:lnTo>
                <a:lnTo>
                  <a:pt x="24750" y="53510"/>
                </a:lnTo>
                <a:lnTo>
                  <a:pt x="24750" y="53500"/>
                </a:lnTo>
                <a:lnTo>
                  <a:pt x="24750" y="53490"/>
                </a:lnTo>
                <a:lnTo>
                  <a:pt x="24760" y="53490"/>
                </a:lnTo>
                <a:lnTo>
                  <a:pt x="24760" y="53480"/>
                </a:lnTo>
                <a:lnTo>
                  <a:pt x="24750" y="53470"/>
                </a:lnTo>
                <a:lnTo>
                  <a:pt x="24750" y="53460"/>
                </a:lnTo>
                <a:lnTo>
                  <a:pt x="24750" y="53450"/>
                </a:lnTo>
                <a:lnTo>
                  <a:pt x="24750" y="53440"/>
                </a:lnTo>
                <a:lnTo>
                  <a:pt x="24760" y="53440"/>
                </a:lnTo>
                <a:lnTo>
                  <a:pt x="24760" y="53420"/>
                </a:lnTo>
                <a:lnTo>
                  <a:pt x="24750" y="53410"/>
                </a:lnTo>
                <a:lnTo>
                  <a:pt x="24750" y="53400"/>
                </a:lnTo>
                <a:lnTo>
                  <a:pt x="24750" y="53390"/>
                </a:lnTo>
                <a:lnTo>
                  <a:pt x="24740" y="53390"/>
                </a:lnTo>
                <a:lnTo>
                  <a:pt x="24740" y="53380"/>
                </a:lnTo>
                <a:lnTo>
                  <a:pt x="24740" y="53370"/>
                </a:lnTo>
                <a:lnTo>
                  <a:pt x="24750" y="53360"/>
                </a:lnTo>
                <a:lnTo>
                  <a:pt x="24750" y="53350"/>
                </a:lnTo>
                <a:lnTo>
                  <a:pt x="24760" y="53350"/>
                </a:lnTo>
                <a:lnTo>
                  <a:pt x="24770" y="53360"/>
                </a:lnTo>
                <a:lnTo>
                  <a:pt x="24780" y="53360"/>
                </a:lnTo>
                <a:lnTo>
                  <a:pt x="24800" y="53370"/>
                </a:lnTo>
                <a:lnTo>
                  <a:pt x="24810" y="53380"/>
                </a:lnTo>
                <a:lnTo>
                  <a:pt x="24840" y="53400"/>
                </a:lnTo>
                <a:lnTo>
                  <a:pt x="24880" y="53430"/>
                </a:lnTo>
                <a:lnTo>
                  <a:pt x="24910" y="53450"/>
                </a:lnTo>
                <a:lnTo>
                  <a:pt x="24930" y="53470"/>
                </a:lnTo>
                <a:lnTo>
                  <a:pt x="24950" y="53470"/>
                </a:lnTo>
                <a:lnTo>
                  <a:pt x="24980" y="53500"/>
                </a:lnTo>
                <a:lnTo>
                  <a:pt x="25000" y="53520"/>
                </a:lnTo>
                <a:lnTo>
                  <a:pt x="25020" y="53530"/>
                </a:lnTo>
                <a:lnTo>
                  <a:pt x="25030" y="53530"/>
                </a:lnTo>
                <a:lnTo>
                  <a:pt x="25050" y="53550"/>
                </a:lnTo>
                <a:lnTo>
                  <a:pt x="25080" y="53570"/>
                </a:lnTo>
                <a:lnTo>
                  <a:pt x="25120" y="53600"/>
                </a:lnTo>
                <a:lnTo>
                  <a:pt x="25150" y="53610"/>
                </a:lnTo>
                <a:lnTo>
                  <a:pt x="25160" y="53610"/>
                </a:lnTo>
                <a:lnTo>
                  <a:pt x="25160" y="53620"/>
                </a:lnTo>
                <a:lnTo>
                  <a:pt x="25170" y="53620"/>
                </a:lnTo>
                <a:lnTo>
                  <a:pt x="25180" y="53630"/>
                </a:lnTo>
                <a:lnTo>
                  <a:pt x="25180" y="53640"/>
                </a:lnTo>
                <a:lnTo>
                  <a:pt x="25190" y="53640"/>
                </a:lnTo>
                <a:lnTo>
                  <a:pt x="25190" y="53650"/>
                </a:lnTo>
                <a:lnTo>
                  <a:pt x="25190" y="53660"/>
                </a:lnTo>
                <a:lnTo>
                  <a:pt x="25200" y="53660"/>
                </a:lnTo>
                <a:lnTo>
                  <a:pt x="25210" y="53650"/>
                </a:lnTo>
                <a:lnTo>
                  <a:pt x="25220" y="53640"/>
                </a:lnTo>
                <a:lnTo>
                  <a:pt x="25230" y="53640"/>
                </a:lnTo>
                <a:lnTo>
                  <a:pt x="25240" y="53640"/>
                </a:lnTo>
                <a:lnTo>
                  <a:pt x="25250" y="53640"/>
                </a:lnTo>
                <a:lnTo>
                  <a:pt x="25260" y="53640"/>
                </a:lnTo>
                <a:lnTo>
                  <a:pt x="25270" y="53630"/>
                </a:lnTo>
                <a:lnTo>
                  <a:pt x="25270" y="53620"/>
                </a:lnTo>
                <a:lnTo>
                  <a:pt x="25270" y="53610"/>
                </a:lnTo>
                <a:lnTo>
                  <a:pt x="25280" y="53610"/>
                </a:lnTo>
                <a:lnTo>
                  <a:pt x="25290" y="53600"/>
                </a:lnTo>
                <a:lnTo>
                  <a:pt x="25290" y="53590"/>
                </a:lnTo>
                <a:lnTo>
                  <a:pt x="25280" y="53580"/>
                </a:lnTo>
                <a:lnTo>
                  <a:pt x="25290" y="53580"/>
                </a:lnTo>
                <a:lnTo>
                  <a:pt x="25300" y="53590"/>
                </a:lnTo>
                <a:lnTo>
                  <a:pt x="25310" y="53590"/>
                </a:lnTo>
                <a:lnTo>
                  <a:pt x="25320" y="53600"/>
                </a:lnTo>
                <a:lnTo>
                  <a:pt x="25330" y="53600"/>
                </a:lnTo>
                <a:lnTo>
                  <a:pt x="25340" y="53590"/>
                </a:lnTo>
                <a:lnTo>
                  <a:pt x="25350" y="53590"/>
                </a:lnTo>
                <a:lnTo>
                  <a:pt x="25360" y="53580"/>
                </a:lnTo>
                <a:lnTo>
                  <a:pt x="25370" y="53580"/>
                </a:lnTo>
                <a:lnTo>
                  <a:pt x="25380" y="53580"/>
                </a:lnTo>
                <a:lnTo>
                  <a:pt x="25390" y="53570"/>
                </a:lnTo>
                <a:lnTo>
                  <a:pt x="25410" y="53560"/>
                </a:lnTo>
                <a:lnTo>
                  <a:pt x="25420" y="53570"/>
                </a:lnTo>
                <a:lnTo>
                  <a:pt x="25430" y="53560"/>
                </a:lnTo>
                <a:lnTo>
                  <a:pt x="25430" y="53570"/>
                </a:lnTo>
                <a:lnTo>
                  <a:pt x="25440" y="53570"/>
                </a:lnTo>
                <a:lnTo>
                  <a:pt x="25450" y="53580"/>
                </a:lnTo>
                <a:lnTo>
                  <a:pt x="25450" y="53570"/>
                </a:lnTo>
                <a:lnTo>
                  <a:pt x="25460" y="53570"/>
                </a:lnTo>
                <a:lnTo>
                  <a:pt x="25460" y="53560"/>
                </a:lnTo>
                <a:lnTo>
                  <a:pt x="25460" y="53550"/>
                </a:lnTo>
                <a:lnTo>
                  <a:pt x="25470" y="53560"/>
                </a:lnTo>
                <a:lnTo>
                  <a:pt x="25470" y="53570"/>
                </a:lnTo>
                <a:lnTo>
                  <a:pt x="25480" y="53570"/>
                </a:lnTo>
                <a:lnTo>
                  <a:pt x="25490" y="53570"/>
                </a:lnTo>
                <a:lnTo>
                  <a:pt x="25500" y="53570"/>
                </a:lnTo>
                <a:lnTo>
                  <a:pt x="25510" y="53560"/>
                </a:lnTo>
                <a:lnTo>
                  <a:pt x="25510" y="53570"/>
                </a:lnTo>
                <a:lnTo>
                  <a:pt x="25520" y="53570"/>
                </a:lnTo>
                <a:lnTo>
                  <a:pt x="25530" y="53570"/>
                </a:lnTo>
                <a:lnTo>
                  <a:pt x="25540" y="53570"/>
                </a:lnTo>
                <a:lnTo>
                  <a:pt x="25550" y="53560"/>
                </a:lnTo>
                <a:lnTo>
                  <a:pt x="25560" y="53560"/>
                </a:lnTo>
                <a:lnTo>
                  <a:pt x="25560" y="53550"/>
                </a:lnTo>
                <a:lnTo>
                  <a:pt x="25560" y="53540"/>
                </a:lnTo>
                <a:lnTo>
                  <a:pt x="25570" y="53540"/>
                </a:lnTo>
                <a:lnTo>
                  <a:pt x="25580" y="53540"/>
                </a:lnTo>
                <a:lnTo>
                  <a:pt x="25590" y="53550"/>
                </a:lnTo>
                <a:lnTo>
                  <a:pt x="25600" y="53550"/>
                </a:lnTo>
                <a:lnTo>
                  <a:pt x="25610" y="53550"/>
                </a:lnTo>
                <a:lnTo>
                  <a:pt x="25620" y="53550"/>
                </a:lnTo>
                <a:lnTo>
                  <a:pt x="25630" y="53550"/>
                </a:lnTo>
                <a:lnTo>
                  <a:pt x="25640" y="53560"/>
                </a:lnTo>
                <a:lnTo>
                  <a:pt x="25650" y="53560"/>
                </a:lnTo>
                <a:lnTo>
                  <a:pt x="25650" y="53570"/>
                </a:lnTo>
                <a:lnTo>
                  <a:pt x="25660" y="53570"/>
                </a:lnTo>
                <a:lnTo>
                  <a:pt x="25670" y="53570"/>
                </a:lnTo>
                <a:lnTo>
                  <a:pt x="25680" y="53570"/>
                </a:lnTo>
                <a:lnTo>
                  <a:pt x="25690" y="53570"/>
                </a:lnTo>
                <a:lnTo>
                  <a:pt x="25700" y="53580"/>
                </a:lnTo>
                <a:lnTo>
                  <a:pt x="25710" y="53590"/>
                </a:lnTo>
                <a:lnTo>
                  <a:pt x="25720" y="53590"/>
                </a:lnTo>
                <a:lnTo>
                  <a:pt x="25720" y="53600"/>
                </a:lnTo>
                <a:lnTo>
                  <a:pt x="25730" y="53600"/>
                </a:lnTo>
                <a:lnTo>
                  <a:pt x="25740" y="53590"/>
                </a:lnTo>
                <a:lnTo>
                  <a:pt x="25750" y="53600"/>
                </a:lnTo>
                <a:lnTo>
                  <a:pt x="25760" y="53600"/>
                </a:lnTo>
                <a:lnTo>
                  <a:pt x="25770" y="53610"/>
                </a:lnTo>
                <a:lnTo>
                  <a:pt x="25780" y="53620"/>
                </a:lnTo>
                <a:lnTo>
                  <a:pt x="25770" y="53630"/>
                </a:lnTo>
                <a:lnTo>
                  <a:pt x="25780" y="53640"/>
                </a:lnTo>
                <a:lnTo>
                  <a:pt x="25790" y="53640"/>
                </a:lnTo>
                <a:lnTo>
                  <a:pt x="25800" y="53650"/>
                </a:lnTo>
                <a:lnTo>
                  <a:pt x="25800" y="53640"/>
                </a:lnTo>
                <a:lnTo>
                  <a:pt x="25810" y="53640"/>
                </a:lnTo>
                <a:lnTo>
                  <a:pt x="25810" y="53630"/>
                </a:lnTo>
                <a:lnTo>
                  <a:pt x="25820" y="53640"/>
                </a:lnTo>
                <a:lnTo>
                  <a:pt x="25820" y="53650"/>
                </a:lnTo>
                <a:lnTo>
                  <a:pt x="25820" y="53660"/>
                </a:lnTo>
                <a:lnTo>
                  <a:pt x="25820" y="53670"/>
                </a:lnTo>
                <a:lnTo>
                  <a:pt x="25830" y="53710"/>
                </a:lnTo>
                <a:lnTo>
                  <a:pt x="25840" y="53770"/>
                </a:lnTo>
                <a:lnTo>
                  <a:pt x="25840" y="53790"/>
                </a:lnTo>
                <a:lnTo>
                  <a:pt x="25850" y="53830"/>
                </a:lnTo>
                <a:lnTo>
                  <a:pt x="25860" y="53860"/>
                </a:lnTo>
                <a:lnTo>
                  <a:pt x="25870" y="53890"/>
                </a:lnTo>
                <a:lnTo>
                  <a:pt x="25870" y="53910"/>
                </a:lnTo>
                <a:lnTo>
                  <a:pt x="25870" y="53950"/>
                </a:lnTo>
                <a:lnTo>
                  <a:pt x="25870" y="53980"/>
                </a:lnTo>
                <a:lnTo>
                  <a:pt x="25870" y="54020"/>
                </a:lnTo>
                <a:lnTo>
                  <a:pt x="25870" y="54070"/>
                </a:lnTo>
                <a:lnTo>
                  <a:pt x="25870" y="54100"/>
                </a:lnTo>
                <a:lnTo>
                  <a:pt x="25870" y="54130"/>
                </a:lnTo>
                <a:lnTo>
                  <a:pt x="25870" y="54160"/>
                </a:lnTo>
                <a:lnTo>
                  <a:pt x="25870" y="54200"/>
                </a:lnTo>
                <a:lnTo>
                  <a:pt x="25870" y="54220"/>
                </a:lnTo>
                <a:lnTo>
                  <a:pt x="25870" y="54260"/>
                </a:lnTo>
                <a:lnTo>
                  <a:pt x="25870" y="54270"/>
                </a:lnTo>
                <a:lnTo>
                  <a:pt x="25870" y="54280"/>
                </a:lnTo>
                <a:lnTo>
                  <a:pt x="25870" y="54290"/>
                </a:lnTo>
                <a:lnTo>
                  <a:pt x="25890" y="54320"/>
                </a:lnTo>
                <a:lnTo>
                  <a:pt x="25910" y="54340"/>
                </a:lnTo>
                <a:lnTo>
                  <a:pt x="25930" y="54370"/>
                </a:lnTo>
                <a:lnTo>
                  <a:pt x="25950" y="54390"/>
                </a:lnTo>
                <a:lnTo>
                  <a:pt x="25980" y="54390"/>
                </a:lnTo>
                <a:lnTo>
                  <a:pt x="26040" y="54390"/>
                </a:lnTo>
                <a:lnTo>
                  <a:pt x="26110" y="54390"/>
                </a:lnTo>
                <a:lnTo>
                  <a:pt x="26140" y="54430"/>
                </a:lnTo>
                <a:lnTo>
                  <a:pt x="26150" y="54460"/>
                </a:lnTo>
                <a:lnTo>
                  <a:pt x="26170" y="54500"/>
                </a:lnTo>
                <a:lnTo>
                  <a:pt x="26180" y="54520"/>
                </a:lnTo>
                <a:lnTo>
                  <a:pt x="26190" y="54530"/>
                </a:lnTo>
                <a:lnTo>
                  <a:pt x="26200" y="54550"/>
                </a:lnTo>
                <a:lnTo>
                  <a:pt x="26210" y="54580"/>
                </a:lnTo>
                <a:lnTo>
                  <a:pt x="26230" y="54620"/>
                </a:lnTo>
                <a:lnTo>
                  <a:pt x="26250" y="54640"/>
                </a:lnTo>
                <a:lnTo>
                  <a:pt x="26260" y="54670"/>
                </a:lnTo>
                <a:lnTo>
                  <a:pt x="26270" y="54680"/>
                </a:lnTo>
                <a:lnTo>
                  <a:pt x="26280" y="54690"/>
                </a:lnTo>
                <a:lnTo>
                  <a:pt x="26280" y="54680"/>
                </a:lnTo>
                <a:lnTo>
                  <a:pt x="26290" y="54680"/>
                </a:lnTo>
                <a:lnTo>
                  <a:pt x="26290" y="54670"/>
                </a:lnTo>
                <a:lnTo>
                  <a:pt x="26300" y="54660"/>
                </a:lnTo>
                <a:lnTo>
                  <a:pt x="26310" y="54650"/>
                </a:lnTo>
                <a:lnTo>
                  <a:pt x="26320" y="54640"/>
                </a:lnTo>
                <a:lnTo>
                  <a:pt x="26320" y="54630"/>
                </a:lnTo>
                <a:lnTo>
                  <a:pt x="26330" y="54620"/>
                </a:lnTo>
                <a:lnTo>
                  <a:pt x="26340" y="54630"/>
                </a:lnTo>
                <a:lnTo>
                  <a:pt x="26350" y="54640"/>
                </a:lnTo>
                <a:lnTo>
                  <a:pt x="26360" y="54650"/>
                </a:lnTo>
                <a:lnTo>
                  <a:pt x="26360" y="54670"/>
                </a:lnTo>
                <a:lnTo>
                  <a:pt x="26370" y="54680"/>
                </a:lnTo>
                <a:lnTo>
                  <a:pt x="26390" y="54710"/>
                </a:lnTo>
                <a:lnTo>
                  <a:pt x="26400" y="54720"/>
                </a:lnTo>
                <a:lnTo>
                  <a:pt x="26410" y="54750"/>
                </a:lnTo>
                <a:lnTo>
                  <a:pt x="26430" y="54780"/>
                </a:lnTo>
                <a:lnTo>
                  <a:pt x="26450" y="54810"/>
                </a:lnTo>
                <a:lnTo>
                  <a:pt x="26460" y="54840"/>
                </a:lnTo>
                <a:lnTo>
                  <a:pt x="26480" y="54870"/>
                </a:lnTo>
                <a:lnTo>
                  <a:pt x="26500" y="54900"/>
                </a:lnTo>
                <a:lnTo>
                  <a:pt x="26570" y="54900"/>
                </a:lnTo>
                <a:lnTo>
                  <a:pt x="26610" y="54890"/>
                </a:lnTo>
                <a:lnTo>
                  <a:pt x="26670" y="54900"/>
                </a:lnTo>
                <a:lnTo>
                  <a:pt x="26700" y="54900"/>
                </a:lnTo>
                <a:lnTo>
                  <a:pt x="26740" y="54900"/>
                </a:lnTo>
                <a:lnTo>
                  <a:pt x="26750" y="54900"/>
                </a:lnTo>
                <a:lnTo>
                  <a:pt x="26770" y="54900"/>
                </a:lnTo>
                <a:lnTo>
                  <a:pt x="26810" y="54900"/>
                </a:lnTo>
                <a:lnTo>
                  <a:pt x="26810" y="54930"/>
                </a:lnTo>
                <a:lnTo>
                  <a:pt x="26810" y="54960"/>
                </a:lnTo>
                <a:lnTo>
                  <a:pt x="26810" y="55000"/>
                </a:lnTo>
                <a:lnTo>
                  <a:pt x="26810" y="55030"/>
                </a:lnTo>
                <a:lnTo>
                  <a:pt x="26810" y="55040"/>
                </a:lnTo>
                <a:lnTo>
                  <a:pt x="26820" y="55070"/>
                </a:lnTo>
                <a:lnTo>
                  <a:pt x="26820" y="55080"/>
                </a:lnTo>
                <a:lnTo>
                  <a:pt x="26820" y="55090"/>
                </a:lnTo>
                <a:lnTo>
                  <a:pt x="26840" y="55130"/>
                </a:lnTo>
                <a:lnTo>
                  <a:pt x="26850" y="55160"/>
                </a:lnTo>
                <a:lnTo>
                  <a:pt x="26850" y="55180"/>
                </a:lnTo>
                <a:lnTo>
                  <a:pt x="26860" y="55190"/>
                </a:lnTo>
                <a:lnTo>
                  <a:pt x="26870" y="55210"/>
                </a:lnTo>
                <a:lnTo>
                  <a:pt x="26870" y="55230"/>
                </a:lnTo>
                <a:lnTo>
                  <a:pt x="26870" y="55240"/>
                </a:lnTo>
                <a:lnTo>
                  <a:pt x="26870" y="55250"/>
                </a:lnTo>
                <a:lnTo>
                  <a:pt x="26880" y="55280"/>
                </a:lnTo>
                <a:lnTo>
                  <a:pt x="26890" y="55300"/>
                </a:lnTo>
                <a:lnTo>
                  <a:pt x="26890" y="55310"/>
                </a:lnTo>
                <a:lnTo>
                  <a:pt x="26900" y="55350"/>
                </a:lnTo>
                <a:lnTo>
                  <a:pt x="26900" y="55360"/>
                </a:lnTo>
                <a:lnTo>
                  <a:pt x="26900" y="55370"/>
                </a:lnTo>
                <a:lnTo>
                  <a:pt x="26910" y="55400"/>
                </a:lnTo>
                <a:lnTo>
                  <a:pt x="26910" y="55430"/>
                </a:lnTo>
                <a:lnTo>
                  <a:pt x="26920" y="55450"/>
                </a:lnTo>
                <a:lnTo>
                  <a:pt x="26910" y="55450"/>
                </a:lnTo>
                <a:lnTo>
                  <a:pt x="26910" y="55460"/>
                </a:lnTo>
                <a:lnTo>
                  <a:pt x="26910" y="55470"/>
                </a:lnTo>
                <a:lnTo>
                  <a:pt x="26900" y="55470"/>
                </a:lnTo>
                <a:lnTo>
                  <a:pt x="26890" y="55480"/>
                </a:lnTo>
                <a:lnTo>
                  <a:pt x="26880" y="55480"/>
                </a:lnTo>
                <a:lnTo>
                  <a:pt x="26870" y="55480"/>
                </a:lnTo>
                <a:lnTo>
                  <a:pt x="26860" y="55490"/>
                </a:lnTo>
                <a:lnTo>
                  <a:pt x="26850" y="55490"/>
                </a:lnTo>
                <a:lnTo>
                  <a:pt x="26840" y="55490"/>
                </a:lnTo>
                <a:lnTo>
                  <a:pt x="26830" y="55500"/>
                </a:lnTo>
                <a:lnTo>
                  <a:pt x="26820" y="55500"/>
                </a:lnTo>
                <a:lnTo>
                  <a:pt x="26810" y="55500"/>
                </a:lnTo>
                <a:lnTo>
                  <a:pt x="26800" y="55500"/>
                </a:lnTo>
                <a:lnTo>
                  <a:pt x="26790" y="55510"/>
                </a:lnTo>
                <a:lnTo>
                  <a:pt x="26780" y="55510"/>
                </a:lnTo>
                <a:lnTo>
                  <a:pt x="26770" y="55520"/>
                </a:lnTo>
                <a:lnTo>
                  <a:pt x="26750" y="55530"/>
                </a:lnTo>
                <a:lnTo>
                  <a:pt x="26730" y="55550"/>
                </a:lnTo>
                <a:lnTo>
                  <a:pt x="26760" y="55580"/>
                </a:lnTo>
                <a:lnTo>
                  <a:pt x="26730" y="55560"/>
                </a:lnTo>
                <a:lnTo>
                  <a:pt x="26720" y="55540"/>
                </a:lnTo>
                <a:lnTo>
                  <a:pt x="26710" y="55550"/>
                </a:lnTo>
                <a:lnTo>
                  <a:pt x="26700" y="55540"/>
                </a:lnTo>
                <a:lnTo>
                  <a:pt x="26680" y="55550"/>
                </a:lnTo>
                <a:lnTo>
                  <a:pt x="26670" y="55550"/>
                </a:lnTo>
                <a:lnTo>
                  <a:pt x="26660" y="55550"/>
                </a:lnTo>
                <a:lnTo>
                  <a:pt x="26650" y="55550"/>
                </a:lnTo>
                <a:lnTo>
                  <a:pt x="26640" y="55540"/>
                </a:lnTo>
                <a:lnTo>
                  <a:pt x="26630" y="55530"/>
                </a:lnTo>
                <a:lnTo>
                  <a:pt x="26630" y="55520"/>
                </a:lnTo>
                <a:lnTo>
                  <a:pt x="26620" y="55520"/>
                </a:lnTo>
                <a:lnTo>
                  <a:pt x="26610" y="55510"/>
                </a:lnTo>
                <a:lnTo>
                  <a:pt x="26610" y="55500"/>
                </a:lnTo>
                <a:lnTo>
                  <a:pt x="26600" y="55500"/>
                </a:lnTo>
                <a:lnTo>
                  <a:pt x="26600" y="55490"/>
                </a:lnTo>
                <a:lnTo>
                  <a:pt x="26600" y="55480"/>
                </a:lnTo>
                <a:lnTo>
                  <a:pt x="26590" y="55480"/>
                </a:lnTo>
                <a:lnTo>
                  <a:pt x="26590" y="55470"/>
                </a:lnTo>
                <a:lnTo>
                  <a:pt x="26580" y="55470"/>
                </a:lnTo>
                <a:lnTo>
                  <a:pt x="26570" y="55480"/>
                </a:lnTo>
                <a:lnTo>
                  <a:pt x="26560" y="55480"/>
                </a:lnTo>
                <a:lnTo>
                  <a:pt x="26540" y="55470"/>
                </a:lnTo>
                <a:lnTo>
                  <a:pt x="26530" y="55460"/>
                </a:lnTo>
                <a:lnTo>
                  <a:pt x="26530" y="55450"/>
                </a:lnTo>
                <a:lnTo>
                  <a:pt x="26520" y="55460"/>
                </a:lnTo>
                <a:lnTo>
                  <a:pt x="26510" y="55460"/>
                </a:lnTo>
                <a:lnTo>
                  <a:pt x="26500" y="55460"/>
                </a:lnTo>
                <a:lnTo>
                  <a:pt x="26490" y="55450"/>
                </a:lnTo>
                <a:lnTo>
                  <a:pt x="26480" y="55450"/>
                </a:lnTo>
                <a:lnTo>
                  <a:pt x="26470" y="55440"/>
                </a:lnTo>
                <a:lnTo>
                  <a:pt x="26460" y="55440"/>
                </a:lnTo>
                <a:lnTo>
                  <a:pt x="26450" y="55450"/>
                </a:lnTo>
                <a:lnTo>
                  <a:pt x="26440" y="55450"/>
                </a:lnTo>
                <a:lnTo>
                  <a:pt x="26430" y="55450"/>
                </a:lnTo>
                <a:lnTo>
                  <a:pt x="26420" y="55440"/>
                </a:lnTo>
                <a:lnTo>
                  <a:pt x="26410" y="55440"/>
                </a:lnTo>
                <a:lnTo>
                  <a:pt x="26400" y="55440"/>
                </a:lnTo>
                <a:lnTo>
                  <a:pt x="26390" y="55450"/>
                </a:lnTo>
                <a:lnTo>
                  <a:pt x="26370" y="55450"/>
                </a:lnTo>
                <a:lnTo>
                  <a:pt x="26360" y="55450"/>
                </a:lnTo>
                <a:lnTo>
                  <a:pt x="26350" y="55450"/>
                </a:lnTo>
                <a:lnTo>
                  <a:pt x="26340" y="55450"/>
                </a:lnTo>
                <a:lnTo>
                  <a:pt x="26330" y="55450"/>
                </a:lnTo>
                <a:lnTo>
                  <a:pt x="26320" y="55450"/>
                </a:lnTo>
                <a:lnTo>
                  <a:pt x="26310" y="55450"/>
                </a:lnTo>
                <a:lnTo>
                  <a:pt x="26300" y="55450"/>
                </a:lnTo>
                <a:lnTo>
                  <a:pt x="26290" y="55450"/>
                </a:lnTo>
                <a:lnTo>
                  <a:pt x="26270" y="55450"/>
                </a:lnTo>
                <a:lnTo>
                  <a:pt x="26260" y="55450"/>
                </a:lnTo>
                <a:lnTo>
                  <a:pt x="26250" y="55440"/>
                </a:lnTo>
                <a:lnTo>
                  <a:pt x="26240" y="55430"/>
                </a:lnTo>
                <a:lnTo>
                  <a:pt x="26230" y="55430"/>
                </a:lnTo>
                <a:lnTo>
                  <a:pt x="26220" y="55430"/>
                </a:lnTo>
                <a:lnTo>
                  <a:pt x="26220" y="55420"/>
                </a:lnTo>
                <a:lnTo>
                  <a:pt x="26220" y="55410"/>
                </a:lnTo>
                <a:lnTo>
                  <a:pt x="26210" y="55410"/>
                </a:lnTo>
                <a:lnTo>
                  <a:pt x="26200" y="55400"/>
                </a:lnTo>
                <a:lnTo>
                  <a:pt x="26190" y="55390"/>
                </a:lnTo>
                <a:lnTo>
                  <a:pt x="26190" y="55380"/>
                </a:lnTo>
                <a:lnTo>
                  <a:pt x="26180" y="55380"/>
                </a:lnTo>
                <a:lnTo>
                  <a:pt x="26180" y="55370"/>
                </a:lnTo>
                <a:lnTo>
                  <a:pt x="26180" y="55360"/>
                </a:lnTo>
                <a:lnTo>
                  <a:pt x="26180" y="55350"/>
                </a:lnTo>
                <a:lnTo>
                  <a:pt x="26190" y="55340"/>
                </a:lnTo>
                <a:lnTo>
                  <a:pt x="26200" y="55330"/>
                </a:lnTo>
                <a:lnTo>
                  <a:pt x="26200" y="55320"/>
                </a:lnTo>
                <a:lnTo>
                  <a:pt x="26190" y="55320"/>
                </a:lnTo>
                <a:lnTo>
                  <a:pt x="26180" y="55320"/>
                </a:lnTo>
                <a:lnTo>
                  <a:pt x="26170" y="55320"/>
                </a:lnTo>
                <a:lnTo>
                  <a:pt x="26160" y="55310"/>
                </a:lnTo>
                <a:lnTo>
                  <a:pt x="26150" y="55300"/>
                </a:lnTo>
                <a:lnTo>
                  <a:pt x="26140" y="55290"/>
                </a:lnTo>
                <a:lnTo>
                  <a:pt x="26130" y="55280"/>
                </a:lnTo>
                <a:lnTo>
                  <a:pt x="26120" y="55280"/>
                </a:lnTo>
                <a:lnTo>
                  <a:pt x="26120" y="55270"/>
                </a:lnTo>
                <a:lnTo>
                  <a:pt x="26110" y="55270"/>
                </a:lnTo>
                <a:lnTo>
                  <a:pt x="26100" y="55250"/>
                </a:lnTo>
                <a:lnTo>
                  <a:pt x="26090" y="55240"/>
                </a:lnTo>
                <a:lnTo>
                  <a:pt x="26080" y="55240"/>
                </a:lnTo>
                <a:lnTo>
                  <a:pt x="26080" y="55230"/>
                </a:lnTo>
                <a:lnTo>
                  <a:pt x="26070" y="55220"/>
                </a:lnTo>
                <a:lnTo>
                  <a:pt x="26070" y="55210"/>
                </a:lnTo>
                <a:lnTo>
                  <a:pt x="26060" y="55210"/>
                </a:lnTo>
                <a:lnTo>
                  <a:pt x="26060" y="55200"/>
                </a:lnTo>
                <a:lnTo>
                  <a:pt x="26060" y="55190"/>
                </a:lnTo>
                <a:lnTo>
                  <a:pt x="26070" y="55190"/>
                </a:lnTo>
                <a:lnTo>
                  <a:pt x="26070" y="55180"/>
                </a:lnTo>
                <a:lnTo>
                  <a:pt x="26060" y="55170"/>
                </a:lnTo>
                <a:lnTo>
                  <a:pt x="26060" y="55160"/>
                </a:lnTo>
                <a:lnTo>
                  <a:pt x="26050" y="55160"/>
                </a:lnTo>
                <a:lnTo>
                  <a:pt x="26050" y="55150"/>
                </a:lnTo>
                <a:lnTo>
                  <a:pt x="26050" y="55140"/>
                </a:lnTo>
                <a:lnTo>
                  <a:pt x="26040" y="55140"/>
                </a:lnTo>
                <a:lnTo>
                  <a:pt x="26030" y="55150"/>
                </a:lnTo>
                <a:lnTo>
                  <a:pt x="26020" y="55150"/>
                </a:lnTo>
                <a:lnTo>
                  <a:pt x="26010" y="55140"/>
                </a:lnTo>
                <a:lnTo>
                  <a:pt x="26010" y="55130"/>
                </a:lnTo>
                <a:lnTo>
                  <a:pt x="26000" y="55120"/>
                </a:lnTo>
                <a:lnTo>
                  <a:pt x="25990" y="55120"/>
                </a:lnTo>
                <a:lnTo>
                  <a:pt x="25980" y="55120"/>
                </a:lnTo>
                <a:lnTo>
                  <a:pt x="25970" y="55120"/>
                </a:lnTo>
                <a:lnTo>
                  <a:pt x="25970" y="55110"/>
                </a:lnTo>
                <a:lnTo>
                  <a:pt x="25960" y="55100"/>
                </a:lnTo>
                <a:lnTo>
                  <a:pt x="25960" y="55090"/>
                </a:lnTo>
                <a:lnTo>
                  <a:pt x="25950" y="55080"/>
                </a:lnTo>
                <a:lnTo>
                  <a:pt x="25940" y="55080"/>
                </a:lnTo>
                <a:lnTo>
                  <a:pt x="25940" y="55070"/>
                </a:lnTo>
                <a:lnTo>
                  <a:pt x="25920" y="55070"/>
                </a:lnTo>
                <a:lnTo>
                  <a:pt x="25910" y="55060"/>
                </a:lnTo>
                <a:lnTo>
                  <a:pt x="25900" y="55070"/>
                </a:lnTo>
                <a:lnTo>
                  <a:pt x="25900" y="55080"/>
                </a:lnTo>
                <a:lnTo>
                  <a:pt x="25880" y="55080"/>
                </a:lnTo>
                <a:lnTo>
                  <a:pt x="25870" y="55080"/>
                </a:lnTo>
                <a:lnTo>
                  <a:pt x="25850" y="55070"/>
                </a:lnTo>
                <a:lnTo>
                  <a:pt x="25820" y="55060"/>
                </a:lnTo>
                <a:lnTo>
                  <a:pt x="25800" y="55050"/>
                </a:lnTo>
                <a:lnTo>
                  <a:pt x="25810" y="55020"/>
                </a:lnTo>
                <a:lnTo>
                  <a:pt x="25800" y="55010"/>
                </a:lnTo>
                <a:lnTo>
                  <a:pt x="25790" y="55000"/>
                </a:lnTo>
                <a:lnTo>
                  <a:pt x="25800" y="54990"/>
                </a:lnTo>
                <a:lnTo>
                  <a:pt x="25800" y="54980"/>
                </a:lnTo>
                <a:lnTo>
                  <a:pt x="25790" y="54960"/>
                </a:lnTo>
                <a:lnTo>
                  <a:pt x="25790" y="54950"/>
                </a:lnTo>
                <a:lnTo>
                  <a:pt x="25790" y="54940"/>
                </a:lnTo>
                <a:lnTo>
                  <a:pt x="25770" y="54940"/>
                </a:lnTo>
                <a:lnTo>
                  <a:pt x="25770" y="54930"/>
                </a:lnTo>
                <a:lnTo>
                  <a:pt x="25780" y="54920"/>
                </a:lnTo>
                <a:lnTo>
                  <a:pt x="25770" y="54910"/>
                </a:lnTo>
                <a:lnTo>
                  <a:pt x="25770" y="54900"/>
                </a:lnTo>
                <a:lnTo>
                  <a:pt x="25770" y="54890"/>
                </a:lnTo>
                <a:lnTo>
                  <a:pt x="25760" y="54880"/>
                </a:lnTo>
                <a:lnTo>
                  <a:pt x="25750" y="54870"/>
                </a:lnTo>
                <a:lnTo>
                  <a:pt x="25740" y="54870"/>
                </a:lnTo>
                <a:lnTo>
                  <a:pt x="25730" y="54860"/>
                </a:lnTo>
                <a:lnTo>
                  <a:pt x="25720" y="54860"/>
                </a:lnTo>
                <a:lnTo>
                  <a:pt x="25710" y="54850"/>
                </a:lnTo>
                <a:lnTo>
                  <a:pt x="25700" y="54850"/>
                </a:lnTo>
                <a:lnTo>
                  <a:pt x="25690" y="54850"/>
                </a:lnTo>
                <a:lnTo>
                  <a:pt x="25680" y="54840"/>
                </a:lnTo>
                <a:lnTo>
                  <a:pt x="25670" y="54830"/>
                </a:lnTo>
                <a:lnTo>
                  <a:pt x="25670" y="54810"/>
                </a:lnTo>
                <a:lnTo>
                  <a:pt x="25660" y="54810"/>
                </a:lnTo>
                <a:lnTo>
                  <a:pt x="25640" y="54800"/>
                </a:lnTo>
                <a:lnTo>
                  <a:pt x="25630" y="54790"/>
                </a:lnTo>
                <a:lnTo>
                  <a:pt x="25620" y="54780"/>
                </a:lnTo>
                <a:lnTo>
                  <a:pt x="25610" y="54780"/>
                </a:lnTo>
                <a:lnTo>
                  <a:pt x="25600" y="54780"/>
                </a:lnTo>
                <a:lnTo>
                  <a:pt x="25590" y="54780"/>
                </a:lnTo>
                <a:lnTo>
                  <a:pt x="25580" y="54780"/>
                </a:lnTo>
                <a:lnTo>
                  <a:pt x="25570" y="54780"/>
                </a:lnTo>
                <a:lnTo>
                  <a:pt x="25560" y="54780"/>
                </a:lnTo>
                <a:lnTo>
                  <a:pt x="25550" y="54780"/>
                </a:lnTo>
                <a:lnTo>
                  <a:pt x="25540" y="54770"/>
                </a:lnTo>
                <a:lnTo>
                  <a:pt x="25530" y="54760"/>
                </a:lnTo>
                <a:lnTo>
                  <a:pt x="25520" y="54750"/>
                </a:lnTo>
                <a:lnTo>
                  <a:pt x="25510" y="54750"/>
                </a:lnTo>
                <a:lnTo>
                  <a:pt x="25500" y="54750"/>
                </a:lnTo>
                <a:lnTo>
                  <a:pt x="25490" y="54760"/>
                </a:lnTo>
                <a:lnTo>
                  <a:pt x="25500" y="54770"/>
                </a:lnTo>
                <a:lnTo>
                  <a:pt x="25510" y="54770"/>
                </a:lnTo>
                <a:lnTo>
                  <a:pt x="25500" y="54780"/>
                </a:lnTo>
                <a:lnTo>
                  <a:pt x="25500" y="54790"/>
                </a:lnTo>
                <a:lnTo>
                  <a:pt x="25490" y="54790"/>
                </a:lnTo>
                <a:lnTo>
                  <a:pt x="25470" y="54800"/>
                </a:lnTo>
                <a:lnTo>
                  <a:pt x="25460" y="54790"/>
                </a:lnTo>
                <a:lnTo>
                  <a:pt x="25450" y="54790"/>
                </a:lnTo>
                <a:lnTo>
                  <a:pt x="25440" y="54790"/>
                </a:lnTo>
                <a:lnTo>
                  <a:pt x="25430" y="54790"/>
                </a:lnTo>
                <a:lnTo>
                  <a:pt x="25420" y="54790"/>
                </a:lnTo>
                <a:lnTo>
                  <a:pt x="25410" y="54780"/>
                </a:lnTo>
                <a:lnTo>
                  <a:pt x="25400" y="54780"/>
                </a:lnTo>
                <a:lnTo>
                  <a:pt x="25390" y="54780"/>
                </a:lnTo>
                <a:lnTo>
                  <a:pt x="25380" y="54780"/>
                </a:lnTo>
                <a:lnTo>
                  <a:pt x="25370" y="54780"/>
                </a:lnTo>
                <a:lnTo>
                  <a:pt x="25360" y="54790"/>
                </a:lnTo>
                <a:lnTo>
                  <a:pt x="25350" y="54790"/>
                </a:lnTo>
                <a:lnTo>
                  <a:pt x="25340" y="54800"/>
                </a:lnTo>
                <a:lnTo>
                  <a:pt x="25330" y="54800"/>
                </a:lnTo>
                <a:lnTo>
                  <a:pt x="25330" y="54790"/>
                </a:lnTo>
                <a:lnTo>
                  <a:pt x="25340" y="54780"/>
                </a:lnTo>
                <a:lnTo>
                  <a:pt x="25340" y="54770"/>
                </a:lnTo>
                <a:lnTo>
                  <a:pt x="25330" y="54770"/>
                </a:lnTo>
                <a:lnTo>
                  <a:pt x="25330" y="54780"/>
                </a:lnTo>
                <a:lnTo>
                  <a:pt x="25320" y="54780"/>
                </a:lnTo>
                <a:lnTo>
                  <a:pt x="25310" y="54770"/>
                </a:lnTo>
                <a:lnTo>
                  <a:pt x="25300" y="54780"/>
                </a:lnTo>
                <a:lnTo>
                  <a:pt x="25290" y="54780"/>
                </a:lnTo>
                <a:lnTo>
                  <a:pt x="25270" y="54800"/>
                </a:lnTo>
                <a:lnTo>
                  <a:pt x="25260" y="54800"/>
                </a:lnTo>
                <a:lnTo>
                  <a:pt x="25240" y="54800"/>
                </a:lnTo>
                <a:lnTo>
                  <a:pt x="25230" y="54800"/>
                </a:lnTo>
                <a:lnTo>
                  <a:pt x="25220" y="54790"/>
                </a:lnTo>
                <a:lnTo>
                  <a:pt x="25210" y="54790"/>
                </a:lnTo>
                <a:lnTo>
                  <a:pt x="25200" y="54790"/>
                </a:lnTo>
                <a:lnTo>
                  <a:pt x="25190" y="54790"/>
                </a:lnTo>
                <a:lnTo>
                  <a:pt x="25180" y="54780"/>
                </a:lnTo>
                <a:lnTo>
                  <a:pt x="25170" y="54780"/>
                </a:lnTo>
                <a:lnTo>
                  <a:pt x="25160" y="54780"/>
                </a:lnTo>
                <a:lnTo>
                  <a:pt x="25150" y="54770"/>
                </a:lnTo>
                <a:lnTo>
                  <a:pt x="25140" y="54770"/>
                </a:lnTo>
                <a:lnTo>
                  <a:pt x="25130" y="54770"/>
                </a:lnTo>
                <a:lnTo>
                  <a:pt x="25120" y="54770"/>
                </a:lnTo>
                <a:lnTo>
                  <a:pt x="25110" y="54770"/>
                </a:lnTo>
                <a:lnTo>
                  <a:pt x="25100" y="54760"/>
                </a:lnTo>
                <a:lnTo>
                  <a:pt x="25090" y="54760"/>
                </a:lnTo>
                <a:lnTo>
                  <a:pt x="25100" y="54770"/>
                </a:lnTo>
                <a:lnTo>
                  <a:pt x="25090" y="54780"/>
                </a:lnTo>
                <a:lnTo>
                  <a:pt x="25070" y="54780"/>
                </a:lnTo>
                <a:lnTo>
                  <a:pt x="25070" y="54770"/>
                </a:lnTo>
                <a:lnTo>
                  <a:pt x="25060" y="54760"/>
                </a:lnTo>
                <a:lnTo>
                  <a:pt x="25060" y="54750"/>
                </a:lnTo>
                <a:lnTo>
                  <a:pt x="25060" y="54740"/>
                </a:lnTo>
                <a:lnTo>
                  <a:pt x="25050" y="54740"/>
                </a:lnTo>
                <a:lnTo>
                  <a:pt x="25050" y="54730"/>
                </a:lnTo>
                <a:lnTo>
                  <a:pt x="25040" y="54720"/>
                </a:lnTo>
                <a:lnTo>
                  <a:pt x="25040" y="54710"/>
                </a:lnTo>
                <a:lnTo>
                  <a:pt x="25030" y="54710"/>
                </a:lnTo>
                <a:lnTo>
                  <a:pt x="25020" y="54710"/>
                </a:lnTo>
                <a:lnTo>
                  <a:pt x="25010" y="54710"/>
                </a:lnTo>
                <a:lnTo>
                  <a:pt x="25010" y="54720"/>
                </a:lnTo>
                <a:lnTo>
                  <a:pt x="25000" y="54720"/>
                </a:lnTo>
                <a:lnTo>
                  <a:pt x="24990" y="54710"/>
                </a:lnTo>
                <a:lnTo>
                  <a:pt x="24980" y="54710"/>
                </a:lnTo>
                <a:lnTo>
                  <a:pt x="24980" y="54720"/>
                </a:lnTo>
                <a:lnTo>
                  <a:pt x="24960" y="54750"/>
                </a:lnTo>
                <a:lnTo>
                  <a:pt x="24950" y="54780"/>
                </a:lnTo>
                <a:lnTo>
                  <a:pt x="24940" y="54810"/>
                </a:lnTo>
                <a:lnTo>
                  <a:pt x="24930" y="54820"/>
                </a:lnTo>
                <a:lnTo>
                  <a:pt x="24930" y="54830"/>
                </a:lnTo>
                <a:lnTo>
                  <a:pt x="24920" y="54850"/>
                </a:lnTo>
                <a:lnTo>
                  <a:pt x="24890" y="54890"/>
                </a:lnTo>
                <a:lnTo>
                  <a:pt x="24880" y="54900"/>
                </a:lnTo>
                <a:lnTo>
                  <a:pt x="24870" y="54940"/>
                </a:lnTo>
                <a:lnTo>
                  <a:pt x="24850" y="54960"/>
                </a:lnTo>
                <a:lnTo>
                  <a:pt x="24830" y="55000"/>
                </a:lnTo>
                <a:lnTo>
                  <a:pt x="24820" y="55020"/>
                </a:lnTo>
                <a:lnTo>
                  <a:pt x="24800" y="55060"/>
                </a:lnTo>
                <a:lnTo>
                  <a:pt x="24790" y="55080"/>
                </a:lnTo>
                <a:lnTo>
                  <a:pt x="24780" y="55100"/>
                </a:lnTo>
                <a:lnTo>
                  <a:pt x="24770" y="55120"/>
                </a:lnTo>
                <a:lnTo>
                  <a:pt x="24760" y="55130"/>
                </a:lnTo>
                <a:lnTo>
                  <a:pt x="24740" y="55130"/>
                </a:lnTo>
                <a:lnTo>
                  <a:pt x="24730" y="55140"/>
                </a:lnTo>
                <a:lnTo>
                  <a:pt x="24720" y="55140"/>
                </a:lnTo>
                <a:lnTo>
                  <a:pt x="24690" y="55150"/>
                </a:lnTo>
                <a:lnTo>
                  <a:pt x="24680" y="55150"/>
                </a:lnTo>
                <a:lnTo>
                  <a:pt x="24670" y="55150"/>
                </a:lnTo>
                <a:lnTo>
                  <a:pt x="24660" y="55150"/>
                </a:lnTo>
                <a:lnTo>
                  <a:pt x="24640" y="55160"/>
                </a:lnTo>
                <a:lnTo>
                  <a:pt x="24620" y="55160"/>
                </a:lnTo>
                <a:lnTo>
                  <a:pt x="24610" y="55160"/>
                </a:lnTo>
                <a:lnTo>
                  <a:pt x="24600" y="55160"/>
                </a:lnTo>
                <a:lnTo>
                  <a:pt x="24560" y="55170"/>
                </a:lnTo>
                <a:lnTo>
                  <a:pt x="24530" y="55180"/>
                </a:lnTo>
                <a:lnTo>
                  <a:pt x="24500" y="55190"/>
                </a:lnTo>
                <a:lnTo>
                  <a:pt x="24490" y="55190"/>
                </a:lnTo>
                <a:lnTo>
                  <a:pt x="24480" y="55190"/>
                </a:lnTo>
                <a:lnTo>
                  <a:pt x="24460" y="55210"/>
                </a:lnTo>
                <a:lnTo>
                  <a:pt x="24450" y="55220"/>
                </a:lnTo>
                <a:lnTo>
                  <a:pt x="24430" y="55240"/>
                </a:lnTo>
                <a:lnTo>
                  <a:pt x="24410" y="55260"/>
                </a:lnTo>
                <a:lnTo>
                  <a:pt x="24400" y="55270"/>
                </a:lnTo>
                <a:lnTo>
                  <a:pt x="24400" y="55290"/>
                </a:lnTo>
                <a:lnTo>
                  <a:pt x="24380" y="55330"/>
                </a:lnTo>
                <a:lnTo>
                  <a:pt x="24370" y="55360"/>
                </a:lnTo>
                <a:lnTo>
                  <a:pt x="24370" y="55380"/>
                </a:lnTo>
                <a:lnTo>
                  <a:pt x="24360" y="55420"/>
                </a:lnTo>
                <a:lnTo>
                  <a:pt x="24350" y="55450"/>
                </a:lnTo>
                <a:lnTo>
                  <a:pt x="24350" y="55460"/>
                </a:lnTo>
                <a:lnTo>
                  <a:pt x="24350" y="55470"/>
                </a:lnTo>
                <a:lnTo>
                  <a:pt x="24340" y="55500"/>
                </a:lnTo>
                <a:lnTo>
                  <a:pt x="24340" y="55530"/>
                </a:lnTo>
                <a:lnTo>
                  <a:pt x="24340" y="55560"/>
                </a:lnTo>
                <a:lnTo>
                  <a:pt x="24340" y="55580"/>
                </a:lnTo>
                <a:lnTo>
                  <a:pt x="24340" y="55590"/>
                </a:lnTo>
                <a:lnTo>
                  <a:pt x="24340" y="55610"/>
                </a:lnTo>
                <a:lnTo>
                  <a:pt x="24340" y="55620"/>
                </a:lnTo>
                <a:lnTo>
                  <a:pt x="24340" y="55630"/>
                </a:lnTo>
                <a:lnTo>
                  <a:pt x="24340" y="55640"/>
                </a:lnTo>
                <a:lnTo>
                  <a:pt x="24330" y="55650"/>
                </a:lnTo>
                <a:lnTo>
                  <a:pt x="24330" y="55660"/>
                </a:lnTo>
                <a:lnTo>
                  <a:pt x="24330" y="55670"/>
                </a:lnTo>
                <a:lnTo>
                  <a:pt x="24330" y="55690"/>
                </a:lnTo>
                <a:lnTo>
                  <a:pt x="24330" y="55710"/>
                </a:lnTo>
                <a:lnTo>
                  <a:pt x="24330" y="55730"/>
                </a:lnTo>
                <a:lnTo>
                  <a:pt x="24330" y="55740"/>
                </a:lnTo>
                <a:lnTo>
                  <a:pt x="24330" y="55750"/>
                </a:lnTo>
                <a:lnTo>
                  <a:pt x="24320" y="55760"/>
                </a:lnTo>
                <a:lnTo>
                  <a:pt x="24310" y="55770"/>
                </a:lnTo>
                <a:lnTo>
                  <a:pt x="24310" y="55790"/>
                </a:lnTo>
                <a:lnTo>
                  <a:pt x="24300" y="55800"/>
                </a:lnTo>
                <a:lnTo>
                  <a:pt x="24300" y="55810"/>
                </a:lnTo>
                <a:lnTo>
                  <a:pt x="24300" y="55820"/>
                </a:lnTo>
                <a:lnTo>
                  <a:pt x="24300" y="55840"/>
                </a:lnTo>
                <a:lnTo>
                  <a:pt x="24300" y="55850"/>
                </a:lnTo>
                <a:lnTo>
                  <a:pt x="24300" y="55870"/>
                </a:lnTo>
                <a:lnTo>
                  <a:pt x="24300" y="55880"/>
                </a:lnTo>
                <a:lnTo>
                  <a:pt x="24300" y="55890"/>
                </a:lnTo>
                <a:lnTo>
                  <a:pt x="24300" y="55900"/>
                </a:lnTo>
                <a:lnTo>
                  <a:pt x="24290" y="55920"/>
                </a:lnTo>
                <a:lnTo>
                  <a:pt x="24290" y="55930"/>
                </a:lnTo>
                <a:lnTo>
                  <a:pt x="24290" y="55940"/>
                </a:lnTo>
                <a:lnTo>
                  <a:pt x="24290" y="55960"/>
                </a:lnTo>
                <a:lnTo>
                  <a:pt x="24290" y="55970"/>
                </a:lnTo>
                <a:lnTo>
                  <a:pt x="24280" y="55980"/>
                </a:lnTo>
                <a:lnTo>
                  <a:pt x="24280" y="56000"/>
                </a:lnTo>
                <a:lnTo>
                  <a:pt x="24270" y="56000"/>
                </a:lnTo>
                <a:lnTo>
                  <a:pt x="24270" y="56010"/>
                </a:lnTo>
                <a:lnTo>
                  <a:pt x="24260" y="56020"/>
                </a:lnTo>
                <a:lnTo>
                  <a:pt x="24250" y="56030"/>
                </a:lnTo>
                <a:lnTo>
                  <a:pt x="24240" y="56040"/>
                </a:lnTo>
                <a:lnTo>
                  <a:pt x="24240" y="56050"/>
                </a:lnTo>
                <a:lnTo>
                  <a:pt x="24230" y="56050"/>
                </a:lnTo>
                <a:lnTo>
                  <a:pt x="24220" y="56060"/>
                </a:lnTo>
                <a:lnTo>
                  <a:pt x="24210" y="56070"/>
                </a:lnTo>
                <a:lnTo>
                  <a:pt x="24200" y="56080"/>
                </a:lnTo>
                <a:lnTo>
                  <a:pt x="24180" y="56100"/>
                </a:lnTo>
                <a:lnTo>
                  <a:pt x="24170" y="56100"/>
                </a:lnTo>
                <a:lnTo>
                  <a:pt x="24160" y="56110"/>
                </a:lnTo>
                <a:lnTo>
                  <a:pt x="24150" y="56120"/>
                </a:lnTo>
                <a:lnTo>
                  <a:pt x="24140" y="56130"/>
                </a:lnTo>
                <a:lnTo>
                  <a:pt x="24130" y="56140"/>
                </a:lnTo>
                <a:lnTo>
                  <a:pt x="24120" y="56150"/>
                </a:lnTo>
                <a:lnTo>
                  <a:pt x="24110" y="56160"/>
                </a:lnTo>
                <a:lnTo>
                  <a:pt x="24100" y="56170"/>
                </a:lnTo>
                <a:lnTo>
                  <a:pt x="24090" y="56170"/>
                </a:lnTo>
                <a:lnTo>
                  <a:pt x="24090" y="56180"/>
                </a:lnTo>
                <a:lnTo>
                  <a:pt x="24080" y="56190"/>
                </a:lnTo>
                <a:lnTo>
                  <a:pt x="24070" y="56200"/>
                </a:lnTo>
                <a:lnTo>
                  <a:pt x="24060" y="56210"/>
                </a:lnTo>
                <a:lnTo>
                  <a:pt x="24050" y="56220"/>
                </a:lnTo>
                <a:lnTo>
                  <a:pt x="24040" y="56230"/>
                </a:lnTo>
                <a:lnTo>
                  <a:pt x="24030" y="56230"/>
                </a:lnTo>
                <a:lnTo>
                  <a:pt x="24020" y="56240"/>
                </a:lnTo>
                <a:lnTo>
                  <a:pt x="24010" y="56250"/>
                </a:lnTo>
                <a:lnTo>
                  <a:pt x="24000" y="56260"/>
                </a:lnTo>
                <a:lnTo>
                  <a:pt x="23990" y="56260"/>
                </a:lnTo>
                <a:lnTo>
                  <a:pt x="23980" y="56270"/>
                </a:lnTo>
                <a:lnTo>
                  <a:pt x="23970" y="56270"/>
                </a:lnTo>
                <a:lnTo>
                  <a:pt x="23960" y="56270"/>
                </a:lnTo>
                <a:lnTo>
                  <a:pt x="23950" y="56280"/>
                </a:lnTo>
                <a:lnTo>
                  <a:pt x="23940" y="56280"/>
                </a:lnTo>
                <a:lnTo>
                  <a:pt x="23930" y="56290"/>
                </a:lnTo>
                <a:lnTo>
                  <a:pt x="23920" y="56290"/>
                </a:lnTo>
                <a:lnTo>
                  <a:pt x="23900" y="56310"/>
                </a:lnTo>
                <a:lnTo>
                  <a:pt x="23900" y="56320"/>
                </a:lnTo>
                <a:lnTo>
                  <a:pt x="23890" y="56330"/>
                </a:lnTo>
                <a:lnTo>
                  <a:pt x="23900" y="56340"/>
                </a:lnTo>
                <a:lnTo>
                  <a:pt x="23890" y="56340"/>
                </a:lnTo>
                <a:lnTo>
                  <a:pt x="23890" y="56350"/>
                </a:lnTo>
                <a:lnTo>
                  <a:pt x="23880" y="56370"/>
                </a:lnTo>
                <a:lnTo>
                  <a:pt x="23880" y="56380"/>
                </a:lnTo>
                <a:lnTo>
                  <a:pt x="23880" y="56390"/>
                </a:lnTo>
                <a:lnTo>
                  <a:pt x="23880" y="56400"/>
                </a:lnTo>
                <a:lnTo>
                  <a:pt x="23890" y="56400"/>
                </a:lnTo>
                <a:lnTo>
                  <a:pt x="23880" y="56410"/>
                </a:lnTo>
                <a:lnTo>
                  <a:pt x="23880" y="56420"/>
                </a:lnTo>
                <a:lnTo>
                  <a:pt x="23890" y="56430"/>
                </a:lnTo>
                <a:lnTo>
                  <a:pt x="23890" y="56440"/>
                </a:lnTo>
                <a:lnTo>
                  <a:pt x="23880" y="56450"/>
                </a:lnTo>
                <a:lnTo>
                  <a:pt x="23880" y="56460"/>
                </a:lnTo>
                <a:lnTo>
                  <a:pt x="23870" y="56470"/>
                </a:lnTo>
                <a:lnTo>
                  <a:pt x="23870" y="56480"/>
                </a:lnTo>
                <a:lnTo>
                  <a:pt x="23880" y="56490"/>
                </a:lnTo>
                <a:lnTo>
                  <a:pt x="23880" y="56500"/>
                </a:lnTo>
                <a:lnTo>
                  <a:pt x="23880" y="56510"/>
                </a:lnTo>
                <a:lnTo>
                  <a:pt x="23870" y="56520"/>
                </a:lnTo>
                <a:lnTo>
                  <a:pt x="23870" y="56530"/>
                </a:lnTo>
                <a:lnTo>
                  <a:pt x="23880" y="56540"/>
                </a:lnTo>
                <a:lnTo>
                  <a:pt x="23880" y="56550"/>
                </a:lnTo>
                <a:lnTo>
                  <a:pt x="23880" y="56560"/>
                </a:lnTo>
                <a:lnTo>
                  <a:pt x="23890" y="56570"/>
                </a:lnTo>
                <a:lnTo>
                  <a:pt x="23890" y="56580"/>
                </a:lnTo>
                <a:lnTo>
                  <a:pt x="23890" y="56590"/>
                </a:lnTo>
                <a:lnTo>
                  <a:pt x="23890" y="56600"/>
                </a:lnTo>
                <a:lnTo>
                  <a:pt x="23890" y="56610"/>
                </a:lnTo>
                <a:lnTo>
                  <a:pt x="23890" y="56630"/>
                </a:lnTo>
                <a:lnTo>
                  <a:pt x="23890" y="56640"/>
                </a:lnTo>
                <a:lnTo>
                  <a:pt x="23890" y="56660"/>
                </a:lnTo>
                <a:lnTo>
                  <a:pt x="23890" y="56670"/>
                </a:lnTo>
                <a:lnTo>
                  <a:pt x="23890" y="56690"/>
                </a:lnTo>
                <a:lnTo>
                  <a:pt x="23890" y="56700"/>
                </a:lnTo>
                <a:lnTo>
                  <a:pt x="23900" y="56700"/>
                </a:lnTo>
                <a:lnTo>
                  <a:pt x="23900" y="56720"/>
                </a:lnTo>
                <a:lnTo>
                  <a:pt x="23910" y="56730"/>
                </a:lnTo>
                <a:lnTo>
                  <a:pt x="23910" y="56740"/>
                </a:lnTo>
                <a:lnTo>
                  <a:pt x="23910" y="56760"/>
                </a:lnTo>
                <a:lnTo>
                  <a:pt x="23910" y="56770"/>
                </a:lnTo>
                <a:lnTo>
                  <a:pt x="23920" y="56780"/>
                </a:lnTo>
                <a:lnTo>
                  <a:pt x="23920" y="56790"/>
                </a:lnTo>
                <a:lnTo>
                  <a:pt x="23920" y="56800"/>
                </a:lnTo>
                <a:lnTo>
                  <a:pt x="23920" y="56810"/>
                </a:lnTo>
                <a:lnTo>
                  <a:pt x="23920" y="56820"/>
                </a:lnTo>
                <a:lnTo>
                  <a:pt x="23930" y="56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