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Kisii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isi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550" y="59270"/>
                </a:moveTo>
                <a:lnTo>
                  <a:pt x="20570" y="59250"/>
                </a:lnTo>
                <a:lnTo>
                  <a:pt x="20620" y="59020"/>
                </a:lnTo>
                <a:lnTo>
                  <a:pt x="20630" y="59000"/>
                </a:lnTo>
                <a:lnTo>
                  <a:pt x="20640" y="58990"/>
                </a:lnTo>
                <a:lnTo>
                  <a:pt x="20650" y="58970"/>
                </a:lnTo>
                <a:lnTo>
                  <a:pt x="20660" y="58960"/>
                </a:lnTo>
                <a:lnTo>
                  <a:pt x="20680" y="58950"/>
                </a:lnTo>
                <a:lnTo>
                  <a:pt x="20690" y="58920"/>
                </a:lnTo>
                <a:lnTo>
                  <a:pt x="20690" y="58910"/>
                </a:lnTo>
                <a:lnTo>
                  <a:pt x="20690" y="58900"/>
                </a:lnTo>
                <a:lnTo>
                  <a:pt x="20690" y="58880"/>
                </a:lnTo>
                <a:lnTo>
                  <a:pt x="20690" y="58870"/>
                </a:lnTo>
                <a:lnTo>
                  <a:pt x="20700" y="58850"/>
                </a:lnTo>
                <a:lnTo>
                  <a:pt x="20710" y="58840"/>
                </a:lnTo>
                <a:lnTo>
                  <a:pt x="20720" y="58820"/>
                </a:lnTo>
                <a:lnTo>
                  <a:pt x="20730" y="58820"/>
                </a:lnTo>
                <a:lnTo>
                  <a:pt x="20730" y="58810"/>
                </a:lnTo>
                <a:lnTo>
                  <a:pt x="20750" y="58790"/>
                </a:lnTo>
                <a:lnTo>
                  <a:pt x="20750" y="58770"/>
                </a:lnTo>
                <a:lnTo>
                  <a:pt x="20760" y="58750"/>
                </a:lnTo>
                <a:lnTo>
                  <a:pt x="20780" y="58760"/>
                </a:lnTo>
                <a:lnTo>
                  <a:pt x="20770" y="58740"/>
                </a:lnTo>
                <a:lnTo>
                  <a:pt x="20780" y="58750"/>
                </a:lnTo>
                <a:lnTo>
                  <a:pt x="21000" y="58730"/>
                </a:lnTo>
                <a:lnTo>
                  <a:pt x="21040" y="58690"/>
                </a:lnTo>
                <a:lnTo>
                  <a:pt x="21050" y="58670"/>
                </a:lnTo>
                <a:lnTo>
                  <a:pt x="21060" y="58660"/>
                </a:lnTo>
                <a:lnTo>
                  <a:pt x="21080" y="58650"/>
                </a:lnTo>
                <a:lnTo>
                  <a:pt x="21090" y="58640"/>
                </a:lnTo>
                <a:lnTo>
                  <a:pt x="21100" y="58630"/>
                </a:lnTo>
                <a:lnTo>
                  <a:pt x="21110" y="58610"/>
                </a:lnTo>
                <a:lnTo>
                  <a:pt x="21120" y="58590"/>
                </a:lnTo>
                <a:lnTo>
                  <a:pt x="21120" y="58560"/>
                </a:lnTo>
                <a:lnTo>
                  <a:pt x="21130" y="58550"/>
                </a:lnTo>
                <a:lnTo>
                  <a:pt x="21130" y="58530"/>
                </a:lnTo>
                <a:lnTo>
                  <a:pt x="21140" y="58520"/>
                </a:lnTo>
                <a:lnTo>
                  <a:pt x="21140" y="58510"/>
                </a:lnTo>
                <a:lnTo>
                  <a:pt x="21150" y="58490"/>
                </a:lnTo>
                <a:lnTo>
                  <a:pt x="21170" y="58480"/>
                </a:lnTo>
                <a:lnTo>
                  <a:pt x="21170" y="58470"/>
                </a:lnTo>
                <a:lnTo>
                  <a:pt x="21180" y="58470"/>
                </a:lnTo>
                <a:lnTo>
                  <a:pt x="21190" y="58460"/>
                </a:lnTo>
                <a:lnTo>
                  <a:pt x="21210" y="58450"/>
                </a:lnTo>
                <a:lnTo>
                  <a:pt x="21210" y="58440"/>
                </a:lnTo>
                <a:lnTo>
                  <a:pt x="21220" y="58440"/>
                </a:lnTo>
                <a:lnTo>
                  <a:pt x="21230" y="58420"/>
                </a:lnTo>
                <a:lnTo>
                  <a:pt x="21230" y="58410"/>
                </a:lnTo>
                <a:lnTo>
                  <a:pt x="21230" y="58400"/>
                </a:lnTo>
                <a:lnTo>
                  <a:pt x="21230" y="58380"/>
                </a:lnTo>
                <a:lnTo>
                  <a:pt x="21230" y="58350"/>
                </a:lnTo>
                <a:lnTo>
                  <a:pt x="21240" y="58350"/>
                </a:lnTo>
                <a:lnTo>
                  <a:pt x="21250" y="58340"/>
                </a:lnTo>
                <a:lnTo>
                  <a:pt x="21270" y="58350"/>
                </a:lnTo>
                <a:lnTo>
                  <a:pt x="21300" y="58360"/>
                </a:lnTo>
                <a:lnTo>
                  <a:pt x="21310" y="58360"/>
                </a:lnTo>
                <a:lnTo>
                  <a:pt x="21330" y="58360"/>
                </a:lnTo>
                <a:lnTo>
                  <a:pt x="21350" y="58360"/>
                </a:lnTo>
                <a:lnTo>
                  <a:pt x="21360" y="58350"/>
                </a:lnTo>
                <a:lnTo>
                  <a:pt x="21370" y="58340"/>
                </a:lnTo>
                <a:lnTo>
                  <a:pt x="21390" y="58330"/>
                </a:lnTo>
                <a:lnTo>
                  <a:pt x="21420" y="58330"/>
                </a:lnTo>
                <a:lnTo>
                  <a:pt x="21440" y="58340"/>
                </a:lnTo>
                <a:lnTo>
                  <a:pt x="21450" y="58340"/>
                </a:lnTo>
                <a:lnTo>
                  <a:pt x="21460" y="58350"/>
                </a:lnTo>
                <a:lnTo>
                  <a:pt x="21470" y="58350"/>
                </a:lnTo>
                <a:lnTo>
                  <a:pt x="21490" y="58350"/>
                </a:lnTo>
                <a:lnTo>
                  <a:pt x="21500" y="58350"/>
                </a:lnTo>
                <a:lnTo>
                  <a:pt x="21510" y="58350"/>
                </a:lnTo>
                <a:lnTo>
                  <a:pt x="21530" y="58350"/>
                </a:lnTo>
                <a:lnTo>
                  <a:pt x="21560" y="58350"/>
                </a:lnTo>
                <a:lnTo>
                  <a:pt x="21570" y="58340"/>
                </a:lnTo>
                <a:lnTo>
                  <a:pt x="21580" y="58340"/>
                </a:lnTo>
                <a:lnTo>
                  <a:pt x="21590" y="58330"/>
                </a:lnTo>
                <a:lnTo>
                  <a:pt x="21610" y="58330"/>
                </a:lnTo>
                <a:lnTo>
                  <a:pt x="21620" y="58310"/>
                </a:lnTo>
                <a:lnTo>
                  <a:pt x="21630" y="58300"/>
                </a:lnTo>
                <a:lnTo>
                  <a:pt x="21640" y="58280"/>
                </a:lnTo>
                <a:lnTo>
                  <a:pt x="21660" y="58270"/>
                </a:lnTo>
                <a:lnTo>
                  <a:pt x="21680" y="58250"/>
                </a:lnTo>
                <a:lnTo>
                  <a:pt x="21680" y="58230"/>
                </a:lnTo>
                <a:lnTo>
                  <a:pt x="21680" y="58220"/>
                </a:lnTo>
                <a:lnTo>
                  <a:pt x="21690" y="58210"/>
                </a:lnTo>
                <a:lnTo>
                  <a:pt x="21700" y="58190"/>
                </a:lnTo>
                <a:lnTo>
                  <a:pt x="21720" y="58170"/>
                </a:lnTo>
                <a:lnTo>
                  <a:pt x="21730" y="58150"/>
                </a:lnTo>
                <a:lnTo>
                  <a:pt x="21730" y="58140"/>
                </a:lnTo>
                <a:lnTo>
                  <a:pt x="21740" y="58130"/>
                </a:lnTo>
                <a:lnTo>
                  <a:pt x="21750" y="58120"/>
                </a:lnTo>
                <a:lnTo>
                  <a:pt x="21780" y="58120"/>
                </a:lnTo>
                <a:lnTo>
                  <a:pt x="21790" y="58120"/>
                </a:lnTo>
                <a:lnTo>
                  <a:pt x="21810" y="58120"/>
                </a:lnTo>
                <a:lnTo>
                  <a:pt x="21840" y="58120"/>
                </a:lnTo>
                <a:lnTo>
                  <a:pt x="21860" y="58130"/>
                </a:lnTo>
                <a:lnTo>
                  <a:pt x="21880" y="58120"/>
                </a:lnTo>
                <a:lnTo>
                  <a:pt x="21890" y="58120"/>
                </a:lnTo>
                <a:lnTo>
                  <a:pt x="21900" y="58120"/>
                </a:lnTo>
                <a:lnTo>
                  <a:pt x="21920" y="58110"/>
                </a:lnTo>
                <a:lnTo>
                  <a:pt x="21930" y="58110"/>
                </a:lnTo>
                <a:lnTo>
                  <a:pt x="21960" y="58080"/>
                </a:lnTo>
                <a:lnTo>
                  <a:pt x="21960" y="58070"/>
                </a:lnTo>
                <a:lnTo>
                  <a:pt x="21990" y="58060"/>
                </a:lnTo>
                <a:lnTo>
                  <a:pt x="22010" y="58060"/>
                </a:lnTo>
                <a:lnTo>
                  <a:pt x="22030" y="58060"/>
                </a:lnTo>
                <a:lnTo>
                  <a:pt x="22040" y="58050"/>
                </a:lnTo>
                <a:lnTo>
                  <a:pt x="22050" y="58050"/>
                </a:lnTo>
                <a:lnTo>
                  <a:pt x="22080" y="58040"/>
                </a:lnTo>
                <a:lnTo>
                  <a:pt x="22090" y="58030"/>
                </a:lnTo>
                <a:lnTo>
                  <a:pt x="22100" y="58030"/>
                </a:lnTo>
                <a:lnTo>
                  <a:pt x="22110" y="58030"/>
                </a:lnTo>
                <a:lnTo>
                  <a:pt x="22120" y="58020"/>
                </a:lnTo>
                <a:lnTo>
                  <a:pt x="22130" y="58020"/>
                </a:lnTo>
                <a:lnTo>
                  <a:pt x="22140" y="58010"/>
                </a:lnTo>
                <a:lnTo>
                  <a:pt x="22160" y="58000"/>
                </a:lnTo>
                <a:lnTo>
                  <a:pt x="22170" y="58000"/>
                </a:lnTo>
                <a:lnTo>
                  <a:pt x="22190" y="57990"/>
                </a:lnTo>
                <a:lnTo>
                  <a:pt x="22200" y="57980"/>
                </a:lnTo>
                <a:lnTo>
                  <a:pt x="22220" y="57980"/>
                </a:lnTo>
                <a:lnTo>
                  <a:pt x="22230" y="57980"/>
                </a:lnTo>
                <a:lnTo>
                  <a:pt x="22240" y="57970"/>
                </a:lnTo>
                <a:lnTo>
                  <a:pt x="22260" y="57970"/>
                </a:lnTo>
                <a:lnTo>
                  <a:pt x="22270" y="57970"/>
                </a:lnTo>
                <a:lnTo>
                  <a:pt x="22280" y="57970"/>
                </a:lnTo>
                <a:lnTo>
                  <a:pt x="22300" y="57970"/>
                </a:lnTo>
                <a:lnTo>
                  <a:pt x="22320" y="57960"/>
                </a:lnTo>
                <a:lnTo>
                  <a:pt x="22330" y="57950"/>
                </a:lnTo>
                <a:lnTo>
                  <a:pt x="22360" y="57950"/>
                </a:lnTo>
                <a:lnTo>
                  <a:pt x="22370" y="57940"/>
                </a:lnTo>
                <a:lnTo>
                  <a:pt x="22390" y="57930"/>
                </a:lnTo>
                <a:lnTo>
                  <a:pt x="22410" y="57930"/>
                </a:lnTo>
                <a:lnTo>
                  <a:pt x="22420" y="57930"/>
                </a:lnTo>
                <a:lnTo>
                  <a:pt x="22430" y="57930"/>
                </a:lnTo>
                <a:lnTo>
                  <a:pt x="22450" y="57930"/>
                </a:lnTo>
                <a:lnTo>
                  <a:pt x="22460" y="57920"/>
                </a:lnTo>
                <a:lnTo>
                  <a:pt x="22470" y="57920"/>
                </a:lnTo>
                <a:lnTo>
                  <a:pt x="22490" y="57910"/>
                </a:lnTo>
                <a:lnTo>
                  <a:pt x="22500" y="57910"/>
                </a:lnTo>
                <a:lnTo>
                  <a:pt x="22510" y="57890"/>
                </a:lnTo>
                <a:lnTo>
                  <a:pt x="22530" y="57870"/>
                </a:lnTo>
                <a:lnTo>
                  <a:pt x="22530" y="57860"/>
                </a:lnTo>
                <a:lnTo>
                  <a:pt x="22550" y="57850"/>
                </a:lnTo>
                <a:lnTo>
                  <a:pt x="22560" y="57850"/>
                </a:lnTo>
                <a:lnTo>
                  <a:pt x="22580" y="57850"/>
                </a:lnTo>
                <a:lnTo>
                  <a:pt x="22610" y="57840"/>
                </a:lnTo>
                <a:lnTo>
                  <a:pt x="22640" y="57860"/>
                </a:lnTo>
                <a:lnTo>
                  <a:pt x="22650" y="57870"/>
                </a:lnTo>
                <a:lnTo>
                  <a:pt x="22660" y="57870"/>
                </a:lnTo>
                <a:lnTo>
                  <a:pt x="22650" y="57900"/>
                </a:lnTo>
                <a:lnTo>
                  <a:pt x="22650" y="57920"/>
                </a:lnTo>
                <a:lnTo>
                  <a:pt x="22660" y="57950"/>
                </a:lnTo>
                <a:lnTo>
                  <a:pt x="22650" y="57980"/>
                </a:lnTo>
                <a:lnTo>
                  <a:pt x="22660" y="58000"/>
                </a:lnTo>
                <a:lnTo>
                  <a:pt x="22660" y="58020"/>
                </a:lnTo>
                <a:lnTo>
                  <a:pt x="22660" y="58030"/>
                </a:lnTo>
                <a:lnTo>
                  <a:pt x="22670" y="58050"/>
                </a:lnTo>
                <a:lnTo>
                  <a:pt x="22670" y="58060"/>
                </a:lnTo>
                <a:lnTo>
                  <a:pt x="22670" y="58080"/>
                </a:lnTo>
                <a:lnTo>
                  <a:pt x="22670" y="58110"/>
                </a:lnTo>
                <a:lnTo>
                  <a:pt x="22670" y="58130"/>
                </a:lnTo>
                <a:lnTo>
                  <a:pt x="22680" y="58160"/>
                </a:lnTo>
                <a:lnTo>
                  <a:pt x="22690" y="58180"/>
                </a:lnTo>
                <a:lnTo>
                  <a:pt x="22700" y="58200"/>
                </a:lnTo>
                <a:lnTo>
                  <a:pt x="22720" y="58230"/>
                </a:lnTo>
                <a:lnTo>
                  <a:pt x="22720" y="58260"/>
                </a:lnTo>
                <a:lnTo>
                  <a:pt x="22720" y="58270"/>
                </a:lnTo>
                <a:lnTo>
                  <a:pt x="22720" y="58280"/>
                </a:lnTo>
                <a:lnTo>
                  <a:pt x="22720" y="58310"/>
                </a:lnTo>
                <a:lnTo>
                  <a:pt x="22720" y="58320"/>
                </a:lnTo>
                <a:lnTo>
                  <a:pt x="22730" y="58330"/>
                </a:lnTo>
                <a:lnTo>
                  <a:pt x="22740" y="58330"/>
                </a:lnTo>
                <a:lnTo>
                  <a:pt x="22740" y="58340"/>
                </a:lnTo>
                <a:lnTo>
                  <a:pt x="22730" y="58360"/>
                </a:lnTo>
                <a:lnTo>
                  <a:pt x="22730" y="58370"/>
                </a:lnTo>
                <a:lnTo>
                  <a:pt x="22720" y="58380"/>
                </a:lnTo>
                <a:lnTo>
                  <a:pt x="22710" y="58400"/>
                </a:lnTo>
                <a:lnTo>
                  <a:pt x="22710" y="58420"/>
                </a:lnTo>
                <a:lnTo>
                  <a:pt x="22700" y="58450"/>
                </a:lnTo>
                <a:lnTo>
                  <a:pt x="22690" y="58480"/>
                </a:lnTo>
                <a:lnTo>
                  <a:pt x="22700" y="58510"/>
                </a:lnTo>
                <a:lnTo>
                  <a:pt x="22720" y="58520"/>
                </a:lnTo>
                <a:lnTo>
                  <a:pt x="22720" y="58540"/>
                </a:lnTo>
                <a:lnTo>
                  <a:pt x="22740" y="58560"/>
                </a:lnTo>
                <a:lnTo>
                  <a:pt x="22750" y="58590"/>
                </a:lnTo>
                <a:lnTo>
                  <a:pt x="22760" y="58600"/>
                </a:lnTo>
                <a:lnTo>
                  <a:pt x="22760" y="58610"/>
                </a:lnTo>
                <a:lnTo>
                  <a:pt x="22750" y="58620"/>
                </a:lnTo>
                <a:lnTo>
                  <a:pt x="22750" y="58640"/>
                </a:lnTo>
                <a:lnTo>
                  <a:pt x="22770" y="58660"/>
                </a:lnTo>
                <a:lnTo>
                  <a:pt x="22790" y="58680"/>
                </a:lnTo>
                <a:lnTo>
                  <a:pt x="22810" y="58710"/>
                </a:lnTo>
                <a:lnTo>
                  <a:pt x="22810" y="58720"/>
                </a:lnTo>
                <a:lnTo>
                  <a:pt x="22830" y="58730"/>
                </a:lnTo>
                <a:lnTo>
                  <a:pt x="22840" y="58750"/>
                </a:lnTo>
                <a:lnTo>
                  <a:pt x="22850" y="58770"/>
                </a:lnTo>
                <a:lnTo>
                  <a:pt x="22840" y="58800"/>
                </a:lnTo>
                <a:lnTo>
                  <a:pt x="22830" y="58820"/>
                </a:lnTo>
                <a:lnTo>
                  <a:pt x="22820" y="58830"/>
                </a:lnTo>
                <a:lnTo>
                  <a:pt x="22810" y="58830"/>
                </a:lnTo>
                <a:lnTo>
                  <a:pt x="22800" y="58830"/>
                </a:lnTo>
                <a:lnTo>
                  <a:pt x="22790" y="58820"/>
                </a:lnTo>
                <a:lnTo>
                  <a:pt x="22760" y="58810"/>
                </a:lnTo>
                <a:lnTo>
                  <a:pt x="22740" y="58800"/>
                </a:lnTo>
                <a:lnTo>
                  <a:pt x="22730" y="58800"/>
                </a:lnTo>
                <a:lnTo>
                  <a:pt x="22720" y="58790"/>
                </a:lnTo>
                <a:lnTo>
                  <a:pt x="22710" y="58780"/>
                </a:lnTo>
                <a:lnTo>
                  <a:pt x="22680" y="58780"/>
                </a:lnTo>
                <a:lnTo>
                  <a:pt x="22660" y="58780"/>
                </a:lnTo>
                <a:lnTo>
                  <a:pt x="22650" y="58790"/>
                </a:lnTo>
                <a:lnTo>
                  <a:pt x="22640" y="58790"/>
                </a:lnTo>
                <a:lnTo>
                  <a:pt x="22620" y="58770"/>
                </a:lnTo>
                <a:lnTo>
                  <a:pt x="22610" y="58770"/>
                </a:lnTo>
                <a:lnTo>
                  <a:pt x="22600" y="58760"/>
                </a:lnTo>
                <a:lnTo>
                  <a:pt x="22590" y="58760"/>
                </a:lnTo>
                <a:lnTo>
                  <a:pt x="22580" y="58750"/>
                </a:lnTo>
                <a:lnTo>
                  <a:pt x="22570" y="58750"/>
                </a:lnTo>
                <a:lnTo>
                  <a:pt x="22560" y="58740"/>
                </a:lnTo>
                <a:lnTo>
                  <a:pt x="22550" y="58730"/>
                </a:lnTo>
                <a:lnTo>
                  <a:pt x="22530" y="58720"/>
                </a:lnTo>
                <a:lnTo>
                  <a:pt x="22530" y="58710"/>
                </a:lnTo>
                <a:lnTo>
                  <a:pt x="22520" y="58700"/>
                </a:lnTo>
                <a:lnTo>
                  <a:pt x="22500" y="58700"/>
                </a:lnTo>
                <a:lnTo>
                  <a:pt x="22490" y="58700"/>
                </a:lnTo>
                <a:lnTo>
                  <a:pt x="22480" y="58710"/>
                </a:lnTo>
                <a:lnTo>
                  <a:pt x="22470" y="58700"/>
                </a:lnTo>
                <a:lnTo>
                  <a:pt x="22450" y="58690"/>
                </a:lnTo>
                <a:lnTo>
                  <a:pt x="22430" y="58690"/>
                </a:lnTo>
                <a:lnTo>
                  <a:pt x="22410" y="58690"/>
                </a:lnTo>
                <a:lnTo>
                  <a:pt x="22400" y="58710"/>
                </a:lnTo>
                <a:lnTo>
                  <a:pt x="22390" y="58720"/>
                </a:lnTo>
                <a:lnTo>
                  <a:pt x="22370" y="58730"/>
                </a:lnTo>
                <a:lnTo>
                  <a:pt x="22360" y="58740"/>
                </a:lnTo>
                <a:lnTo>
                  <a:pt x="22340" y="58770"/>
                </a:lnTo>
                <a:lnTo>
                  <a:pt x="22340" y="58780"/>
                </a:lnTo>
                <a:lnTo>
                  <a:pt x="22340" y="58790"/>
                </a:lnTo>
                <a:lnTo>
                  <a:pt x="22330" y="58800"/>
                </a:lnTo>
                <a:lnTo>
                  <a:pt x="22330" y="58810"/>
                </a:lnTo>
                <a:lnTo>
                  <a:pt x="22320" y="58840"/>
                </a:lnTo>
                <a:lnTo>
                  <a:pt x="22310" y="58860"/>
                </a:lnTo>
                <a:lnTo>
                  <a:pt x="22300" y="58870"/>
                </a:lnTo>
                <a:lnTo>
                  <a:pt x="22280" y="58890"/>
                </a:lnTo>
                <a:lnTo>
                  <a:pt x="22270" y="58900"/>
                </a:lnTo>
                <a:lnTo>
                  <a:pt x="22250" y="58920"/>
                </a:lnTo>
                <a:lnTo>
                  <a:pt x="22230" y="58930"/>
                </a:lnTo>
                <a:lnTo>
                  <a:pt x="22230" y="58940"/>
                </a:lnTo>
                <a:lnTo>
                  <a:pt x="22220" y="58950"/>
                </a:lnTo>
                <a:lnTo>
                  <a:pt x="22210" y="58960"/>
                </a:lnTo>
                <a:lnTo>
                  <a:pt x="22200" y="58970"/>
                </a:lnTo>
                <a:lnTo>
                  <a:pt x="22190" y="58990"/>
                </a:lnTo>
                <a:lnTo>
                  <a:pt x="22180" y="59010"/>
                </a:lnTo>
                <a:lnTo>
                  <a:pt x="22180" y="59020"/>
                </a:lnTo>
                <a:lnTo>
                  <a:pt x="22170" y="59020"/>
                </a:lnTo>
                <a:lnTo>
                  <a:pt x="22150" y="59050"/>
                </a:lnTo>
                <a:lnTo>
                  <a:pt x="22150" y="59060"/>
                </a:lnTo>
                <a:lnTo>
                  <a:pt x="22140" y="59080"/>
                </a:lnTo>
                <a:lnTo>
                  <a:pt x="22130" y="59100"/>
                </a:lnTo>
                <a:lnTo>
                  <a:pt x="22130" y="59110"/>
                </a:lnTo>
                <a:lnTo>
                  <a:pt x="22130" y="59140"/>
                </a:lnTo>
                <a:lnTo>
                  <a:pt x="22130" y="59150"/>
                </a:lnTo>
                <a:lnTo>
                  <a:pt x="22120" y="59160"/>
                </a:lnTo>
                <a:lnTo>
                  <a:pt x="22120" y="59190"/>
                </a:lnTo>
                <a:lnTo>
                  <a:pt x="22130" y="59210"/>
                </a:lnTo>
                <a:lnTo>
                  <a:pt x="22120" y="59240"/>
                </a:lnTo>
                <a:lnTo>
                  <a:pt x="22120" y="59270"/>
                </a:lnTo>
                <a:lnTo>
                  <a:pt x="22140" y="59300"/>
                </a:lnTo>
                <a:lnTo>
                  <a:pt x="22130" y="59310"/>
                </a:lnTo>
                <a:lnTo>
                  <a:pt x="22110" y="59300"/>
                </a:lnTo>
                <a:lnTo>
                  <a:pt x="22090" y="59290"/>
                </a:lnTo>
                <a:lnTo>
                  <a:pt x="22070" y="59300"/>
                </a:lnTo>
                <a:lnTo>
                  <a:pt x="22040" y="59300"/>
                </a:lnTo>
                <a:lnTo>
                  <a:pt x="22030" y="59300"/>
                </a:lnTo>
                <a:lnTo>
                  <a:pt x="22010" y="59300"/>
                </a:lnTo>
                <a:lnTo>
                  <a:pt x="21980" y="59310"/>
                </a:lnTo>
                <a:lnTo>
                  <a:pt x="21960" y="59310"/>
                </a:lnTo>
                <a:lnTo>
                  <a:pt x="21950" y="59330"/>
                </a:lnTo>
                <a:lnTo>
                  <a:pt x="21950" y="59350"/>
                </a:lnTo>
                <a:lnTo>
                  <a:pt x="21940" y="59370"/>
                </a:lnTo>
                <a:lnTo>
                  <a:pt x="21930" y="59380"/>
                </a:lnTo>
                <a:lnTo>
                  <a:pt x="21910" y="59380"/>
                </a:lnTo>
                <a:lnTo>
                  <a:pt x="21890" y="59380"/>
                </a:lnTo>
                <a:lnTo>
                  <a:pt x="21880" y="59380"/>
                </a:lnTo>
                <a:lnTo>
                  <a:pt x="21860" y="59380"/>
                </a:lnTo>
                <a:lnTo>
                  <a:pt x="21840" y="59390"/>
                </a:lnTo>
                <a:lnTo>
                  <a:pt x="21890" y="59430"/>
                </a:lnTo>
                <a:lnTo>
                  <a:pt x="21910" y="59400"/>
                </a:lnTo>
                <a:lnTo>
                  <a:pt x="21920" y="59400"/>
                </a:lnTo>
                <a:lnTo>
                  <a:pt x="21930" y="59410"/>
                </a:lnTo>
                <a:lnTo>
                  <a:pt x="21950" y="59440"/>
                </a:lnTo>
                <a:lnTo>
                  <a:pt x="21970" y="59470"/>
                </a:lnTo>
                <a:lnTo>
                  <a:pt x="21970" y="59480"/>
                </a:lnTo>
                <a:lnTo>
                  <a:pt x="21970" y="59500"/>
                </a:lnTo>
                <a:lnTo>
                  <a:pt x="21990" y="59520"/>
                </a:lnTo>
                <a:lnTo>
                  <a:pt x="22020" y="59520"/>
                </a:lnTo>
                <a:lnTo>
                  <a:pt x="22040" y="59520"/>
                </a:lnTo>
                <a:lnTo>
                  <a:pt x="22060" y="59520"/>
                </a:lnTo>
                <a:lnTo>
                  <a:pt x="22070" y="59510"/>
                </a:lnTo>
                <a:lnTo>
                  <a:pt x="22080" y="59510"/>
                </a:lnTo>
                <a:lnTo>
                  <a:pt x="22110" y="59500"/>
                </a:lnTo>
                <a:lnTo>
                  <a:pt x="22120" y="59500"/>
                </a:lnTo>
                <a:lnTo>
                  <a:pt x="22130" y="59510"/>
                </a:lnTo>
                <a:lnTo>
                  <a:pt x="22150" y="59520"/>
                </a:lnTo>
                <a:lnTo>
                  <a:pt x="22170" y="59530"/>
                </a:lnTo>
                <a:lnTo>
                  <a:pt x="22190" y="59540"/>
                </a:lnTo>
                <a:lnTo>
                  <a:pt x="22210" y="59550"/>
                </a:lnTo>
                <a:lnTo>
                  <a:pt x="22220" y="59560"/>
                </a:lnTo>
                <a:lnTo>
                  <a:pt x="22230" y="59570"/>
                </a:lnTo>
                <a:lnTo>
                  <a:pt x="22240" y="59580"/>
                </a:lnTo>
                <a:lnTo>
                  <a:pt x="22240" y="59600"/>
                </a:lnTo>
                <a:lnTo>
                  <a:pt x="22240" y="59620"/>
                </a:lnTo>
                <a:lnTo>
                  <a:pt x="22240" y="59640"/>
                </a:lnTo>
                <a:lnTo>
                  <a:pt x="22250" y="59650"/>
                </a:lnTo>
                <a:lnTo>
                  <a:pt x="22270" y="59650"/>
                </a:lnTo>
                <a:lnTo>
                  <a:pt x="22280" y="59660"/>
                </a:lnTo>
                <a:lnTo>
                  <a:pt x="22300" y="59660"/>
                </a:lnTo>
                <a:lnTo>
                  <a:pt x="22320" y="59670"/>
                </a:lnTo>
                <a:lnTo>
                  <a:pt x="22340" y="59680"/>
                </a:lnTo>
                <a:lnTo>
                  <a:pt x="22350" y="59680"/>
                </a:lnTo>
                <a:lnTo>
                  <a:pt x="22370" y="59700"/>
                </a:lnTo>
                <a:lnTo>
                  <a:pt x="22380" y="59720"/>
                </a:lnTo>
                <a:lnTo>
                  <a:pt x="22390" y="59730"/>
                </a:lnTo>
                <a:lnTo>
                  <a:pt x="22390" y="59740"/>
                </a:lnTo>
                <a:lnTo>
                  <a:pt x="22400" y="59740"/>
                </a:lnTo>
                <a:lnTo>
                  <a:pt x="22410" y="59760"/>
                </a:lnTo>
                <a:lnTo>
                  <a:pt x="22430" y="59770"/>
                </a:lnTo>
                <a:lnTo>
                  <a:pt x="22450" y="59780"/>
                </a:lnTo>
                <a:lnTo>
                  <a:pt x="22450" y="59790"/>
                </a:lnTo>
                <a:lnTo>
                  <a:pt x="22460" y="59790"/>
                </a:lnTo>
                <a:lnTo>
                  <a:pt x="22480" y="59800"/>
                </a:lnTo>
                <a:lnTo>
                  <a:pt x="22490" y="59810"/>
                </a:lnTo>
                <a:lnTo>
                  <a:pt x="22500" y="59820"/>
                </a:lnTo>
                <a:lnTo>
                  <a:pt x="22510" y="59830"/>
                </a:lnTo>
                <a:lnTo>
                  <a:pt x="22530" y="59840"/>
                </a:lnTo>
                <a:lnTo>
                  <a:pt x="22560" y="59850"/>
                </a:lnTo>
                <a:lnTo>
                  <a:pt x="22570" y="59860"/>
                </a:lnTo>
                <a:lnTo>
                  <a:pt x="22580" y="59870"/>
                </a:lnTo>
                <a:lnTo>
                  <a:pt x="22590" y="59880"/>
                </a:lnTo>
                <a:lnTo>
                  <a:pt x="22600" y="59880"/>
                </a:lnTo>
                <a:lnTo>
                  <a:pt x="22620" y="59900"/>
                </a:lnTo>
                <a:lnTo>
                  <a:pt x="22630" y="59910"/>
                </a:lnTo>
                <a:lnTo>
                  <a:pt x="22640" y="59920"/>
                </a:lnTo>
                <a:lnTo>
                  <a:pt x="22650" y="59930"/>
                </a:lnTo>
                <a:lnTo>
                  <a:pt x="22680" y="59940"/>
                </a:lnTo>
                <a:lnTo>
                  <a:pt x="22690" y="59940"/>
                </a:lnTo>
                <a:lnTo>
                  <a:pt x="22710" y="59950"/>
                </a:lnTo>
                <a:lnTo>
                  <a:pt x="22720" y="59950"/>
                </a:lnTo>
                <a:lnTo>
                  <a:pt x="22740" y="59960"/>
                </a:lnTo>
                <a:lnTo>
                  <a:pt x="22760" y="59980"/>
                </a:lnTo>
                <a:lnTo>
                  <a:pt x="22770" y="59980"/>
                </a:lnTo>
                <a:lnTo>
                  <a:pt x="22780" y="59990"/>
                </a:lnTo>
                <a:lnTo>
                  <a:pt x="22800" y="60000"/>
                </a:lnTo>
                <a:lnTo>
                  <a:pt x="22810" y="60000"/>
                </a:lnTo>
                <a:lnTo>
                  <a:pt x="22820" y="60020"/>
                </a:lnTo>
                <a:lnTo>
                  <a:pt x="22850" y="60030"/>
                </a:lnTo>
                <a:lnTo>
                  <a:pt x="22860" y="60030"/>
                </a:lnTo>
                <a:lnTo>
                  <a:pt x="22890" y="60040"/>
                </a:lnTo>
                <a:lnTo>
                  <a:pt x="22910" y="60040"/>
                </a:lnTo>
                <a:lnTo>
                  <a:pt x="22920" y="60050"/>
                </a:lnTo>
                <a:lnTo>
                  <a:pt x="22930" y="60060"/>
                </a:lnTo>
                <a:lnTo>
                  <a:pt x="22940" y="60070"/>
                </a:lnTo>
                <a:lnTo>
                  <a:pt x="22950" y="60070"/>
                </a:lnTo>
                <a:lnTo>
                  <a:pt x="22960" y="60080"/>
                </a:lnTo>
                <a:lnTo>
                  <a:pt x="22970" y="60100"/>
                </a:lnTo>
                <a:lnTo>
                  <a:pt x="22980" y="60130"/>
                </a:lnTo>
                <a:lnTo>
                  <a:pt x="22990" y="60150"/>
                </a:lnTo>
                <a:lnTo>
                  <a:pt x="23000" y="60160"/>
                </a:lnTo>
                <a:lnTo>
                  <a:pt x="23020" y="60160"/>
                </a:lnTo>
                <a:lnTo>
                  <a:pt x="23030" y="60150"/>
                </a:lnTo>
                <a:lnTo>
                  <a:pt x="23060" y="60150"/>
                </a:lnTo>
                <a:lnTo>
                  <a:pt x="23080" y="60150"/>
                </a:lnTo>
                <a:lnTo>
                  <a:pt x="23080" y="60160"/>
                </a:lnTo>
                <a:lnTo>
                  <a:pt x="23100" y="60150"/>
                </a:lnTo>
                <a:lnTo>
                  <a:pt x="23120" y="60160"/>
                </a:lnTo>
                <a:lnTo>
                  <a:pt x="23140" y="60170"/>
                </a:lnTo>
                <a:lnTo>
                  <a:pt x="23160" y="60180"/>
                </a:lnTo>
                <a:lnTo>
                  <a:pt x="23170" y="60190"/>
                </a:lnTo>
                <a:lnTo>
                  <a:pt x="23180" y="60200"/>
                </a:lnTo>
                <a:lnTo>
                  <a:pt x="23190" y="60210"/>
                </a:lnTo>
                <a:lnTo>
                  <a:pt x="23210" y="60210"/>
                </a:lnTo>
                <a:lnTo>
                  <a:pt x="23220" y="60210"/>
                </a:lnTo>
                <a:lnTo>
                  <a:pt x="23240" y="60210"/>
                </a:lnTo>
                <a:lnTo>
                  <a:pt x="23250" y="60220"/>
                </a:lnTo>
                <a:lnTo>
                  <a:pt x="23270" y="60240"/>
                </a:lnTo>
                <a:lnTo>
                  <a:pt x="23290" y="60250"/>
                </a:lnTo>
                <a:lnTo>
                  <a:pt x="23300" y="60260"/>
                </a:lnTo>
                <a:lnTo>
                  <a:pt x="23320" y="60270"/>
                </a:lnTo>
                <a:lnTo>
                  <a:pt x="23340" y="60290"/>
                </a:lnTo>
                <a:lnTo>
                  <a:pt x="23350" y="60310"/>
                </a:lnTo>
                <a:lnTo>
                  <a:pt x="23360" y="60340"/>
                </a:lnTo>
                <a:lnTo>
                  <a:pt x="23370" y="60340"/>
                </a:lnTo>
                <a:lnTo>
                  <a:pt x="23380" y="60360"/>
                </a:lnTo>
                <a:lnTo>
                  <a:pt x="23390" y="60370"/>
                </a:lnTo>
                <a:lnTo>
                  <a:pt x="23400" y="60390"/>
                </a:lnTo>
                <a:lnTo>
                  <a:pt x="23430" y="60450"/>
                </a:lnTo>
                <a:lnTo>
                  <a:pt x="23450" y="60490"/>
                </a:lnTo>
                <a:lnTo>
                  <a:pt x="23560" y="60660"/>
                </a:lnTo>
                <a:lnTo>
                  <a:pt x="23660" y="60830"/>
                </a:lnTo>
                <a:lnTo>
                  <a:pt x="23730" y="60940"/>
                </a:lnTo>
                <a:lnTo>
                  <a:pt x="23820" y="61110"/>
                </a:lnTo>
                <a:lnTo>
                  <a:pt x="23950" y="61320"/>
                </a:lnTo>
                <a:lnTo>
                  <a:pt x="23840" y="61350"/>
                </a:lnTo>
                <a:lnTo>
                  <a:pt x="23790" y="61350"/>
                </a:lnTo>
                <a:lnTo>
                  <a:pt x="23740" y="61370"/>
                </a:lnTo>
                <a:lnTo>
                  <a:pt x="23720" y="61370"/>
                </a:lnTo>
                <a:lnTo>
                  <a:pt x="23670" y="61390"/>
                </a:lnTo>
                <a:lnTo>
                  <a:pt x="23600" y="61400"/>
                </a:lnTo>
                <a:lnTo>
                  <a:pt x="23450" y="61440"/>
                </a:lnTo>
                <a:lnTo>
                  <a:pt x="23430" y="61450"/>
                </a:lnTo>
                <a:lnTo>
                  <a:pt x="23400" y="61440"/>
                </a:lnTo>
                <a:lnTo>
                  <a:pt x="23310" y="61480"/>
                </a:lnTo>
                <a:lnTo>
                  <a:pt x="23190" y="61510"/>
                </a:lnTo>
                <a:lnTo>
                  <a:pt x="23090" y="61520"/>
                </a:lnTo>
                <a:lnTo>
                  <a:pt x="22860" y="61590"/>
                </a:lnTo>
                <a:lnTo>
                  <a:pt x="22830" y="61600"/>
                </a:lnTo>
                <a:lnTo>
                  <a:pt x="22730" y="61620"/>
                </a:lnTo>
                <a:lnTo>
                  <a:pt x="22650" y="61630"/>
                </a:lnTo>
                <a:lnTo>
                  <a:pt x="22620" y="61650"/>
                </a:lnTo>
                <a:lnTo>
                  <a:pt x="22590" y="61660"/>
                </a:lnTo>
                <a:lnTo>
                  <a:pt x="22470" y="61690"/>
                </a:lnTo>
                <a:lnTo>
                  <a:pt x="22430" y="61700"/>
                </a:lnTo>
                <a:lnTo>
                  <a:pt x="22310" y="61720"/>
                </a:lnTo>
                <a:lnTo>
                  <a:pt x="22250" y="61740"/>
                </a:lnTo>
                <a:lnTo>
                  <a:pt x="22080" y="61790"/>
                </a:lnTo>
                <a:lnTo>
                  <a:pt x="22000" y="61800"/>
                </a:lnTo>
                <a:lnTo>
                  <a:pt x="21860" y="61840"/>
                </a:lnTo>
                <a:lnTo>
                  <a:pt x="21820" y="61850"/>
                </a:lnTo>
                <a:lnTo>
                  <a:pt x="21670" y="61890"/>
                </a:lnTo>
                <a:lnTo>
                  <a:pt x="21580" y="61910"/>
                </a:lnTo>
                <a:lnTo>
                  <a:pt x="21510" y="61930"/>
                </a:lnTo>
                <a:lnTo>
                  <a:pt x="21450" y="61950"/>
                </a:lnTo>
                <a:lnTo>
                  <a:pt x="21420" y="61950"/>
                </a:lnTo>
                <a:lnTo>
                  <a:pt x="21270" y="61980"/>
                </a:lnTo>
                <a:lnTo>
                  <a:pt x="21270" y="61970"/>
                </a:lnTo>
                <a:lnTo>
                  <a:pt x="21110" y="62030"/>
                </a:lnTo>
                <a:lnTo>
                  <a:pt x="20940" y="62070"/>
                </a:lnTo>
                <a:lnTo>
                  <a:pt x="20920" y="62070"/>
                </a:lnTo>
                <a:lnTo>
                  <a:pt x="20890" y="62060"/>
                </a:lnTo>
                <a:lnTo>
                  <a:pt x="20870" y="62050"/>
                </a:lnTo>
                <a:lnTo>
                  <a:pt x="20850" y="62070"/>
                </a:lnTo>
                <a:lnTo>
                  <a:pt x="20830" y="62060"/>
                </a:lnTo>
                <a:lnTo>
                  <a:pt x="20800" y="62060"/>
                </a:lnTo>
                <a:lnTo>
                  <a:pt x="20770" y="62040"/>
                </a:lnTo>
                <a:lnTo>
                  <a:pt x="20730" y="62020"/>
                </a:lnTo>
                <a:lnTo>
                  <a:pt x="20710" y="62020"/>
                </a:lnTo>
                <a:lnTo>
                  <a:pt x="20690" y="62010"/>
                </a:lnTo>
                <a:lnTo>
                  <a:pt x="20670" y="62000"/>
                </a:lnTo>
                <a:lnTo>
                  <a:pt x="20640" y="62020"/>
                </a:lnTo>
                <a:lnTo>
                  <a:pt x="20610" y="62020"/>
                </a:lnTo>
                <a:lnTo>
                  <a:pt x="20580" y="62010"/>
                </a:lnTo>
                <a:lnTo>
                  <a:pt x="20560" y="62000"/>
                </a:lnTo>
                <a:lnTo>
                  <a:pt x="20530" y="61990"/>
                </a:lnTo>
                <a:lnTo>
                  <a:pt x="20520" y="61970"/>
                </a:lnTo>
                <a:lnTo>
                  <a:pt x="20490" y="61930"/>
                </a:lnTo>
                <a:lnTo>
                  <a:pt x="20470" y="61900"/>
                </a:lnTo>
                <a:lnTo>
                  <a:pt x="20470" y="61870"/>
                </a:lnTo>
                <a:lnTo>
                  <a:pt x="20450" y="61840"/>
                </a:lnTo>
                <a:lnTo>
                  <a:pt x="20440" y="61800"/>
                </a:lnTo>
                <a:lnTo>
                  <a:pt x="20430" y="61770"/>
                </a:lnTo>
                <a:lnTo>
                  <a:pt x="20430" y="61740"/>
                </a:lnTo>
                <a:lnTo>
                  <a:pt x="20440" y="61690"/>
                </a:lnTo>
                <a:lnTo>
                  <a:pt x="20440" y="61650"/>
                </a:lnTo>
                <a:lnTo>
                  <a:pt x="20440" y="61630"/>
                </a:lnTo>
                <a:lnTo>
                  <a:pt x="20440" y="61610"/>
                </a:lnTo>
                <a:lnTo>
                  <a:pt x="20440" y="61600"/>
                </a:lnTo>
                <a:lnTo>
                  <a:pt x="20430" y="61570"/>
                </a:lnTo>
                <a:lnTo>
                  <a:pt x="20420" y="61540"/>
                </a:lnTo>
                <a:lnTo>
                  <a:pt x="20410" y="61500"/>
                </a:lnTo>
                <a:lnTo>
                  <a:pt x="20400" y="61460"/>
                </a:lnTo>
                <a:lnTo>
                  <a:pt x="20400" y="61430"/>
                </a:lnTo>
                <a:lnTo>
                  <a:pt x="20390" y="61400"/>
                </a:lnTo>
                <a:lnTo>
                  <a:pt x="20390" y="61360"/>
                </a:lnTo>
                <a:lnTo>
                  <a:pt x="20370" y="61340"/>
                </a:lnTo>
                <a:lnTo>
                  <a:pt x="20360" y="61320"/>
                </a:lnTo>
                <a:lnTo>
                  <a:pt x="20360" y="61290"/>
                </a:lnTo>
                <a:lnTo>
                  <a:pt x="20360" y="61250"/>
                </a:lnTo>
                <a:lnTo>
                  <a:pt x="20380" y="61230"/>
                </a:lnTo>
                <a:lnTo>
                  <a:pt x="20390" y="61200"/>
                </a:lnTo>
                <a:lnTo>
                  <a:pt x="20390" y="61170"/>
                </a:lnTo>
                <a:lnTo>
                  <a:pt x="20380" y="61150"/>
                </a:lnTo>
                <a:lnTo>
                  <a:pt x="20370" y="61130"/>
                </a:lnTo>
                <a:lnTo>
                  <a:pt x="20360" y="61110"/>
                </a:lnTo>
                <a:lnTo>
                  <a:pt x="20350" y="61080"/>
                </a:lnTo>
                <a:lnTo>
                  <a:pt x="20330" y="61050"/>
                </a:lnTo>
                <a:lnTo>
                  <a:pt x="20330" y="61030"/>
                </a:lnTo>
                <a:lnTo>
                  <a:pt x="20330" y="61000"/>
                </a:lnTo>
                <a:lnTo>
                  <a:pt x="20330" y="60970"/>
                </a:lnTo>
                <a:lnTo>
                  <a:pt x="20330" y="60930"/>
                </a:lnTo>
                <a:lnTo>
                  <a:pt x="20330" y="60900"/>
                </a:lnTo>
                <a:lnTo>
                  <a:pt x="20350" y="60880"/>
                </a:lnTo>
                <a:lnTo>
                  <a:pt x="20370" y="60880"/>
                </a:lnTo>
                <a:lnTo>
                  <a:pt x="20390" y="60880"/>
                </a:lnTo>
                <a:lnTo>
                  <a:pt x="20420" y="60890"/>
                </a:lnTo>
                <a:lnTo>
                  <a:pt x="20420" y="60880"/>
                </a:lnTo>
                <a:lnTo>
                  <a:pt x="20430" y="60870"/>
                </a:lnTo>
                <a:lnTo>
                  <a:pt x="20430" y="60850"/>
                </a:lnTo>
                <a:lnTo>
                  <a:pt x="20430" y="60830"/>
                </a:lnTo>
                <a:lnTo>
                  <a:pt x="20450" y="60800"/>
                </a:lnTo>
                <a:lnTo>
                  <a:pt x="20460" y="60780"/>
                </a:lnTo>
                <a:lnTo>
                  <a:pt x="20460" y="60750"/>
                </a:lnTo>
                <a:lnTo>
                  <a:pt x="20440" y="60730"/>
                </a:lnTo>
                <a:lnTo>
                  <a:pt x="20440" y="60440"/>
                </a:lnTo>
                <a:lnTo>
                  <a:pt x="20450" y="60420"/>
                </a:lnTo>
                <a:lnTo>
                  <a:pt x="20450" y="60390"/>
                </a:lnTo>
                <a:lnTo>
                  <a:pt x="20460" y="60280"/>
                </a:lnTo>
                <a:lnTo>
                  <a:pt x="20460" y="60230"/>
                </a:lnTo>
                <a:lnTo>
                  <a:pt x="20460" y="60160"/>
                </a:lnTo>
                <a:lnTo>
                  <a:pt x="20470" y="60120"/>
                </a:lnTo>
                <a:lnTo>
                  <a:pt x="20490" y="60090"/>
                </a:lnTo>
                <a:lnTo>
                  <a:pt x="20490" y="60060"/>
                </a:lnTo>
                <a:lnTo>
                  <a:pt x="20490" y="60040"/>
                </a:lnTo>
                <a:lnTo>
                  <a:pt x="20500" y="60010"/>
                </a:lnTo>
                <a:lnTo>
                  <a:pt x="20500" y="59980"/>
                </a:lnTo>
                <a:lnTo>
                  <a:pt x="20500" y="59950"/>
                </a:lnTo>
                <a:lnTo>
                  <a:pt x="20490" y="59940"/>
                </a:lnTo>
                <a:lnTo>
                  <a:pt x="20490" y="59910"/>
                </a:lnTo>
                <a:lnTo>
                  <a:pt x="20490" y="59890"/>
                </a:lnTo>
                <a:lnTo>
                  <a:pt x="20510" y="59850"/>
                </a:lnTo>
                <a:lnTo>
                  <a:pt x="20530" y="59810"/>
                </a:lnTo>
                <a:lnTo>
                  <a:pt x="20540" y="59790"/>
                </a:lnTo>
                <a:lnTo>
                  <a:pt x="20620" y="59660"/>
                </a:lnTo>
                <a:lnTo>
                  <a:pt x="20610" y="59650"/>
                </a:lnTo>
                <a:lnTo>
                  <a:pt x="20600" y="59630"/>
                </a:lnTo>
                <a:lnTo>
                  <a:pt x="20590" y="59600"/>
                </a:lnTo>
                <a:lnTo>
                  <a:pt x="20590" y="59580"/>
                </a:lnTo>
                <a:lnTo>
                  <a:pt x="20580" y="59550"/>
                </a:lnTo>
                <a:lnTo>
                  <a:pt x="20580" y="59520"/>
                </a:lnTo>
                <a:lnTo>
                  <a:pt x="20580" y="59490"/>
                </a:lnTo>
                <a:lnTo>
                  <a:pt x="20570" y="59460"/>
                </a:lnTo>
                <a:lnTo>
                  <a:pt x="20570" y="59450"/>
                </a:lnTo>
                <a:lnTo>
                  <a:pt x="20570" y="59440"/>
                </a:lnTo>
                <a:lnTo>
                  <a:pt x="20570" y="59420"/>
                </a:lnTo>
                <a:lnTo>
                  <a:pt x="20570" y="59390"/>
                </a:lnTo>
                <a:lnTo>
                  <a:pt x="20560" y="59360"/>
                </a:lnTo>
                <a:lnTo>
                  <a:pt x="20550" y="59330"/>
                </a:lnTo>
                <a:lnTo>
                  <a:pt x="20550" y="5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