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Kirinyaga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Kirinya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600" y="54670"/>
                </a:moveTo>
                <a:lnTo>
                  <a:pt x="44900" y="55370"/>
                </a:lnTo>
                <a:lnTo>
                  <a:pt x="45260" y="56210"/>
                </a:lnTo>
                <a:lnTo>
                  <a:pt x="45320" y="56360"/>
                </a:lnTo>
                <a:lnTo>
                  <a:pt x="45640" y="57110"/>
                </a:lnTo>
                <a:lnTo>
                  <a:pt x="45650" y="57120"/>
                </a:lnTo>
                <a:lnTo>
                  <a:pt x="45650" y="57130"/>
                </a:lnTo>
                <a:lnTo>
                  <a:pt x="45650" y="57140"/>
                </a:lnTo>
                <a:lnTo>
                  <a:pt x="45650" y="57150"/>
                </a:lnTo>
                <a:lnTo>
                  <a:pt x="45650" y="57160"/>
                </a:lnTo>
                <a:lnTo>
                  <a:pt x="45660" y="57170"/>
                </a:lnTo>
                <a:lnTo>
                  <a:pt x="45660" y="57180"/>
                </a:lnTo>
                <a:lnTo>
                  <a:pt x="45660" y="57190"/>
                </a:lnTo>
                <a:lnTo>
                  <a:pt x="45660" y="57200"/>
                </a:lnTo>
                <a:lnTo>
                  <a:pt x="45660" y="57210"/>
                </a:lnTo>
                <a:lnTo>
                  <a:pt x="45660" y="57220"/>
                </a:lnTo>
                <a:lnTo>
                  <a:pt x="45660" y="57230"/>
                </a:lnTo>
                <a:lnTo>
                  <a:pt x="45650" y="57230"/>
                </a:lnTo>
                <a:lnTo>
                  <a:pt x="45640" y="57240"/>
                </a:lnTo>
                <a:lnTo>
                  <a:pt x="45640" y="57250"/>
                </a:lnTo>
                <a:lnTo>
                  <a:pt x="45650" y="57250"/>
                </a:lnTo>
                <a:lnTo>
                  <a:pt x="45650" y="57260"/>
                </a:lnTo>
                <a:lnTo>
                  <a:pt x="45650" y="57270"/>
                </a:lnTo>
                <a:lnTo>
                  <a:pt x="45640" y="57270"/>
                </a:lnTo>
                <a:lnTo>
                  <a:pt x="45630" y="57270"/>
                </a:lnTo>
                <a:lnTo>
                  <a:pt x="45640" y="57280"/>
                </a:lnTo>
                <a:lnTo>
                  <a:pt x="45650" y="57280"/>
                </a:lnTo>
                <a:lnTo>
                  <a:pt x="45640" y="57290"/>
                </a:lnTo>
                <a:lnTo>
                  <a:pt x="45630" y="57290"/>
                </a:lnTo>
                <a:lnTo>
                  <a:pt x="45630" y="57300"/>
                </a:lnTo>
                <a:lnTo>
                  <a:pt x="45630" y="57310"/>
                </a:lnTo>
                <a:lnTo>
                  <a:pt x="45630" y="57320"/>
                </a:lnTo>
                <a:lnTo>
                  <a:pt x="45640" y="57330"/>
                </a:lnTo>
                <a:lnTo>
                  <a:pt x="45650" y="57330"/>
                </a:lnTo>
                <a:lnTo>
                  <a:pt x="45660" y="57340"/>
                </a:lnTo>
                <a:lnTo>
                  <a:pt x="45670" y="57340"/>
                </a:lnTo>
                <a:lnTo>
                  <a:pt x="45680" y="57340"/>
                </a:lnTo>
                <a:lnTo>
                  <a:pt x="45680" y="57350"/>
                </a:lnTo>
                <a:lnTo>
                  <a:pt x="45680" y="57360"/>
                </a:lnTo>
                <a:lnTo>
                  <a:pt x="45670" y="57360"/>
                </a:lnTo>
                <a:lnTo>
                  <a:pt x="45670" y="57370"/>
                </a:lnTo>
                <a:lnTo>
                  <a:pt x="45670" y="57380"/>
                </a:lnTo>
                <a:lnTo>
                  <a:pt x="45670" y="57390"/>
                </a:lnTo>
                <a:lnTo>
                  <a:pt x="45670" y="57400"/>
                </a:lnTo>
                <a:lnTo>
                  <a:pt x="45670" y="57410"/>
                </a:lnTo>
                <a:lnTo>
                  <a:pt x="45670" y="57420"/>
                </a:lnTo>
                <a:lnTo>
                  <a:pt x="45680" y="57430"/>
                </a:lnTo>
                <a:lnTo>
                  <a:pt x="45670" y="57440"/>
                </a:lnTo>
                <a:lnTo>
                  <a:pt x="45670" y="57450"/>
                </a:lnTo>
                <a:lnTo>
                  <a:pt x="45670" y="57460"/>
                </a:lnTo>
                <a:lnTo>
                  <a:pt x="45670" y="57470"/>
                </a:lnTo>
                <a:lnTo>
                  <a:pt x="45670" y="57480"/>
                </a:lnTo>
                <a:lnTo>
                  <a:pt x="45660" y="57490"/>
                </a:lnTo>
                <a:lnTo>
                  <a:pt x="45670" y="57500"/>
                </a:lnTo>
                <a:lnTo>
                  <a:pt x="45680" y="57510"/>
                </a:lnTo>
                <a:lnTo>
                  <a:pt x="45670" y="57520"/>
                </a:lnTo>
                <a:lnTo>
                  <a:pt x="45670" y="57530"/>
                </a:lnTo>
                <a:lnTo>
                  <a:pt x="45670" y="57540"/>
                </a:lnTo>
                <a:lnTo>
                  <a:pt x="45670" y="57560"/>
                </a:lnTo>
                <a:lnTo>
                  <a:pt x="45670" y="57570"/>
                </a:lnTo>
                <a:lnTo>
                  <a:pt x="45660" y="57570"/>
                </a:lnTo>
                <a:lnTo>
                  <a:pt x="45660" y="57580"/>
                </a:lnTo>
                <a:lnTo>
                  <a:pt x="45650" y="57590"/>
                </a:lnTo>
                <a:lnTo>
                  <a:pt x="45660" y="57600"/>
                </a:lnTo>
                <a:lnTo>
                  <a:pt x="45660" y="57610"/>
                </a:lnTo>
                <a:lnTo>
                  <a:pt x="45650" y="57610"/>
                </a:lnTo>
                <a:lnTo>
                  <a:pt x="45640" y="57620"/>
                </a:lnTo>
                <a:lnTo>
                  <a:pt x="45640" y="57630"/>
                </a:lnTo>
                <a:lnTo>
                  <a:pt x="45650" y="57640"/>
                </a:lnTo>
                <a:lnTo>
                  <a:pt x="45650" y="57650"/>
                </a:lnTo>
                <a:lnTo>
                  <a:pt x="45640" y="57660"/>
                </a:lnTo>
                <a:lnTo>
                  <a:pt x="45650" y="57660"/>
                </a:lnTo>
                <a:lnTo>
                  <a:pt x="45640" y="57670"/>
                </a:lnTo>
                <a:lnTo>
                  <a:pt x="45640" y="57680"/>
                </a:lnTo>
                <a:lnTo>
                  <a:pt x="45650" y="57690"/>
                </a:lnTo>
                <a:lnTo>
                  <a:pt x="45650" y="57700"/>
                </a:lnTo>
                <a:lnTo>
                  <a:pt x="45660" y="57710"/>
                </a:lnTo>
                <a:lnTo>
                  <a:pt x="45670" y="57720"/>
                </a:lnTo>
                <a:lnTo>
                  <a:pt x="45670" y="57730"/>
                </a:lnTo>
                <a:lnTo>
                  <a:pt x="45680" y="57740"/>
                </a:lnTo>
                <a:lnTo>
                  <a:pt x="45680" y="57750"/>
                </a:lnTo>
                <a:lnTo>
                  <a:pt x="45680" y="57760"/>
                </a:lnTo>
                <a:lnTo>
                  <a:pt x="45680" y="57770"/>
                </a:lnTo>
                <a:lnTo>
                  <a:pt x="45700" y="57780"/>
                </a:lnTo>
                <a:lnTo>
                  <a:pt x="45690" y="57780"/>
                </a:lnTo>
                <a:lnTo>
                  <a:pt x="45690" y="57790"/>
                </a:lnTo>
                <a:lnTo>
                  <a:pt x="45680" y="57790"/>
                </a:lnTo>
                <a:lnTo>
                  <a:pt x="45670" y="57790"/>
                </a:lnTo>
                <a:lnTo>
                  <a:pt x="45660" y="57800"/>
                </a:lnTo>
                <a:lnTo>
                  <a:pt x="45660" y="57810"/>
                </a:lnTo>
                <a:lnTo>
                  <a:pt x="45660" y="57820"/>
                </a:lnTo>
                <a:lnTo>
                  <a:pt x="45670" y="57820"/>
                </a:lnTo>
                <a:lnTo>
                  <a:pt x="45660" y="57830"/>
                </a:lnTo>
                <a:lnTo>
                  <a:pt x="45660" y="57840"/>
                </a:lnTo>
                <a:lnTo>
                  <a:pt x="45650" y="57850"/>
                </a:lnTo>
                <a:lnTo>
                  <a:pt x="45660" y="57860"/>
                </a:lnTo>
                <a:lnTo>
                  <a:pt x="45660" y="57870"/>
                </a:lnTo>
                <a:lnTo>
                  <a:pt x="45660" y="57880"/>
                </a:lnTo>
                <a:lnTo>
                  <a:pt x="45670" y="57890"/>
                </a:lnTo>
                <a:lnTo>
                  <a:pt x="45670" y="57900"/>
                </a:lnTo>
                <a:lnTo>
                  <a:pt x="45670" y="57910"/>
                </a:lnTo>
                <a:lnTo>
                  <a:pt x="45680" y="57920"/>
                </a:lnTo>
                <a:lnTo>
                  <a:pt x="45690" y="57930"/>
                </a:lnTo>
                <a:lnTo>
                  <a:pt x="45690" y="57940"/>
                </a:lnTo>
                <a:lnTo>
                  <a:pt x="45690" y="57950"/>
                </a:lnTo>
                <a:lnTo>
                  <a:pt x="45700" y="57960"/>
                </a:lnTo>
                <a:lnTo>
                  <a:pt x="45710" y="57970"/>
                </a:lnTo>
                <a:lnTo>
                  <a:pt x="45710" y="57980"/>
                </a:lnTo>
                <a:lnTo>
                  <a:pt x="45720" y="57990"/>
                </a:lnTo>
                <a:lnTo>
                  <a:pt x="45720" y="58000"/>
                </a:lnTo>
                <a:lnTo>
                  <a:pt x="45730" y="58000"/>
                </a:lnTo>
                <a:lnTo>
                  <a:pt x="45740" y="58010"/>
                </a:lnTo>
                <a:lnTo>
                  <a:pt x="45750" y="58010"/>
                </a:lnTo>
                <a:lnTo>
                  <a:pt x="45760" y="58010"/>
                </a:lnTo>
                <a:lnTo>
                  <a:pt x="45760" y="58020"/>
                </a:lnTo>
                <a:lnTo>
                  <a:pt x="45770" y="58030"/>
                </a:lnTo>
                <a:lnTo>
                  <a:pt x="45780" y="58030"/>
                </a:lnTo>
                <a:lnTo>
                  <a:pt x="45780" y="58040"/>
                </a:lnTo>
                <a:lnTo>
                  <a:pt x="45780" y="58050"/>
                </a:lnTo>
                <a:lnTo>
                  <a:pt x="45790" y="58050"/>
                </a:lnTo>
                <a:lnTo>
                  <a:pt x="45790" y="58060"/>
                </a:lnTo>
                <a:lnTo>
                  <a:pt x="45800" y="58060"/>
                </a:lnTo>
                <a:lnTo>
                  <a:pt x="45810" y="58060"/>
                </a:lnTo>
                <a:lnTo>
                  <a:pt x="45810" y="58070"/>
                </a:lnTo>
                <a:lnTo>
                  <a:pt x="45820" y="58070"/>
                </a:lnTo>
                <a:lnTo>
                  <a:pt x="45830" y="58080"/>
                </a:lnTo>
                <a:lnTo>
                  <a:pt x="45830" y="58090"/>
                </a:lnTo>
                <a:lnTo>
                  <a:pt x="45840" y="58090"/>
                </a:lnTo>
                <a:lnTo>
                  <a:pt x="45840" y="58100"/>
                </a:lnTo>
                <a:lnTo>
                  <a:pt x="45840" y="58110"/>
                </a:lnTo>
                <a:lnTo>
                  <a:pt x="45840" y="58120"/>
                </a:lnTo>
                <a:lnTo>
                  <a:pt x="45840" y="58140"/>
                </a:lnTo>
                <a:lnTo>
                  <a:pt x="45840" y="58150"/>
                </a:lnTo>
                <a:lnTo>
                  <a:pt x="45850" y="58160"/>
                </a:lnTo>
                <a:lnTo>
                  <a:pt x="45850" y="58170"/>
                </a:lnTo>
                <a:lnTo>
                  <a:pt x="45860" y="58180"/>
                </a:lnTo>
                <a:lnTo>
                  <a:pt x="45850" y="58190"/>
                </a:lnTo>
                <a:lnTo>
                  <a:pt x="45850" y="58200"/>
                </a:lnTo>
                <a:lnTo>
                  <a:pt x="45850" y="58220"/>
                </a:lnTo>
                <a:lnTo>
                  <a:pt x="45860" y="58220"/>
                </a:lnTo>
                <a:lnTo>
                  <a:pt x="45870" y="58230"/>
                </a:lnTo>
                <a:lnTo>
                  <a:pt x="45870" y="58240"/>
                </a:lnTo>
                <a:lnTo>
                  <a:pt x="45880" y="58250"/>
                </a:lnTo>
                <a:lnTo>
                  <a:pt x="45890" y="58250"/>
                </a:lnTo>
                <a:lnTo>
                  <a:pt x="45890" y="58260"/>
                </a:lnTo>
                <a:lnTo>
                  <a:pt x="45900" y="58270"/>
                </a:lnTo>
                <a:lnTo>
                  <a:pt x="45910" y="58270"/>
                </a:lnTo>
                <a:lnTo>
                  <a:pt x="45920" y="58270"/>
                </a:lnTo>
                <a:lnTo>
                  <a:pt x="45930" y="58270"/>
                </a:lnTo>
                <a:lnTo>
                  <a:pt x="45950" y="58270"/>
                </a:lnTo>
                <a:lnTo>
                  <a:pt x="45960" y="58270"/>
                </a:lnTo>
                <a:lnTo>
                  <a:pt x="45970" y="58270"/>
                </a:lnTo>
                <a:lnTo>
                  <a:pt x="45980" y="58280"/>
                </a:lnTo>
                <a:lnTo>
                  <a:pt x="45980" y="58290"/>
                </a:lnTo>
                <a:lnTo>
                  <a:pt x="45980" y="58300"/>
                </a:lnTo>
                <a:lnTo>
                  <a:pt x="45980" y="58310"/>
                </a:lnTo>
                <a:lnTo>
                  <a:pt x="45980" y="58320"/>
                </a:lnTo>
                <a:lnTo>
                  <a:pt x="46000" y="58330"/>
                </a:lnTo>
                <a:lnTo>
                  <a:pt x="46000" y="58320"/>
                </a:lnTo>
                <a:lnTo>
                  <a:pt x="46010" y="58320"/>
                </a:lnTo>
                <a:lnTo>
                  <a:pt x="46020" y="58330"/>
                </a:lnTo>
                <a:lnTo>
                  <a:pt x="46030" y="58330"/>
                </a:lnTo>
                <a:lnTo>
                  <a:pt x="46040" y="58330"/>
                </a:lnTo>
                <a:lnTo>
                  <a:pt x="46050" y="58330"/>
                </a:lnTo>
                <a:lnTo>
                  <a:pt x="46060" y="58330"/>
                </a:lnTo>
                <a:lnTo>
                  <a:pt x="46070" y="58330"/>
                </a:lnTo>
                <a:lnTo>
                  <a:pt x="46080" y="58340"/>
                </a:lnTo>
                <a:lnTo>
                  <a:pt x="46080" y="58350"/>
                </a:lnTo>
                <a:lnTo>
                  <a:pt x="46090" y="58350"/>
                </a:lnTo>
                <a:lnTo>
                  <a:pt x="46090" y="58360"/>
                </a:lnTo>
                <a:lnTo>
                  <a:pt x="46100" y="58370"/>
                </a:lnTo>
                <a:lnTo>
                  <a:pt x="46100" y="58380"/>
                </a:lnTo>
                <a:lnTo>
                  <a:pt x="46100" y="58390"/>
                </a:lnTo>
                <a:lnTo>
                  <a:pt x="46110" y="58400"/>
                </a:lnTo>
                <a:lnTo>
                  <a:pt x="46110" y="58410"/>
                </a:lnTo>
                <a:lnTo>
                  <a:pt x="46110" y="58420"/>
                </a:lnTo>
                <a:lnTo>
                  <a:pt x="46120" y="58430"/>
                </a:lnTo>
                <a:lnTo>
                  <a:pt x="46110" y="58440"/>
                </a:lnTo>
                <a:lnTo>
                  <a:pt x="46110" y="58450"/>
                </a:lnTo>
                <a:lnTo>
                  <a:pt x="46110" y="58460"/>
                </a:lnTo>
                <a:lnTo>
                  <a:pt x="46120" y="58460"/>
                </a:lnTo>
                <a:lnTo>
                  <a:pt x="46120" y="58470"/>
                </a:lnTo>
                <a:lnTo>
                  <a:pt x="46130" y="58480"/>
                </a:lnTo>
                <a:lnTo>
                  <a:pt x="46130" y="58490"/>
                </a:lnTo>
                <a:lnTo>
                  <a:pt x="46130" y="58500"/>
                </a:lnTo>
                <a:lnTo>
                  <a:pt x="46130" y="58510"/>
                </a:lnTo>
                <a:lnTo>
                  <a:pt x="46140" y="58510"/>
                </a:lnTo>
                <a:lnTo>
                  <a:pt x="46150" y="58520"/>
                </a:lnTo>
                <a:lnTo>
                  <a:pt x="46160" y="58520"/>
                </a:lnTo>
                <a:lnTo>
                  <a:pt x="46160" y="58530"/>
                </a:lnTo>
                <a:lnTo>
                  <a:pt x="46170" y="58530"/>
                </a:lnTo>
                <a:lnTo>
                  <a:pt x="46180" y="58540"/>
                </a:lnTo>
                <a:lnTo>
                  <a:pt x="46190" y="58550"/>
                </a:lnTo>
                <a:lnTo>
                  <a:pt x="46190" y="58560"/>
                </a:lnTo>
                <a:lnTo>
                  <a:pt x="46190" y="58570"/>
                </a:lnTo>
                <a:lnTo>
                  <a:pt x="46190" y="58580"/>
                </a:lnTo>
                <a:lnTo>
                  <a:pt x="46180" y="58590"/>
                </a:lnTo>
                <a:lnTo>
                  <a:pt x="46180" y="58600"/>
                </a:lnTo>
                <a:lnTo>
                  <a:pt x="46180" y="58610"/>
                </a:lnTo>
                <a:lnTo>
                  <a:pt x="46170" y="58620"/>
                </a:lnTo>
                <a:lnTo>
                  <a:pt x="46160" y="58630"/>
                </a:lnTo>
                <a:lnTo>
                  <a:pt x="46150" y="58630"/>
                </a:lnTo>
                <a:lnTo>
                  <a:pt x="46140" y="58630"/>
                </a:lnTo>
                <a:lnTo>
                  <a:pt x="46140" y="58640"/>
                </a:lnTo>
                <a:lnTo>
                  <a:pt x="46130" y="58650"/>
                </a:lnTo>
                <a:lnTo>
                  <a:pt x="46130" y="58660"/>
                </a:lnTo>
                <a:lnTo>
                  <a:pt x="46120" y="58670"/>
                </a:lnTo>
                <a:lnTo>
                  <a:pt x="46130" y="58670"/>
                </a:lnTo>
                <a:lnTo>
                  <a:pt x="46130" y="58680"/>
                </a:lnTo>
                <a:lnTo>
                  <a:pt x="46140" y="58690"/>
                </a:lnTo>
                <a:lnTo>
                  <a:pt x="46130" y="58700"/>
                </a:lnTo>
                <a:lnTo>
                  <a:pt x="46130" y="58710"/>
                </a:lnTo>
                <a:lnTo>
                  <a:pt x="46120" y="58720"/>
                </a:lnTo>
                <a:lnTo>
                  <a:pt x="46130" y="58730"/>
                </a:lnTo>
                <a:lnTo>
                  <a:pt x="46130" y="58740"/>
                </a:lnTo>
                <a:lnTo>
                  <a:pt x="46150" y="58740"/>
                </a:lnTo>
                <a:lnTo>
                  <a:pt x="46160" y="58740"/>
                </a:lnTo>
                <a:lnTo>
                  <a:pt x="46160" y="58750"/>
                </a:lnTo>
                <a:lnTo>
                  <a:pt x="46170" y="58750"/>
                </a:lnTo>
                <a:lnTo>
                  <a:pt x="46180" y="58760"/>
                </a:lnTo>
                <a:lnTo>
                  <a:pt x="46170" y="58760"/>
                </a:lnTo>
                <a:lnTo>
                  <a:pt x="46180" y="58770"/>
                </a:lnTo>
                <a:lnTo>
                  <a:pt x="46180" y="58780"/>
                </a:lnTo>
                <a:lnTo>
                  <a:pt x="46190" y="58790"/>
                </a:lnTo>
                <a:lnTo>
                  <a:pt x="46190" y="58800"/>
                </a:lnTo>
                <a:lnTo>
                  <a:pt x="46200" y="58800"/>
                </a:lnTo>
                <a:lnTo>
                  <a:pt x="46200" y="58810"/>
                </a:lnTo>
                <a:lnTo>
                  <a:pt x="46210" y="58820"/>
                </a:lnTo>
                <a:lnTo>
                  <a:pt x="46210" y="58830"/>
                </a:lnTo>
                <a:lnTo>
                  <a:pt x="46210" y="58840"/>
                </a:lnTo>
                <a:lnTo>
                  <a:pt x="46210" y="58850"/>
                </a:lnTo>
                <a:lnTo>
                  <a:pt x="46220" y="58860"/>
                </a:lnTo>
                <a:lnTo>
                  <a:pt x="46210" y="58870"/>
                </a:lnTo>
                <a:lnTo>
                  <a:pt x="46210" y="58880"/>
                </a:lnTo>
                <a:lnTo>
                  <a:pt x="46210" y="58890"/>
                </a:lnTo>
                <a:lnTo>
                  <a:pt x="46210" y="58900"/>
                </a:lnTo>
                <a:lnTo>
                  <a:pt x="46210" y="58910"/>
                </a:lnTo>
                <a:lnTo>
                  <a:pt x="46210" y="58920"/>
                </a:lnTo>
                <a:lnTo>
                  <a:pt x="46210" y="58930"/>
                </a:lnTo>
                <a:lnTo>
                  <a:pt x="46200" y="58930"/>
                </a:lnTo>
                <a:lnTo>
                  <a:pt x="46200" y="58940"/>
                </a:lnTo>
                <a:lnTo>
                  <a:pt x="46190" y="58950"/>
                </a:lnTo>
                <a:lnTo>
                  <a:pt x="46180" y="58950"/>
                </a:lnTo>
                <a:lnTo>
                  <a:pt x="46170" y="58940"/>
                </a:lnTo>
                <a:lnTo>
                  <a:pt x="46160" y="58940"/>
                </a:lnTo>
                <a:lnTo>
                  <a:pt x="46160" y="58950"/>
                </a:lnTo>
                <a:lnTo>
                  <a:pt x="46150" y="58960"/>
                </a:lnTo>
                <a:lnTo>
                  <a:pt x="46150" y="58970"/>
                </a:lnTo>
                <a:lnTo>
                  <a:pt x="46150" y="58980"/>
                </a:lnTo>
                <a:lnTo>
                  <a:pt x="46140" y="58990"/>
                </a:lnTo>
                <a:lnTo>
                  <a:pt x="46140" y="59000"/>
                </a:lnTo>
                <a:lnTo>
                  <a:pt x="46140" y="59010"/>
                </a:lnTo>
                <a:lnTo>
                  <a:pt x="46140" y="59020"/>
                </a:lnTo>
                <a:lnTo>
                  <a:pt x="46140" y="59030"/>
                </a:lnTo>
                <a:lnTo>
                  <a:pt x="46140" y="59040"/>
                </a:lnTo>
                <a:lnTo>
                  <a:pt x="46130" y="59040"/>
                </a:lnTo>
                <a:lnTo>
                  <a:pt x="46130" y="59050"/>
                </a:lnTo>
                <a:lnTo>
                  <a:pt x="46130" y="59060"/>
                </a:lnTo>
                <a:lnTo>
                  <a:pt x="46140" y="59060"/>
                </a:lnTo>
                <a:lnTo>
                  <a:pt x="46130" y="59070"/>
                </a:lnTo>
                <a:lnTo>
                  <a:pt x="46130" y="59080"/>
                </a:lnTo>
                <a:lnTo>
                  <a:pt x="46130" y="59090"/>
                </a:lnTo>
                <a:lnTo>
                  <a:pt x="46120" y="59090"/>
                </a:lnTo>
                <a:lnTo>
                  <a:pt x="46110" y="59100"/>
                </a:lnTo>
                <a:lnTo>
                  <a:pt x="46110" y="59110"/>
                </a:lnTo>
                <a:lnTo>
                  <a:pt x="46100" y="59120"/>
                </a:lnTo>
                <a:lnTo>
                  <a:pt x="46090" y="59130"/>
                </a:lnTo>
                <a:lnTo>
                  <a:pt x="46090" y="59140"/>
                </a:lnTo>
                <a:lnTo>
                  <a:pt x="46080" y="59150"/>
                </a:lnTo>
                <a:lnTo>
                  <a:pt x="46080" y="59160"/>
                </a:lnTo>
                <a:lnTo>
                  <a:pt x="46080" y="59170"/>
                </a:lnTo>
                <a:lnTo>
                  <a:pt x="46080" y="59180"/>
                </a:lnTo>
                <a:lnTo>
                  <a:pt x="46080" y="59190"/>
                </a:lnTo>
                <a:lnTo>
                  <a:pt x="46080" y="59200"/>
                </a:lnTo>
                <a:lnTo>
                  <a:pt x="46080" y="59210"/>
                </a:lnTo>
                <a:lnTo>
                  <a:pt x="46080" y="59220"/>
                </a:lnTo>
                <a:lnTo>
                  <a:pt x="46090" y="59220"/>
                </a:lnTo>
                <a:lnTo>
                  <a:pt x="46090" y="59230"/>
                </a:lnTo>
                <a:lnTo>
                  <a:pt x="46090" y="59240"/>
                </a:lnTo>
                <a:lnTo>
                  <a:pt x="46090" y="59250"/>
                </a:lnTo>
                <a:lnTo>
                  <a:pt x="46090" y="59260"/>
                </a:lnTo>
                <a:lnTo>
                  <a:pt x="46100" y="59270"/>
                </a:lnTo>
                <a:lnTo>
                  <a:pt x="46110" y="59280"/>
                </a:lnTo>
                <a:lnTo>
                  <a:pt x="46110" y="59290"/>
                </a:lnTo>
                <a:lnTo>
                  <a:pt x="46110" y="59300"/>
                </a:lnTo>
                <a:lnTo>
                  <a:pt x="46110" y="59310"/>
                </a:lnTo>
                <a:lnTo>
                  <a:pt x="46120" y="59320"/>
                </a:lnTo>
                <a:lnTo>
                  <a:pt x="46120" y="59330"/>
                </a:lnTo>
                <a:lnTo>
                  <a:pt x="46130" y="59330"/>
                </a:lnTo>
                <a:lnTo>
                  <a:pt x="46130" y="59340"/>
                </a:lnTo>
                <a:lnTo>
                  <a:pt x="46130" y="59350"/>
                </a:lnTo>
                <a:lnTo>
                  <a:pt x="46120" y="59360"/>
                </a:lnTo>
                <a:lnTo>
                  <a:pt x="46120" y="59370"/>
                </a:lnTo>
                <a:lnTo>
                  <a:pt x="46110" y="59380"/>
                </a:lnTo>
                <a:lnTo>
                  <a:pt x="46110" y="59390"/>
                </a:lnTo>
                <a:lnTo>
                  <a:pt x="46120" y="59400"/>
                </a:lnTo>
                <a:lnTo>
                  <a:pt x="46110" y="59410"/>
                </a:lnTo>
                <a:lnTo>
                  <a:pt x="46120" y="59420"/>
                </a:lnTo>
                <a:lnTo>
                  <a:pt x="46110" y="59430"/>
                </a:lnTo>
                <a:lnTo>
                  <a:pt x="46100" y="59430"/>
                </a:lnTo>
                <a:lnTo>
                  <a:pt x="46090" y="59430"/>
                </a:lnTo>
                <a:lnTo>
                  <a:pt x="46090" y="59440"/>
                </a:lnTo>
                <a:lnTo>
                  <a:pt x="46100" y="59450"/>
                </a:lnTo>
                <a:lnTo>
                  <a:pt x="46090" y="59460"/>
                </a:lnTo>
                <a:lnTo>
                  <a:pt x="46100" y="59470"/>
                </a:lnTo>
                <a:lnTo>
                  <a:pt x="46100" y="59480"/>
                </a:lnTo>
                <a:lnTo>
                  <a:pt x="46100" y="59490"/>
                </a:lnTo>
                <a:lnTo>
                  <a:pt x="46110" y="59490"/>
                </a:lnTo>
                <a:lnTo>
                  <a:pt x="46120" y="59500"/>
                </a:lnTo>
                <a:lnTo>
                  <a:pt x="46130" y="59510"/>
                </a:lnTo>
                <a:lnTo>
                  <a:pt x="46130" y="59520"/>
                </a:lnTo>
                <a:lnTo>
                  <a:pt x="46140" y="59530"/>
                </a:lnTo>
                <a:lnTo>
                  <a:pt x="46140" y="59540"/>
                </a:lnTo>
                <a:lnTo>
                  <a:pt x="46140" y="59550"/>
                </a:lnTo>
                <a:lnTo>
                  <a:pt x="46140" y="59560"/>
                </a:lnTo>
                <a:lnTo>
                  <a:pt x="46150" y="59570"/>
                </a:lnTo>
                <a:lnTo>
                  <a:pt x="46140" y="59580"/>
                </a:lnTo>
                <a:lnTo>
                  <a:pt x="46140" y="59590"/>
                </a:lnTo>
                <a:lnTo>
                  <a:pt x="46140" y="59600"/>
                </a:lnTo>
                <a:lnTo>
                  <a:pt x="46140" y="59610"/>
                </a:lnTo>
                <a:lnTo>
                  <a:pt x="46130" y="59620"/>
                </a:lnTo>
                <a:lnTo>
                  <a:pt x="46130" y="59630"/>
                </a:lnTo>
                <a:lnTo>
                  <a:pt x="46130" y="59640"/>
                </a:lnTo>
                <a:lnTo>
                  <a:pt x="46130" y="59650"/>
                </a:lnTo>
                <a:lnTo>
                  <a:pt x="46130" y="59660"/>
                </a:lnTo>
                <a:lnTo>
                  <a:pt x="46130" y="59670"/>
                </a:lnTo>
                <a:lnTo>
                  <a:pt x="46130" y="59680"/>
                </a:lnTo>
                <a:lnTo>
                  <a:pt x="46120" y="59690"/>
                </a:lnTo>
                <a:lnTo>
                  <a:pt x="46120" y="59700"/>
                </a:lnTo>
                <a:lnTo>
                  <a:pt x="46120" y="59710"/>
                </a:lnTo>
                <a:lnTo>
                  <a:pt x="46130" y="59720"/>
                </a:lnTo>
                <a:lnTo>
                  <a:pt x="46130" y="59730"/>
                </a:lnTo>
                <a:lnTo>
                  <a:pt x="46130" y="59740"/>
                </a:lnTo>
                <a:lnTo>
                  <a:pt x="46130" y="59750"/>
                </a:lnTo>
                <a:lnTo>
                  <a:pt x="46140" y="59760"/>
                </a:lnTo>
                <a:lnTo>
                  <a:pt x="46150" y="59760"/>
                </a:lnTo>
                <a:lnTo>
                  <a:pt x="46160" y="59750"/>
                </a:lnTo>
                <a:lnTo>
                  <a:pt x="46170" y="59760"/>
                </a:lnTo>
                <a:lnTo>
                  <a:pt x="46180" y="59760"/>
                </a:lnTo>
                <a:lnTo>
                  <a:pt x="46180" y="59770"/>
                </a:lnTo>
                <a:lnTo>
                  <a:pt x="46180" y="59780"/>
                </a:lnTo>
                <a:lnTo>
                  <a:pt x="46190" y="59790"/>
                </a:lnTo>
                <a:lnTo>
                  <a:pt x="46200" y="59790"/>
                </a:lnTo>
                <a:lnTo>
                  <a:pt x="46210" y="59780"/>
                </a:lnTo>
                <a:lnTo>
                  <a:pt x="46210" y="59790"/>
                </a:lnTo>
                <a:lnTo>
                  <a:pt x="46220" y="59790"/>
                </a:lnTo>
                <a:lnTo>
                  <a:pt x="46230" y="59790"/>
                </a:lnTo>
                <a:lnTo>
                  <a:pt x="46230" y="59800"/>
                </a:lnTo>
                <a:lnTo>
                  <a:pt x="46230" y="59810"/>
                </a:lnTo>
                <a:lnTo>
                  <a:pt x="46230" y="59820"/>
                </a:lnTo>
                <a:lnTo>
                  <a:pt x="46250" y="59820"/>
                </a:lnTo>
                <a:lnTo>
                  <a:pt x="46260" y="59830"/>
                </a:lnTo>
                <a:lnTo>
                  <a:pt x="46260" y="59840"/>
                </a:lnTo>
                <a:lnTo>
                  <a:pt x="46260" y="59850"/>
                </a:lnTo>
                <a:lnTo>
                  <a:pt x="46260" y="59860"/>
                </a:lnTo>
                <a:lnTo>
                  <a:pt x="46270" y="59870"/>
                </a:lnTo>
                <a:lnTo>
                  <a:pt x="46280" y="59880"/>
                </a:lnTo>
                <a:lnTo>
                  <a:pt x="46290" y="59890"/>
                </a:lnTo>
                <a:lnTo>
                  <a:pt x="46290" y="59900"/>
                </a:lnTo>
                <a:lnTo>
                  <a:pt x="46280" y="59900"/>
                </a:lnTo>
                <a:lnTo>
                  <a:pt x="46270" y="59900"/>
                </a:lnTo>
                <a:lnTo>
                  <a:pt x="46270" y="59910"/>
                </a:lnTo>
                <a:lnTo>
                  <a:pt x="46260" y="59910"/>
                </a:lnTo>
                <a:lnTo>
                  <a:pt x="46250" y="59910"/>
                </a:lnTo>
                <a:lnTo>
                  <a:pt x="46240" y="59900"/>
                </a:lnTo>
                <a:lnTo>
                  <a:pt x="46230" y="59900"/>
                </a:lnTo>
                <a:lnTo>
                  <a:pt x="46220" y="59900"/>
                </a:lnTo>
                <a:lnTo>
                  <a:pt x="46210" y="59890"/>
                </a:lnTo>
                <a:lnTo>
                  <a:pt x="46200" y="59880"/>
                </a:lnTo>
                <a:lnTo>
                  <a:pt x="46190" y="59880"/>
                </a:lnTo>
                <a:lnTo>
                  <a:pt x="46180" y="59880"/>
                </a:lnTo>
                <a:lnTo>
                  <a:pt x="46170" y="59880"/>
                </a:lnTo>
                <a:lnTo>
                  <a:pt x="46160" y="59880"/>
                </a:lnTo>
                <a:lnTo>
                  <a:pt x="46150" y="59880"/>
                </a:lnTo>
                <a:lnTo>
                  <a:pt x="46140" y="59870"/>
                </a:lnTo>
                <a:lnTo>
                  <a:pt x="46130" y="59870"/>
                </a:lnTo>
                <a:lnTo>
                  <a:pt x="46120" y="59860"/>
                </a:lnTo>
                <a:lnTo>
                  <a:pt x="46110" y="59860"/>
                </a:lnTo>
                <a:lnTo>
                  <a:pt x="46100" y="59860"/>
                </a:lnTo>
                <a:lnTo>
                  <a:pt x="46090" y="59850"/>
                </a:lnTo>
                <a:lnTo>
                  <a:pt x="46080" y="59850"/>
                </a:lnTo>
                <a:lnTo>
                  <a:pt x="46070" y="59860"/>
                </a:lnTo>
                <a:lnTo>
                  <a:pt x="46060" y="59860"/>
                </a:lnTo>
                <a:lnTo>
                  <a:pt x="46050" y="59860"/>
                </a:lnTo>
                <a:lnTo>
                  <a:pt x="46040" y="59860"/>
                </a:lnTo>
                <a:lnTo>
                  <a:pt x="46030" y="59870"/>
                </a:lnTo>
                <a:lnTo>
                  <a:pt x="46030" y="59880"/>
                </a:lnTo>
                <a:lnTo>
                  <a:pt x="46020" y="59880"/>
                </a:lnTo>
                <a:lnTo>
                  <a:pt x="46010" y="59880"/>
                </a:lnTo>
                <a:lnTo>
                  <a:pt x="46000" y="59890"/>
                </a:lnTo>
                <a:lnTo>
                  <a:pt x="46000" y="59900"/>
                </a:lnTo>
                <a:lnTo>
                  <a:pt x="46000" y="59910"/>
                </a:lnTo>
                <a:lnTo>
                  <a:pt x="46000" y="59920"/>
                </a:lnTo>
                <a:lnTo>
                  <a:pt x="46000" y="59930"/>
                </a:lnTo>
                <a:lnTo>
                  <a:pt x="45980" y="59930"/>
                </a:lnTo>
                <a:lnTo>
                  <a:pt x="45960" y="59920"/>
                </a:lnTo>
                <a:lnTo>
                  <a:pt x="45950" y="59920"/>
                </a:lnTo>
                <a:lnTo>
                  <a:pt x="45930" y="59920"/>
                </a:lnTo>
                <a:lnTo>
                  <a:pt x="45900" y="59910"/>
                </a:lnTo>
                <a:lnTo>
                  <a:pt x="45870" y="59910"/>
                </a:lnTo>
                <a:lnTo>
                  <a:pt x="45820" y="59900"/>
                </a:lnTo>
                <a:lnTo>
                  <a:pt x="45770" y="59940"/>
                </a:lnTo>
                <a:lnTo>
                  <a:pt x="45700" y="59990"/>
                </a:lnTo>
                <a:lnTo>
                  <a:pt x="45680" y="60010"/>
                </a:lnTo>
                <a:lnTo>
                  <a:pt x="45660" y="60020"/>
                </a:lnTo>
                <a:lnTo>
                  <a:pt x="45650" y="60030"/>
                </a:lnTo>
                <a:lnTo>
                  <a:pt x="45640" y="60040"/>
                </a:lnTo>
                <a:lnTo>
                  <a:pt x="45620" y="60050"/>
                </a:lnTo>
                <a:lnTo>
                  <a:pt x="45610" y="60050"/>
                </a:lnTo>
                <a:lnTo>
                  <a:pt x="45610" y="60060"/>
                </a:lnTo>
                <a:lnTo>
                  <a:pt x="45580" y="60060"/>
                </a:lnTo>
                <a:lnTo>
                  <a:pt x="45520" y="60060"/>
                </a:lnTo>
                <a:lnTo>
                  <a:pt x="45490" y="60060"/>
                </a:lnTo>
                <a:lnTo>
                  <a:pt x="45470" y="60060"/>
                </a:lnTo>
                <a:lnTo>
                  <a:pt x="45430" y="60070"/>
                </a:lnTo>
                <a:lnTo>
                  <a:pt x="45420" y="60070"/>
                </a:lnTo>
                <a:lnTo>
                  <a:pt x="45410" y="60080"/>
                </a:lnTo>
                <a:lnTo>
                  <a:pt x="45400" y="60080"/>
                </a:lnTo>
                <a:lnTo>
                  <a:pt x="45400" y="60090"/>
                </a:lnTo>
                <a:lnTo>
                  <a:pt x="45390" y="60090"/>
                </a:lnTo>
                <a:lnTo>
                  <a:pt x="45380" y="60090"/>
                </a:lnTo>
                <a:lnTo>
                  <a:pt x="45370" y="60090"/>
                </a:lnTo>
                <a:lnTo>
                  <a:pt x="45360" y="60100"/>
                </a:lnTo>
                <a:lnTo>
                  <a:pt x="45350" y="60100"/>
                </a:lnTo>
                <a:lnTo>
                  <a:pt x="45330" y="60100"/>
                </a:lnTo>
                <a:lnTo>
                  <a:pt x="45320" y="60100"/>
                </a:lnTo>
                <a:lnTo>
                  <a:pt x="45310" y="60100"/>
                </a:lnTo>
                <a:lnTo>
                  <a:pt x="45300" y="60110"/>
                </a:lnTo>
                <a:lnTo>
                  <a:pt x="45290" y="60120"/>
                </a:lnTo>
                <a:lnTo>
                  <a:pt x="45280" y="60130"/>
                </a:lnTo>
                <a:lnTo>
                  <a:pt x="45270" y="60130"/>
                </a:lnTo>
                <a:lnTo>
                  <a:pt x="45260" y="60140"/>
                </a:lnTo>
                <a:lnTo>
                  <a:pt x="45250" y="60150"/>
                </a:lnTo>
                <a:lnTo>
                  <a:pt x="45240" y="60160"/>
                </a:lnTo>
                <a:lnTo>
                  <a:pt x="45230" y="60160"/>
                </a:lnTo>
                <a:lnTo>
                  <a:pt x="45220" y="60170"/>
                </a:lnTo>
                <a:lnTo>
                  <a:pt x="45210" y="60180"/>
                </a:lnTo>
                <a:lnTo>
                  <a:pt x="45200" y="60180"/>
                </a:lnTo>
                <a:lnTo>
                  <a:pt x="45190" y="60190"/>
                </a:lnTo>
                <a:lnTo>
                  <a:pt x="45180" y="60190"/>
                </a:lnTo>
                <a:lnTo>
                  <a:pt x="45160" y="60200"/>
                </a:lnTo>
                <a:lnTo>
                  <a:pt x="45150" y="60200"/>
                </a:lnTo>
                <a:lnTo>
                  <a:pt x="45140" y="60190"/>
                </a:lnTo>
                <a:lnTo>
                  <a:pt x="45130" y="60190"/>
                </a:lnTo>
                <a:lnTo>
                  <a:pt x="45110" y="60190"/>
                </a:lnTo>
                <a:lnTo>
                  <a:pt x="45100" y="60190"/>
                </a:lnTo>
                <a:lnTo>
                  <a:pt x="45090" y="60190"/>
                </a:lnTo>
                <a:lnTo>
                  <a:pt x="45080" y="60190"/>
                </a:lnTo>
                <a:lnTo>
                  <a:pt x="45070" y="60190"/>
                </a:lnTo>
                <a:lnTo>
                  <a:pt x="45060" y="60180"/>
                </a:lnTo>
                <a:lnTo>
                  <a:pt x="45050" y="60220"/>
                </a:lnTo>
                <a:lnTo>
                  <a:pt x="45050" y="60260"/>
                </a:lnTo>
                <a:lnTo>
                  <a:pt x="45040" y="60260"/>
                </a:lnTo>
                <a:lnTo>
                  <a:pt x="45030" y="60260"/>
                </a:lnTo>
                <a:lnTo>
                  <a:pt x="45020" y="60260"/>
                </a:lnTo>
                <a:lnTo>
                  <a:pt x="45010" y="60270"/>
                </a:lnTo>
                <a:lnTo>
                  <a:pt x="45000" y="60270"/>
                </a:lnTo>
                <a:lnTo>
                  <a:pt x="44990" y="60270"/>
                </a:lnTo>
                <a:lnTo>
                  <a:pt x="44980" y="60270"/>
                </a:lnTo>
                <a:lnTo>
                  <a:pt x="44970" y="60280"/>
                </a:lnTo>
                <a:lnTo>
                  <a:pt x="44960" y="60280"/>
                </a:lnTo>
                <a:lnTo>
                  <a:pt x="44950" y="60280"/>
                </a:lnTo>
                <a:lnTo>
                  <a:pt x="44940" y="60270"/>
                </a:lnTo>
                <a:lnTo>
                  <a:pt x="44930" y="60270"/>
                </a:lnTo>
                <a:lnTo>
                  <a:pt x="44920" y="60270"/>
                </a:lnTo>
                <a:lnTo>
                  <a:pt x="44910" y="60260"/>
                </a:lnTo>
                <a:lnTo>
                  <a:pt x="44900" y="60260"/>
                </a:lnTo>
                <a:lnTo>
                  <a:pt x="44890" y="60260"/>
                </a:lnTo>
                <a:lnTo>
                  <a:pt x="44880" y="60250"/>
                </a:lnTo>
                <a:lnTo>
                  <a:pt x="44870" y="60250"/>
                </a:lnTo>
                <a:lnTo>
                  <a:pt x="44860" y="60240"/>
                </a:lnTo>
                <a:lnTo>
                  <a:pt x="44850" y="60240"/>
                </a:lnTo>
                <a:lnTo>
                  <a:pt x="44840" y="60240"/>
                </a:lnTo>
                <a:lnTo>
                  <a:pt x="44830" y="60240"/>
                </a:lnTo>
                <a:lnTo>
                  <a:pt x="44820" y="60230"/>
                </a:lnTo>
                <a:lnTo>
                  <a:pt x="44810" y="60230"/>
                </a:lnTo>
                <a:lnTo>
                  <a:pt x="44800" y="60230"/>
                </a:lnTo>
                <a:lnTo>
                  <a:pt x="44790" y="60220"/>
                </a:lnTo>
                <a:lnTo>
                  <a:pt x="44780" y="60220"/>
                </a:lnTo>
                <a:lnTo>
                  <a:pt x="44770" y="60210"/>
                </a:lnTo>
                <a:lnTo>
                  <a:pt x="44760" y="60210"/>
                </a:lnTo>
                <a:lnTo>
                  <a:pt x="44750" y="60200"/>
                </a:lnTo>
                <a:lnTo>
                  <a:pt x="44740" y="60190"/>
                </a:lnTo>
                <a:lnTo>
                  <a:pt x="44730" y="60180"/>
                </a:lnTo>
                <a:lnTo>
                  <a:pt x="44720" y="60180"/>
                </a:lnTo>
                <a:lnTo>
                  <a:pt x="44720" y="60170"/>
                </a:lnTo>
                <a:lnTo>
                  <a:pt x="44710" y="60170"/>
                </a:lnTo>
                <a:lnTo>
                  <a:pt x="44700" y="60160"/>
                </a:lnTo>
                <a:lnTo>
                  <a:pt x="44690" y="60150"/>
                </a:lnTo>
                <a:lnTo>
                  <a:pt x="44680" y="60130"/>
                </a:lnTo>
                <a:lnTo>
                  <a:pt x="44680" y="60120"/>
                </a:lnTo>
                <a:lnTo>
                  <a:pt x="44680" y="60110"/>
                </a:lnTo>
                <a:lnTo>
                  <a:pt x="44680" y="60100"/>
                </a:lnTo>
                <a:lnTo>
                  <a:pt x="44670" y="60090"/>
                </a:lnTo>
                <a:lnTo>
                  <a:pt x="44670" y="60080"/>
                </a:lnTo>
                <a:lnTo>
                  <a:pt x="44670" y="60070"/>
                </a:lnTo>
                <a:lnTo>
                  <a:pt x="44660" y="60060"/>
                </a:lnTo>
                <a:lnTo>
                  <a:pt x="44650" y="60060"/>
                </a:lnTo>
                <a:lnTo>
                  <a:pt x="44640" y="60060"/>
                </a:lnTo>
                <a:lnTo>
                  <a:pt x="44630" y="60060"/>
                </a:lnTo>
                <a:lnTo>
                  <a:pt x="44620" y="60060"/>
                </a:lnTo>
                <a:lnTo>
                  <a:pt x="44610" y="60060"/>
                </a:lnTo>
                <a:lnTo>
                  <a:pt x="44600" y="60060"/>
                </a:lnTo>
                <a:lnTo>
                  <a:pt x="44590" y="60060"/>
                </a:lnTo>
                <a:lnTo>
                  <a:pt x="44580" y="60070"/>
                </a:lnTo>
                <a:lnTo>
                  <a:pt x="44570" y="60070"/>
                </a:lnTo>
                <a:lnTo>
                  <a:pt x="44560" y="60070"/>
                </a:lnTo>
                <a:lnTo>
                  <a:pt x="44550" y="60080"/>
                </a:lnTo>
                <a:lnTo>
                  <a:pt x="44540" y="60080"/>
                </a:lnTo>
                <a:lnTo>
                  <a:pt x="44540" y="60090"/>
                </a:lnTo>
                <a:lnTo>
                  <a:pt x="44530" y="60090"/>
                </a:lnTo>
                <a:lnTo>
                  <a:pt x="44520" y="60100"/>
                </a:lnTo>
                <a:lnTo>
                  <a:pt x="44510" y="60100"/>
                </a:lnTo>
                <a:lnTo>
                  <a:pt x="44500" y="60110"/>
                </a:lnTo>
                <a:lnTo>
                  <a:pt x="44490" y="60110"/>
                </a:lnTo>
                <a:lnTo>
                  <a:pt x="44480" y="60110"/>
                </a:lnTo>
                <a:lnTo>
                  <a:pt x="44470" y="60110"/>
                </a:lnTo>
                <a:lnTo>
                  <a:pt x="44460" y="60110"/>
                </a:lnTo>
                <a:lnTo>
                  <a:pt x="44450" y="60110"/>
                </a:lnTo>
                <a:lnTo>
                  <a:pt x="44440" y="60120"/>
                </a:lnTo>
                <a:lnTo>
                  <a:pt x="44430" y="60120"/>
                </a:lnTo>
                <a:lnTo>
                  <a:pt x="44420" y="60120"/>
                </a:lnTo>
                <a:lnTo>
                  <a:pt x="44410" y="60120"/>
                </a:lnTo>
                <a:lnTo>
                  <a:pt x="44400" y="60120"/>
                </a:lnTo>
                <a:lnTo>
                  <a:pt x="44390" y="60120"/>
                </a:lnTo>
                <a:lnTo>
                  <a:pt x="44380" y="60120"/>
                </a:lnTo>
                <a:lnTo>
                  <a:pt x="44370" y="60120"/>
                </a:lnTo>
                <a:lnTo>
                  <a:pt x="44350" y="60120"/>
                </a:lnTo>
                <a:lnTo>
                  <a:pt x="44340" y="60110"/>
                </a:lnTo>
                <a:lnTo>
                  <a:pt x="44330" y="60110"/>
                </a:lnTo>
                <a:lnTo>
                  <a:pt x="44320" y="60110"/>
                </a:lnTo>
                <a:lnTo>
                  <a:pt x="44310" y="60120"/>
                </a:lnTo>
                <a:lnTo>
                  <a:pt x="44310" y="60130"/>
                </a:lnTo>
                <a:lnTo>
                  <a:pt x="44300" y="60140"/>
                </a:lnTo>
                <a:lnTo>
                  <a:pt x="44300" y="60150"/>
                </a:lnTo>
                <a:lnTo>
                  <a:pt x="44300" y="60160"/>
                </a:lnTo>
                <a:lnTo>
                  <a:pt x="44290" y="60170"/>
                </a:lnTo>
                <a:lnTo>
                  <a:pt x="44290" y="60180"/>
                </a:lnTo>
                <a:lnTo>
                  <a:pt x="44280" y="60190"/>
                </a:lnTo>
                <a:lnTo>
                  <a:pt x="44280" y="60210"/>
                </a:lnTo>
                <a:lnTo>
                  <a:pt x="44270" y="60220"/>
                </a:lnTo>
                <a:lnTo>
                  <a:pt x="44260" y="60240"/>
                </a:lnTo>
                <a:lnTo>
                  <a:pt x="44260" y="60250"/>
                </a:lnTo>
                <a:lnTo>
                  <a:pt x="44250" y="60270"/>
                </a:lnTo>
                <a:lnTo>
                  <a:pt x="44240" y="60280"/>
                </a:lnTo>
                <a:lnTo>
                  <a:pt x="44240" y="60300"/>
                </a:lnTo>
                <a:lnTo>
                  <a:pt x="44230" y="60310"/>
                </a:lnTo>
                <a:lnTo>
                  <a:pt x="44230" y="60320"/>
                </a:lnTo>
                <a:lnTo>
                  <a:pt x="44230" y="60330"/>
                </a:lnTo>
                <a:lnTo>
                  <a:pt x="44230" y="60340"/>
                </a:lnTo>
                <a:lnTo>
                  <a:pt x="44230" y="60350"/>
                </a:lnTo>
                <a:lnTo>
                  <a:pt x="44230" y="60360"/>
                </a:lnTo>
                <a:lnTo>
                  <a:pt x="44240" y="60360"/>
                </a:lnTo>
                <a:lnTo>
                  <a:pt x="44240" y="60370"/>
                </a:lnTo>
                <a:lnTo>
                  <a:pt x="44240" y="60380"/>
                </a:lnTo>
                <a:lnTo>
                  <a:pt x="44240" y="60390"/>
                </a:lnTo>
                <a:lnTo>
                  <a:pt x="44230" y="60390"/>
                </a:lnTo>
                <a:lnTo>
                  <a:pt x="44220" y="60390"/>
                </a:lnTo>
                <a:lnTo>
                  <a:pt x="44210" y="60390"/>
                </a:lnTo>
                <a:lnTo>
                  <a:pt x="44210" y="60370"/>
                </a:lnTo>
                <a:lnTo>
                  <a:pt x="44210" y="60360"/>
                </a:lnTo>
                <a:lnTo>
                  <a:pt x="44200" y="60350"/>
                </a:lnTo>
                <a:lnTo>
                  <a:pt x="44190" y="60350"/>
                </a:lnTo>
                <a:lnTo>
                  <a:pt x="44190" y="60340"/>
                </a:lnTo>
                <a:lnTo>
                  <a:pt x="44180" y="60330"/>
                </a:lnTo>
                <a:lnTo>
                  <a:pt x="44180" y="60320"/>
                </a:lnTo>
                <a:lnTo>
                  <a:pt x="44190" y="60310"/>
                </a:lnTo>
                <a:lnTo>
                  <a:pt x="44190" y="60300"/>
                </a:lnTo>
                <a:lnTo>
                  <a:pt x="44180" y="60290"/>
                </a:lnTo>
                <a:lnTo>
                  <a:pt x="44180" y="60280"/>
                </a:lnTo>
                <a:lnTo>
                  <a:pt x="44180" y="60270"/>
                </a:lnTo>
                <a:lnTo>
                  <a:pt x="44180" y="60260"/>
                </a:lnTo>
                <a:lnTo>
                  <a:pt x="44180" y="60250"/>
                </a:lnTo>
                <a:lnTo>
                  <a:pt x="44180" y="60240"/>
                </a:lnTo>
                <a:lnTo>
                  <a:pt x="44180" y="60230"/>
                </a:lnTo>
                <a:lnTo>
                  <a:pt x="44170" y="60230"/>
                </a:lnTo>
                <a:lnTo>
                  <a:pt x="44160" y="60210"/>
                </a:lnTo>
                <a:lnTo>
                  <a:pt x="44160" y="60200"/>
                </a:lnTo>
                <a:lnTo>
                  <a:pt x="44160" y="60190"/>
                </a:lnTo>
                <a:lnTo>
                  <a:pt x="44160" y="60180"/>
                </a:lnTo>
                <a:lnTo>
                  <a:pt x="44150" y="60170"/>
                </a:lnTo>
                <a:lnTo>
                  <a:pt x="44150" y="60160"/>
                </a:lnTo>
                <a:lnTo>
                  <a:pt x="44140" y="60150"/>
                </a:lnTo>
                <a:lnTo>
                  <a:pt x="44140" y="60140"/>
                </a:lnTo>
                <a:lnTo>
                  <a:pt x="44130" y="60140"/>
                </a:lnTo>
                <a:lnTo>
                  <a:pt x="44130" y="60130"/>
                </a:lnTo>
                <a:lnTo>
                  <a:pt x="44130" y="60120"/>
                </a:lnTo>
                <a:lnTo>
                  <a:pt x="44130" y="60110"/>
                </a:lnTo>
                <a:lnTo>
                  <a:pt x="44140" y="60090"/>
                </a:lnTo>
                <a:lnTo>
                  <a:pt x="44150" y="60090"/>
                </a:lnTo>
                <a:lnTo>
                  <a:pt x="44160" y="60090"/>
                </a:lnTo>
                <a:lnTo>
                  <a:pt x="44160" y="60080"/>
                </a:lnTo>
                <a:lnTo>
                  <a:pt x="44170" y="60080"/>
                </a:lnTo>
                <a:lnTo>
                  <a:pt x="44170" y="60070"/>
                </a:lnTo>
                <a:lnTo>
                  <a:pt x="44180" y="60080"/>
                </a:lnTo>
                <a:lnTo>
                  <a:pt x="44190" y="60080"/>
                </a:lnTo>
                <a:lnTo>
                  <a:pt x="44190" y="60090"/>
                </a:lnTo>
                <a:lnTo>
                  <a:pt x="44200" y="60100"/>
                </a:lnTo>
                <a:lnTo>
                  <a:pt x="44210" y="60100"/>
                </a:lnTo>
                <a:lnTo>
                  <a:pt x="44220" y="60100"/>
                </a:lnTo>
                <a:lnTo>
                  <a:pt x="44230" y="60100"/>
                </a:lnTo>
                <a:lnTo>
                  <a:pt x="44240" y="60110"/>
                </a:lnTo>
                <a:lnTo>
                  <a:pt x="44250" y="60110"/>
                </a:lnTo>
                <a:lnTo>
                  <a:pt x="44260" y="60110"/>
                </a:lnTo>
                <a:lnTo>
                  <a:pt x="44260" y="60100"/>
                </a:lnTo>
                <a:lnTo>
                  <a:pt x="44250" y="60090"/>
                </a:lnTo>
                <a:lnTo>
                  <a:pt x="44250" y="60080"/>
                </a:lnTo>
                <a:lnTo>
                  <a:pt x="44240" y="60080"/>
                </a:lnTo>
                <a:lnTo>
                  <a:pt x="44230" y="60070"/>
                </a:lnTo>
                <a:lnTo>
                  <a:pt x="44220" y="60070"/>
                </a:lnTo>
                <a:lnTo>
                  <a:pt x="44220" y="60060"/>
                </a:lnTo>
                <a:lnTo>
                  <a:pt x="44200" y="60050"/>
                </a:lnTo>
                <a:lnTo>
                  <a:pt x="44200" y="60040"/>
                </a:lnTo>
                <a:lnTo>
                  <a:pt x="44190" y="60040"/>
                </a:lnTo>
                <a:lnTo>
                  <a:pt x="44190" y="60030"/>
                </a:lnTo>
                <a:lnTo>
                  <a:pt x="44200" y="60020"/>
                </a:lnTo>
                <a:lnTo>
                  <a:pt x="44210" y="60020"/>
                </a:lnTo>
                <a:lnTo>
                  <a:pt x="44220" y="60010"/>
                </a:lnTo>
                <a:lnTo>
                  <a:pt x="44220" y="60000"/>
                </a:lnTo>
                <a:lnTo>
                  <a:pt x="44210" y="59990"/>
                </a:lnTo>
                <a:lnTo>
                  <a:pt x="44200" y="59990"/>
                </a:lnTo>
                <a:lnTo>
                  <a:pt x="44200" y="59980"/>
                </a:lnTo>
                <a:lnTo>
                  <a:pt x="44190" y="59980"/>
                </a:lnTo>
                <a:lnTo>
                  <a:pt x="44180" y="59970"/>
                </a:lnTo>
                <a:lnTo>
                  <a:pt x="44180" y="59960"/>
                </a:lnTo>
                <a:lnTo>
                  <a:pt x="44170" y="59950"/>
                </a:lnTo>
                <a:lnTo>
                  <a:pt x="44170" y="59940"/>
                </a:lnTo>
                <a:lnTo>
                  <a:pt x="44160" y="59940"/>
                </a:lnTo>
                <a:lnTo>
                  <a:pt x="44150" y="59930"/>
                </a:lnTo>
                <a:lnTo>
                  <a:pt x="44140" y="59920"/>
                </a:lnTo>
                <a:lnTo>
                  <a:pt x="44140" y="59910"/>
                </a:lnTo>
                <a:lnTo>
                  <a:pt x="44140" y="59900"/>
                </a:lnTo>
                <a:lnTo>
                  <a:pt x="44140" y="59890"/>
                </a:lnTo>
                <a:lnTo>
                  <a:pt x="44150" y="59880"/>
                </a:lnTo>
                <a:lnTo>
                  <a:pt x="44150" y="59860"/>
                </a:lnTo>
                <a:lnTo>
                  <a:pt x="44150" y="59850"/>
                </a:lnTo>
                <a:lnTo>
                  <a:pt x="44140" y="59850"/>
                </a:lnTo>
                <a:lnTo>
                  <a:pt x="44140" y="59840"/>
                </a:lnTo>
                <a:lnTo>
                  <a:pt x="44130" y="59840"/>
                </a:lnTo>
                <a:lnTo>
                  <a:pt x="44120" y="59840"/>
                </a:lnTo>
                <a:lnTo>
                  <a:pt x="44110" y="59840"/>
                </a:lnTo>
                <a:lnTo>
                  <a:pt x="44100" y="59840"/>
                </a:lnTo>
                <a:lnTo>
                  <a:pt x="44090" y="59840"/>
                </a:lnTo>
                <a:lnTo>
                  <a:pt x="44080" y="59830"/>
                </a:lnTo>
                <a:lnTo>
                  <a:pt x="44080" y="59820"/>
                </a:lnTo>
                <a:lnTo>
                  <a:pt x="44080" y="59810"/>
                </a:lnTo>
                <a:lnTo>
                  <a:pt x="44080" y="59800"/>
                </a:lnTo>
                <a:lnTo>
                  <a:pt x="44090" y="59790"/>
                </a:lnTo>
                <a:lnTo>
                  <a:pt x="44100" y="59800"/>
                </a:lnTo>
                <a:lnTo>
                  <a:pt x="44100" y="59810"/>
                </a:lnTo>
                <a:lnTo>
                  <a:pt x="44110" y="59820"/>
                </a:lnTo>
                <a:lnTo>
                  <a:pt x="44120" y="59810"/>
                </a:lnTo>
                <a:lnTo>
                  <a:pt x="44130" y="59810"/>
                </a:lnTo>
                <a:lnTo>
                  <a:pt x="44130" y="59790"/>
                </a:lnTo>
                <a:lnTo>
                  <a:pt x="44120" y="59790"/>
                </a:lnTo>
                <a:lnTo>
                  <a:pt x="44110" y="59780"/>
                </a:lnTo>
                <a:lnTo>
                  <a:pt x="44100" y="59780"/>
                </a:lnTo>
                <a:lnTo>
                  <a:pt x="44090" y="59770"/>
                </a:lnTo>
                <a:lnTo>
                  <a:pt x="44090" y="59760"/>
                </a:lnTo>
                <a:lnTo>
                  <a:pt x="44080" y="59760"/>
                </a:lnTo>
                <a:lnTo>
                  <a:pt x="44080" y="59750"/>
                </a:lnTo>
                <a:lnTo>
                  <a:pt x="44070" y="59740"/>
                </a:lnTo>
                <a:lnTo>
                  <a:pt x="44070" y="59730"/>
                </a:lnTo>
                <a:lnTo>
                  <a:pt x="44060" y="59720"/>
                </a:lnTo>
                <a:lnTo>
                  <a:pt x="44060" y="59710"/>
                </a:lnTo>
                <a:lnTo>
                  <a:pt x="44060" y="59700"/>
                </a:lnTo>
                <a:lnTo>
                  <a:pt x="44070" y="59700"/>
                </a:lnTo>
                <a:lnTo>
                  <a:pt x="44070" y="59690"/>
                </a:lnTo>
                <a:lnTo>
                  <a:pt x="44070" y="59680"/>
                </a:lnTo>
                <a:lnTo>
                  <a:pt x="44060" y="59680"/>
                </a:lnTo>
                <a:lnTo>
                  <a:pt x="44060" y="59690"/>
                </a:lnTo>
                <a:lnTo>
                  <a:pt x="44050" y="59690"/>
                </a:lnTo>
                <a:lnTo>
                  <a:pt x="44040" y="59690"/>
                </a:lnTo>
                <a:lnTo>
                  <a:pt x="44030" y="59690"/>
                </a:lnTo>
                <a:lnTo>
                  <a:pt x="44020" y="59680"/>
                </a:lnTo>
                <a:lnTo>
                  <a:pt x="44020" y="59670"/>
                </a:lnTo>
                <a:lnTo>
                  <a:pt x="44020" y="59660"/>
                </a:lnTo>
                <a:lnTo>
                  <a:pt x="44010" y="59650"/>
                </a:lnTo>
                <a:lnTo>
                  <a:pt x="44010" y="59640"/>
                </a:lnTo>
                <a:lnTo>
                  <a:pt x="44010" y="59630"/>
                </a:lnTo>
                <a:lnTo>
                  <a:pt x="44010" y="59620"/>
                </a:lnTo>
                <a:lnTo>
                  <a:pt x="44020" y="59620"/>
                </a:lnTo>
                <a:lnTo>
                  <a:pt x="44030" y="59610"/>
                </a:lnTo>
                <a:lnTo>
                  <a:pt x="44030" y="59600"/>
                </a:lnTo>
                <a:lnTo>
                  <a:pt x="44020" y="59590"/>
                </a:lnTo>
                <a:lnTo>
                  <a:pt x="44010" y="59580"/>
                </a:lnTo>
                <a:lnTo>
                  <a:pt x="44000" y="59570"/>
                </a:lnTo>
                <a:lnTo>
                  <a:pt x="44000" y="59560"/>
                </a:lnTo>
                <a:lnTo>
                  <a:pt x="44010" y="59550"/>
                </a:lnTo>
                <a:lnTo>
                  <a:pt x="44020" y="59550"/>
                </a:lnTo>
                <a:lnTo>
                  <a:pt x="44020" y="59540"/>
                </a:lnTo>
                <a:lnTo>
                  <a:pt x="44010" y="59530"/>
                </a:lnTo>
                <a:lnTo>
                  <a:pt x="44000" y="59520"/>
                </a:lnTo>
                <a:lnTo>
                  <a:pt x="43990" y="59520"/>
                </a:lnTo>
                <a:lnTo>
                  <a:pt x="43990" y="59510"/>
                </a:lnTo>
                <a:lnTo>
                  <a:pt x="43990" y="59490"/>
                </a:lnTo>
                <a:lnTo>
                  <a:pt x="43980" y="59490"/>
                </a:lnTo>
                <a:lnTo>
                  <a:pt x="43980" y="59480"/>
                </a:lnTo>
                <a:lnTo>
                  <a:pt x="43980" y="59470"/>
                </a:lnTo>
                <a:lnTo>
                  <a:pt x="43980" y="59460"/>
                </a:lnTo>
                <a:lnTo>
                  <a:pt x="43980" y="59450"/>
                </a:lnTo>
                <a:lnTo>
                  <a:pt x="43980" y="59440"/>
                </a:lnTo>
                <a:lnTo>
                  <a:pt x="43970" y="59440"/>
                </a:lnTo>
                <a:lnTo>
                  <a:pt x="43960" y="59430"/>
                </a:lnTo>
                <a:lnTo>
                  <a:pt x="43960" y="59420"/>
                </a:lnTo>
                <a:lnTo>
                  <a:pt x="43950" y="59410"/>
                </a:lnTo>
                <a:lnTo>
                  <a:pt x="43950" y="59390"/>
                </a:lnTo>
                <a:lnTo>
                  <a:pt x="43960" y="59380"/>
                </a:lnTo>
                <a:lnTo>
                  <a:pt x="43960" y="59370"/>
                </a:lnTo>
                <a:lnTo>
                  <a:pt x="43960" y="59360"/>
                </a:lnTo>
                <a:lnTo>
                  <a:pt x="43960" y="59350"/>
                </a:lnTo>
                <a:lnTo>
                  <a:pt x="43960" y="59340"/>
                </a:lnTo>
                <a:lnTo>
                  <a:pt x="43950" y="59340"/>
                </a:lnTo>
                <a:lnTo>
                  <a:pt x="43960" y="59330"/>
                </a:lnTo>
                <a:lnTo>
                  <a:pt x="43960" y="59320"/>
                </a:lnTo>
                <a:lnTo>
                  <a:pt x="43950" y="59320"/>
                </a:lnTo>
                <a:lnTo>
                  <a:pt x="43940" y="59320"/>
                </a:lnTo>
                <a:lnTo>
                  <a:pt x="43930" y="59320"/>
                </a:lnTo>
                <a:lnTo>
                  <a:pt x="43920" y="59330"/>
                </a:lnTo>
                <a:lnTo>
                  <a:pt x="43910" y="59340"/>
                </a:lnTo>
                <a:lnTo>
                  <a:pt x="43910" y="59350"/>
                </a:lnTo>
                <a:lnTo>
                  <a:pt x="43900" y="59360"/>
                </a:lnTo>
                <a:lnTo>
                  <a:pt x="43890" y="59360"/>
                </a:lnTo>
                <a:lnTo>
                  <a:pt x="43880" y="59370"/>
                </a:lnTo>
                <a:lnTo>
                  <a:pt x="43870" y="59370"/>
                </a:lnTo>
                <a:lnTo>
                  <a:pt x="43860" y="59370"/>
                </a:lnTo>
                <a:lnTo>
                  <a:pt x="43850" y="59380"/>
                </a:lnTo>
                <a:lnTo>
                  <a:pt x="43850" y="59390"/>
                </a:lnTo>
                <a:lnTo>
                  <a:pt x="43840" y="59400"/>
                </a:lnTo>
                <a:lnTo>
                  <a:pt x="43840" y="59410"/>
                </a:lnTo>
                <a:lnTo>
                  <a:pt x="43830" y="59410"/>
                </a:lnTo>
                <a:lnTo>
                  <a:pt x="43820" y="59420"/>
                </a:lnTo>
                <a:lnTo>
                  <a:pt x="43820" y="59430"/>
                </a:lnTo>
                <a:lnTo>
                  <a:pt x="43810" y="59440"/>
                </a:lnTo>
                <a:lnTo>
                  <a:pt x="43800" y="59450"/>
                </a:lnTo>
                <a:lnTo>
                  <a:pt x="43790" y="59460"/>
                </a:lnTo>
                <a:lnTo>
                  <a:pt x="43790" y="59470"/>
                </a:lnTo>
                <a:lnTo>
                  <a:pt x="43780" y="59470"/>
                </a:lnTo>
                <a:lnTo>
                  <a:pt x="43780" y="59480"/>
                </a:lnTo>
                <a:lnTo>
                  <a:pt x="43770" y="59490"/>
                </a:lnTo>
                <a:lnTo>
                  <a:pt x="43770" y="59500"/>
                </a:lnTo>
                <a:lnTo>
                  <a:pt x="43760" y="59510"/>
                </a:lnTo>
                <a:lnTo>
                  <a:pt x="43760" y="59520"/>
                </a:lnTo>
                <a:lnTo>
                  <a:pt x="43750" y="59530"/>
                </a:lnTo>
                <a:lnTo>
                  <a:pt x="43750" y="59520"/>
                </a:lnTo>
                <a:lnTo>
                  <a:pt x="43740" y="59520"/>
                </a:lnTo>
                <a:lnTo>
                  <a:pt x="43740" y="59510"/>
                </a:lnTo>
                <a:lnTo>
                  <a:pt x="43740" y="59500"/>
                </a:lnTo>
                <a:lnTo>
                  <a:pt x="43740" y="59490"/>
                </a:lnTo>
                <a:lnTo>
                  <a:pt x="43730" y="59480"/>
                </a:lnTo>
                <a:lnTo>
                  <a:pt x="43730" y="59470"/>
                </a:lnTo>
                <a:lnTo>
                  <a:pt x="43720" y="59460"/>
                </a:lnTo>
                <a:lnTo>
                  <a:pt x="43720" y="59450"/>
                </a:lnTo>
                <a:lnTo>
                  <a:pt x="43710" y="59450"/>
                </a:lnTo>
                <a:lnTo>
                  <a:pt x="43700" y="59440"/>
                </a:lnTo>
                <a:lnTo>
                  <a:pt x="43690" y="59430"/>
                </a:lnTo>
                <a:lnTo>
                  <a:pt x="43680" y="59420"/>
                </a:lnTo>
                <a:lnTo>
                  <a:pt x="43680" y="59410"/>
                </a:lnTo>
                <a:lnTo>
                  <a:pt x="43670" y="59410"/>
                </a:lnTo>
                <a:lnTo>
                  <a:pt x="43660" y="59410"/>
                </a:lnTo>
                <a:lnTo>
                  <a:pt x="43660" y="59400"/>
                </a:lnTo>
                <a:lnTo>
                  <a:pt x="43660" y="59390"/>
                </a:lnTo>
                <a:lnTo>
                  <a:pt x="43660" y="59380"/>
                </a:lnTo>
                <a:lnTo>
                  <a:pt x="43660" y="59370"/>
                </a:lnTo>
                <a:lnTo>
                  <a:pt x="43660" y="59360"/>
                </a:lnTo>
                <a:lnTo>
                  <a:pt x="43650" y="59350"/>
                </a:lnTo>
                <a:lnTo>
                  <a:pt x="43650" y="59340"/>
                </a:lnTo>
                <a:lnTo>
                  <a:pt x="43650" y="59330"/>
                </a:lnTo>
                <a:lnTo>
                  <a:pt x="43640" y="59320"/>
                </a:lnTo>
                <a:lnTo>
                  <a:pt x="43650" y="59310"/>
                </a:lnTo>
                <a:lnTo>
                  <a:pt x="43640" y="59300"/>
                </a:lnTo>
                <a:lnTo>
                  <a:pt x="43630" y="59290"/>
                </a:lnTo>
                <a:lnTo>
                  <a:pt x="43620" y="59290"/>
                </a:lnTo>
                <a:lnTo>
                  <a:pt x="43610" y="59290"/>
                </a:lnTo>
                <a:lnTo>
                  <a:pt x="43600" y="59290"/>
                </a:lnTo>
                <a:lnTo>
                  <a:pt x="43590" y="59290"/>
                </a:lnTo>
                <a:lnTo>
                  <a:pt x="43580" y="59300"/>
                </a:lnTo>
                <a:lnTo>
                  <a:pt x="43580" y="59310"/>
                </a:lnTo>
                <a:lnTo>
                  <a:pt x="43570" y="59310"/>
                </a:lnTo>
                <a:lnTo>
                  <a:pt x="43560" y="59300"/>
                </a:lnTo>
                <a:lnTo>
                  <a:pt x="43550" y="59310"/>
                </a:lnTo>
                <a:lnTo>
                  <a:pt x="43540" y="59310"/>
                </a:lnTo>
                <a:lnTo>
                  <a:pt x="43530" y="59310"/>
                </a:lnTo>
                <a:lnTo>
                  <a:pt x="43520" y="59300"/>
                </a:lnTo>
                <a:lnTo>
                  <a:pt x="43510" y="59310"/>
                </a:lnTo>
                <a:lnTo>
                  <a:pt x="43510" y="59320"/>
                </a:lnTo>
                <a:lnTo>
                  <a:pt x="43490" y="59320"/>
                </a:lnTo>
                <a:lnTo>
                  <a:pt x="43490" y="59310"/>
                </a:lnTo>
                <a:lnTo>
                  <a:pt x="43480" y="59300"/>
                </a:lnTo>
                <a:lnTo>
                  <a:pt x="43470" y="59300"/>
                </a:lnTo>
                <a:lnTo>
                  <a:pt x="43470" y="59310"/>
                </a:lnTo>
                <a:lnTo>
                  <a:pt x="43470" y="59320"/>
                </a:lnTo>
                <a:lnTo>
                  <a:pt x="43460" y="59320"/>
                </a:lnTo>
                <a:lnTo>
                  <a:pt x="43450" y="59310"/>
                </a:lnTo>
                <a:lnTo>
                  <a:pt x="43450" y="59320"/>
                </a:lnTo>
                <a:lnTo>
                  <a:pt x="43440" y="59320"/>
                </a:lnTo>
                <a:lnTo>
                  <a:pt x="43430" y="59320"/>
                </a:lnTo>
                <a:lnTo>
                  <a:pt x="43440" y="59310"/>
                </a:lnTo>
                <a:lnTo>
                  <a:pt x="43450" y="59310"/>
                </a:lnTo>
                <a:lnTo>
                  <a:pt x="43450" y="59300"/>
                </a:lnTo>
                <a:lnTo>
                  <a:pt x="43450" y="59290"/>
                </a:lnTo>
                <a:lnTo>
                  <a:pt x="43450" y="59280"/>
                </a:lnTo>
                <a:lnTo>
                  <a:pt x="43440" y="59270"/>
                </a:lnTo>
                <a:lnTo>
                  <a:pt x="43440" y="59260"/>
                </a:lnTo>
                <a:lnTo>
                  <a:pt x="43440" y="59250"/>
                </a:lnTo>
                <a:lnTo>
                  <a:pt x="43440" y="59240"/>
                </a:lnTo>
                <a:lnTo>
                  <a:pt x="43430" y="59240"/>
                </a:lnTo>
                <a:lnTo>
                  <a:pt x="43420" y="59240"/>
                </a:lnTo>
                <a:lnTo>
                  <a:pt x="43420" y="59230"/>
                </a:lnTo>
                <a:lnTo>
                  <a:pt x="43420" y="59220"/>
                </a:lnTo>
                <a:lnTo>
                  <a:pt x="43420" y="59210"/>
                </a:lnTo>
                <a:lnTo>
                  <a:pt x="43410" y="59200"/>
                </a:lnTo>
                <a:lnTo>
                  <a:pt x="43410" y="59190"/>
                </a:lnTo>
                <a:lnTo>
                  <a:pt x="43400" y="59190"/>
                </a:lnTo>
                <a:lnTo>
                  <a:pt x="43400" y="59180"/>
                </a:lnTo>
                <a:lnTo>
                  <a:pt x="43400" y="59170"/>
                </a:lnTo>
                <a:lnTo>
                  <a:pt x="43390" y="59170"/>
                </a:lnTo>
                <a:lnTo>
                  <a:pt x="43380" y="59170"/>
                </a:lnTo>
                <a:lnTo>
                  <a:pt x="43370" y="59160"/>
                </a:lnTo>
                <a:lnTo>
                  <a:pt x="43360" y="59160"/>
                </a:lnTo>
                <a:lnTo>
                  <a:pt x="43350" y="59160"/>
                </a:lnTo>
                <a:lnTo>
                  <a:pt x="43350" y="59150"/>
                </a:lnTo>
                <a:lnTo>
                  <a:pt x="43360" y="59140"/>
                </a:lnTo>
                <a:lnTo>
                  <a:pt x="43360" y="59130"/>
                </a:lnTo>
                <a:lnTo>
                  <a:pt x="43370" y="59120"/>
                </a:lnTo>
                <a:lnTo>
                  <a:pt x="43370" y="59110"/>
                </a:lnTo>
                <a:lnTo>
                  <a:pt x="43360" y="59110"/>
                </a:lnTo>
                <a:lnTo>
                  <a:pt x="43370" y="59100"/>
                </a:lnTo>
                <a:lnTo>
                  <a:pt x="43380" y="59090"/>
                </a:lnTo>
                <a:lnTo>
                  <a:pt x="43370" y="59090"/>
                </a:lnTo>
                <a:lnTo>
                  <a:pt x="43360" y="59090"/>
                </a:lnTo>
                <a:lnTo>
                  <a:pt x="43360" y="59080"/>
                </a:lnTo>
                <a:lnTo>
                  <a:pt x="43350" y="59070"/>
                </a:lnTo>
                <a:lnTo>
                  <a:pt x="43340" y="59070"/>
                </a:lnTo>
                <a:lnTo>
                  <a:pt x="43340" y="59060"/>
                </a:lnTo>
                <a:lnTo>
                  <a:pt x="43350" y="59050"/>
                </a:lnTo>
                <a:lnTo>
                  <a:pt x="43350" y="59040"/>
                </a:lnTo>
                <a:lnTo>
                  <a:pt x="43350" y="59030"/>
                </a:lnTo>
                <a:lnTo>
                  <a:pt x="43350" y="59020"/>
                </a:lnTo>
                <a:lnTo>
                  <a:pt x="43360" y="59010"/>
                </a:lnTo>
                <a:lnTo>
                  <a:pt x="43360" y="59000"/>
                </a:lnTo>
                <a:lnTo>
                  <a:pt x="43370" y="59000"/>
                </a:lnTo>
                <a:lnTo>
                  <a:pt x="43380" y="59010"/>
                </a:lnTo>
                <a:lnTo>
                  <a:pt x="43390" y="59010"/>
                </a:lnTo>
                <a:lnTo>
                  <a:pt x="43400" y="59000"/>
                </a:lnTo>
                <a:lnTo>
                  <a:pt x="43400" y="58990"/>
                </a:lnTo>
                <a:lnTo>
                  <a:pt x="43390" y="58990"/>
                </a:lnTo>
                <a:lnTo>
                  <a:pt x="43380" y="58980"/>
                </a:lnTo>
                <a:lnTo>
                  <a:pt x="43370" y="58970"/>
                </a:lnTo>
                <a:lnTo>
                  <a:pt x="43380" y="58960"/>
                </a:lnTo>
                <a:lnTo>
                  <a:pt x="43380" y="58950"/>
                </a:lnTo>
                <a:lnTo>
                  <a:pt x="43380" y="58940"/>
                </a:lnTo>
                <a:lnTo>
                  <a:pt x="43380" y="58930"/>
                </a:lnTo>
                <a:lnTo>
                  <a:pt x="43380" y="58920"/>
                </a:lnTo>
                <a:lnTo>
                  <a:pt x="43380" y="58910"/>
                </a:lnTo>
                <a:lnTo>
                  <a:pt x="43390" y="58910"/>
                </a:lnTo>
                <a:lnTo>
                  <a:pt x="43400" y="58910"/>
                </a:lnTo>
                <a:lnTo>
                  <a:pt x="43410" y="58900"/>
                </a:lnTo>
                <a:lnTo>
                  <a:pt x="43410" y="58890"/>
                </a:lnTo>
                <a:lnTo>
                  <a:pt x="43400" y="58890"/>
                </a:lnTo>
                <a:lnTo>
                  <a:pt x="43390" y="58880"/>
                </a:lnTo>
                <a:lnTo>
                  <a:pt x="43390" y="58870"/>
                </a:lnTo>
                <a:lnTo>
                  <a:pt x="43400" y="58860"/>
                </a:lnTo>
                <a:lnTo>
                  <a:pt x="43410" y="58850"/>
                </a:lnTo>
                <a:lnTo>
                  <a:pt x="43420" y="58850"/>
                </a:lnTo>
                <a:lnTo>
                  <a:pt x="43430" y="58860"/>
                </a:lnTo>
                <a:lnTo>
                  <a:pt x="43430" y="58850"/>
                </a:lnTo>
                <a:lnTo>
                  <a:pt x="43430" y="58840"/>
                </a:lnTo>
                <a:lnTo>
                  <a:pt x="43430" y="58830"/>
                </a:lnTo>
                <a:lnTo>
                  <a:pt x="43440" y="58820"/>
                </a:lnTo>
                <a:lnTo>
                  <a:pt x="43440" y="58810"/>
                </a:lnTo>
                <a:lnTo>
                  <a:pt x="43440" y="58800"/>
                </a:lnTo>
                <a:lnTo>
                  <a:pt x="43440" y="58790"/>
                </a:lnTo>
                <a:lnTo>
                  <a:pt x="43440" y="58780"/>
                </a:lnTo>
                <a:lnTo>
                  <a:pt x="43440" y="58770"/>
                </a:lnTo>
                <a:lnTo>
                  <a:pt x="43440" y="58760"/>
                </a:lnTo>
                <a:lnTo>
                  <a:pt x="43430" y="58750"/>
                </a:lnTo>
                <a:lnTo>
                  <a:pt x="43430" y="58740"/>
                </a:lnTo>
                <a:lnTo>
                  <a:pt x="43430" y="58730"/>
                </a:lnTo>
                <a:lnTo>
                  <a:pt x="43430" y="58720"/>
                </a:lnTo>
                <a:lnTo>
                  <a:pt x="43420" y="58720"/>
                </a:lnTo>
                <a:lnTo>
                  <a:pt x="43410" y="58720"/>
                </a:lnTo>
                <a:lnTo>
                  <a:pt x="43400" y="58710"/>
                </a:lnTo>
                <a:lnTo>
                  <a:pt x="43390" y="58710"/>
                </a:lnTo>
                <a:lnTo>
                  <a:pt x="43380" y="58710"/>
                </a:lnTo>
                <a:lnTo>
                  <a:pt x="43370" y="58710"/>
                </a:lnTo>
                <a:lnTo>
                  <a:pt x="43360" y="58700"/>
                </a:lnTo>
                <a:lnTo>
                  <a:pt x="43350" y="58690"/>
                </a:lnTo>
                <a:lnTo>
                  <a:pt x="43340" y="58680"/>
                </a:lnTo>
                <a:lnTo>
                  <a:pt x="43340" y="58660"/>
                </a:lnTo>
                <a:lnTo>
                  <a:pt x="43340" y="58650"/>
                </a:lnTo>
                <a:lnTo>
                  <a:pt x="43340" y="58640"/>
                </a:lnTo>
                <a:lnTo>
                  <a:pt x="43330" y="58640"/>
                </a:lnTo>
                <a:lnTo>
                  <a:pt x="43330" y="58650"/>
                </a:lnTo>
                <a:lnTo>
                  <a:pt x="43320" y="58660"/>
                </a:lnTo>
                <a:lnTo>
                  <a:pt x="43310" y="58660"/>
                </a:lnTo>
                <a:lnTo>
                  <a:pt x="43310" y="58650"/>
                </a:lnTo>
                <a:lnTo>
                  <a:pt x="43300" y="58650"/>
                </a:lnTo>
                <a:lnTo>
                  <a:pt x="43290" y="58650"/>
                </a:lnTo>
                <a:lnTo>
                  <a:pt x="43280" y="58650"/>
                </a:lnTo>
                <a:lnTo>
                  <a:pt x="43270" y="58650"/>
                </a:lnTo>
                <a:lnTo>
                  <a:pt x="43260" y="58640"/>
                </a:lnTo>
                <a:lnTo>
                  <a:pt x="43260" y="58630"/>
                </a:lnTo>
                <a:lnTo>
                  <a:pt x="43250" y="58620"/>
                </a:lnTo>
                <a:lnTo>
                  <a:pt x="43240" y="58610"/>
                </a:lnTo>
                <a:lnTo>
                  <a:pt x="43230" y="58600"/>
                </a:lnTo>
                <a:lnTo>
                  <a:pt x="43230" y="58590"/>
                </a:lnTo>
                <a:lnTo>
                  <a:pt x="43220" y="58590"/>
                </a:lnTo>
                <a:lnTo>
                  <a:pt x="43210" y="58580"/>
                </a:lnTo>
                <a:lnTo>
                  <a:pt x="43210" y="58570"/>
                </a:lnTo>
                <a:lnTo>
                  <a:pt x="43200" y="58570"/>
                </a:lnTo>
                <a:lnTo>
                  <a:pt x="43190" y="58560"/>
                </a:lnTo>
                <a:lnTo>
                  <a:pt x="43180" y="58550"/>
                </a:lnTo>
                <a:lnTo>
                  <a:pt x="43180" y="58540"/>
                </a:lnTo>
                <a:lnTo>
                  <a:pt x="43170" y="58530"/>
                </a:lnTo>
                <a:lnTo>
                  <a:pt x="43170" y="58520"/>
                </a:lnTo>
                <a:lnTo>
                  <a:pt x="43180" y="58510"/>
                </a:lnTo>
                <a:lnTo>
                  <a:pt x="43180" y="58500"/>
                </a:lnTo>
                <a:lnTo>
                  <a:pt x="43180" y="58490"/>
                </a:lnTo>
                <a:lnTo>
                  <a:pt x="43170" y="58480"/>
                </a:lnTo>
                <a:lnTo>
                  <a:pt x="43170" y="58470"/>
                </a:lnTo>
                <a:lnTo>
                  <a:pt x="43160" y="58460"/>
                </a:lnTo>
                <a:lnTo>
                  <a:pt x="43150" y="58460"/>
                </a:lnTo>
                <a:lnTo>
                  <a:pt x="43140" y="58460"/>
                </a:lnTo>
                <a:lnTo>
                  <a:pt x="43130" y="58460"/>
                </a:lnTo>
                <a:lnTo>
                  <a:pt x="43130" y="58450"/>
                </a:lnTo>
                <a:lnTo>
                  <a:pt x="43120" y="58440"/>
                </a:lnTo>
                <a:lnTo>
                  <a:pt x="43120" y="58430"/>
                </a:lnTo>
                <a:lnTo>
                  <a:pt x="43120" y="58420"/>
                </a:lnTo>
                <a:lnTo>
                  <a:pt x="43120" y="58410"/>
                </a:lnTo>
                <a:lnTo>
                  <a:pt x="43120" y="58400"/>
                </a:lnTo>
                <a:lnTo>
                  <a:pt x="43120" y="58390"/>
                </a:lnTo>
                <a:lnTo>
                  <a:pt x="43130" y="58380"/>
                </a:lnTo>
                <a:lnTo>
                  <a:pt x="43130" y="58370"/>
                </a:lnTo>
                <a:lnTo>
                  <a:pt x="43140" y="58380"/>
                </a:lnTo>
                <a:lnTo>
                  <a:pt x="43140" y="58390"/>
                </a:lnTo>
                <a:lnTo>
                  <a:pt x="43150" y="58390"/>
                </a:lnTo>
                <a:lnTo>
                  <a:pt x="43160" y="58390"/>
                </a:lnTo>
                <a:lnTo>
                  <a:pt x="43160" y="58380"/>
                </a:lnTo>
                <a:lnTo>
                  <a:pt x="43160" y="58370"/>
                </a:lnTo>
                <a:lnTo>
                  <a:pt x="43160" y="58360"/>
                </a:lnTo>
                <a:lnTo>
                  <a:pt x="43160" y="58350"/>
                </a:lnTo>
                <a:lnTo>
                  <a:pt x="43160" y="58340"/>
                </a:lnTo>
                <a:lnTo>
                  <a:pt x="43170" y="58330"/>
                </a:lnTo>
                <a:lnTo>
                  <a:pt x="43170" y="58320"/>
                </a:lnTo>
                <a:lnTo>
                  <a:pt x="43170" y="58310"/>
                </a:lnTo>
                <a:lnTo>
                  <a:pt x="43170" y="58300"/>
                </a:lnTo>
                <a:lnTo>
                  <a:pt x="43170" y="58290"/>
                </a:lnTo>
                <a:lnTo>
                  <a:pt x="43170" y="58280"/>
                </a:lnTo>
                <a:lnTo>
                  <a:pt x="43170" y="58270"/>
                </a:lnTo>
                <a:lnTo>
                  <a:pt x="43160" y="58260"/>
                </a:lnTo>
                <a:lnTo>
                  <a:pt x="43160" y="58250"/>
                </a:lnTo>
                <a:lnTo>
                  <a:pt x="43150" y="58240"/>
                </a:lnTo>
                <a:lnTo>
                  <a:pt x="43150" y="58230"/>
                </a:lnTo>
                <a:lnTo>
                  <a:pt x="43140" y="58220"/>
                </a:lnTo>
                <a:lnTo>
                  <a:pt x="43140" y="58210"/>
                </a:lnTo>
                <a:lnTo>
                  <a:pt x="43140" y="58200"/>
                </a:lnTo>
                <a:lnTo>
                  <a:pt x="43140" y="58190"/>
                </a:lnTo>
                <a:lnTo>
                  <a:pt x="43150" y="58190"/>
                </a:lnTo>
                <a:lnTo>
                  <a:pt x="43160" y="58180"/>
                </a:lnTo>
                <a:lnTo>
                  <a:pt x="43160" y="58170"/>
                </a:lnTo>
                <a:lnTo>
                  <a:pt x="43160" y="58160"/>
                </a:lnTo>
                <a:lnTo>
                  <a:pt x="43150" y="58150"/>
                </a:lnTo>
                <a:lnTo>
                  <a:pt x="43150" y="58140"/>
                </a:lnTo>
                <a:lnTo>
                  <a:pt x="43150" y="58130"/>
                </a:lnTo>
                <a:lnTo>
                  <a:pt x="43140" y="58110"/>
                </a:lnTo>
                <a:lnTo>
                  <a:pt x="43140" y="58100"/>
                </a:lnTo>
                <a:lnTo>
                  <a:pt x="43140" y="58090"/>
                </a:lnTo>
                <a:lnTo>
                  <a:pt x="43140" y="58080"/>
                </a:lnTo>
                <a:lnTo>
                  <a:pt x="43140" y="58070"/>
                </a:lnTo>
                <a:lnTo>
                  <a:pt x="43130" y="58060"/>
                </a:lnTo>
                <a:lnTo>
                  <a:pt x="43140" y="58060"/>
                </a:lnTo>
                <a:lnTo>
                  <a:pt x="43150" y="58050"/>
                </a:lnTo>
                <a:lnTo>
                  <a:pt x="43160" y="58040"/>
                </a:lnTo>
                <a:lnTo>
                  <a:pt x="43160" y="58030"/>
                </a:lnTo>
                <a:lnTo>
                  <a:pt x="43170" y="58020"/>
                </a:lnTo>
                <a:lnTo>
                  <a:pt x="43180" y="58030"/>
                </a:lnTo>
                <a:lnTo>
                  <a:pt x="43190" y="58030"/>
                </a:lnTo>
                <a:lnTo>
                  <a:pt x="43200" y="58040"/>
                </a:lnTo>
                <a:lnTo>
                  <a:pt x="43210" y="58040"/>
                </a:lnTo>
                <a:lnTo>
                  <a:pt x="43220" y="58040"/>
                </a:lnTo>
                <a:lnTo>
                  <a:pt x="43220" y="58030"/>
                </a:lnTo>
                <a:lnTo>
                  <a:pt x="43220" y="58020"/>
                </a:lnTo>
                <a:lnTo>
                  <a:pt x="43220" y="58010"/>
                </a:lnTo>
                <a:lnTo>
                  <a:pt x="43220" y="58000"/>
                </a:lnTo>
                <a:lnTo>
                  <a:pt x="43230" y="58000"/>
                </a:lnTo>
                <a:lnTo>
                  <a:pt x="43240" y="58010"/>
                </a:lnTo>
                <a:lnTo>
                  <a:pt x="43250" y="58010"/>
                </a:lnTo>
                <a:lnTo>
                  <a:pt x="43260" y="58020"/>
                </a:lnTo>
                <a:lnTo>
                  <a:pt x="43280" y="58030"/>
                </a:lnTo>
                <a:lnTo>
                  <a:pt x="43290" y="58030"/>
                </a:lnTo>
                <a:lnTo>
                  <a:pt x="43300" y="58020"/>
                </a:lnTo>
                <a:lnTo>
                  <a:pt x="43310" y="58010"/>
                </a:lnTo>
                <a:lnTo>
                  <a:pt x="43310" y="57990"/>
                </a:lnTo>
                <a:lnTo>
                  <a:pt x="43300" y="58000"/>
                </a:lnTo>
                <a:lnTo>
                  <a:pt x="43290" y="58000"/>
                </a:lnTo>
                <a:lnTo>
                  <a:pt x="43280" y="57990"/>
                </a:lnTo>
                <a:lnTo>
                  <a:pt x="43290" y="57990"/>
                </a:lnTo>
                <a:lnTo>
                  <a:pt x="43300" y="57970"/>
                </a:lnTo>
                <a:lnTo>
                  <a:pt x="43310" y="57970"/>
                </a:lnTo>
                <a:lnTo>
                  <a:pt x="43330" y="57960"/>
                </a:lnTo>
                <a:lnTo>
                  <a:pt x="43340" y="57950"/>
                </a:lnTo>
                <a:lnTo>
                  <a:pt x="43350" y="57940"/>
                </a:lnTo>
                <a:lnTo>
                  <a:pt x="43350" y="57930"/>
                </a:lnTo>
                <a:lnTo>
                  <a:pt x="43350" y="57920"/>
                </a:lnTo>
                <a:lnTo>
                  <a:pt x="43360" y="57910"/>
                </a:lnTo>
                <a:lnTo>
                  <a:pt x="43360" y="57900"/>
                </a:lnTo>
                <a:lnTo>
                  <a:pt x="43360" y="57890"/>
                </a:lnTo>
                <a:lnTo>
                  <a:pt x="43350" y="57880"/>
                </a:lnTo>
                <a:lnTo>
                  <a:pt x="43350" y="57870"/>
                </a:lnTo>
                <a:lnTo>
                  <a:pt x="43350" y="57860"/>
                </a:lnTo>
                <a:lnTo>
                  <a:pt x="43350" y="57850"/>
                </a:lnTo>
                <a:lnTo>
                  <a:pt x="43340" y="57840"/>
                </a:lnTo>
                <a:lnTo>
                  <a:pt x="43330" y="57830"/>
                </a:lnTo>
                <a:lnTo>
                  <a:pt x="43320" y="57830"/>
                </a:lnTo>
                <a:lnTo>
                  <a:pt x="43310" y="57830"/>
                </a:lnTo>
                <a:lnTo>
                  <a:pt x="43310" y="57820"/>
                </a:lnTo>
                <a:lnTo>
                  <a:pt x="43300" y="57810"/>
                </a:lnTo>
                <a:lnTo>
                  <a:pt x="43300" y="57800"/>
                </a:lnTo>
                <a:lnTo>
                  <a:pt x="43310" y="57800"/>
                </a:lnTo>
                <a:lnTo>
                  <a:pt x="43320" y="57790"/>
                </a:lnTo>
                <a:lnTo>
                  <a:pt x="43310" y="57780"/>
                </a:lnTo>
                <a:lnTo>
                  <a:pt x="43310" y="57770"/>
                </a:lnTo>
                <a:lnTo>
                  <a:pt x="43300" y="57770"/>
                </a:lnTo>
                <a:lnTo>
                  <a:pt x="43290" y="57770"/>
                </a:lnTo>
                <a:lnTo>
                  <a:pt x="43280" y="57770"/>
                </a:lnTo>
                <a:lnTo>
                  <a:pt x="43280" y="57760"/>
                </a:lnTo>
                <a:lnTo>
                  <a:pt x="43290" y="57740"/>
                </a:lnTo>
                <a:lnTo>
                  <a:pt x="43300" y="57730"/>
                </a:lnTo>
                <a:lnTo>
                  <a:pt x="43300" y="57720"/>
                </a:lnTo>
                <a:lnTo>
                  <a:pt x="43310" y="57710"/>
                </a:lnTo>
                <a:lnTo>
                  <a:pt x="43320" y="57710"/>
                </a:lnTo>
                <a:lnTo>
                  <a:pt x="43320" y="57700"/>
                </a:lnTo>
                <a:lnTo>
                  <a:pt x="43330" y="57700"/>
                </a:lnTo>
                <a:lnTo>
                  <a:pt x="43340" y="57700"/>
                </a:lnTo>
                <a:lnTo>
                  <a:pt x="43350" y="57700"/>
                </a:lnTo>
                <a:lnTo>
                  <a:pt x="43360" y="57690"/>
                </a:lnTo>
                <a:lnTo>
                  <a:pt x="43370" y="57680"/>
                </a:lnTo>
                <a:lnTo>
                  <a:pt x="43380" y="57680"/>
                </a:lnTo>
                <a:lnTo>
                  <a:pt x="43390" y="57670"/>
                </a:lnTo>
                <a:lnTo>
                  <a:pt x="43400" y="57670"/>
                </a:lnTo>
                <a:lnTo>
                  <a:pt x="43410" y="57660"/>
                </a:lnTo>
                <a:lnTo>
                  <a:pt x="43420" y="57660"/>
                </a:lnTo>
                <a:lnTo>
                  <a:pt x="43420" y="57650"/>
                </a:lnTo>
                <a:lnTo>
                  <a:pt x="43420" y="57640"/>
                </a:lnTo>
                <a:lnTo>
                  <a:pt x="43420" y="57630"/>
                </a:lnTo>
                <a:lnTo>
                  <a:pt x="43410" y="57620"/>
                </a:lnTo>
                <a:lnTo>
                  <a:pt x="43420" y="57610"/>
                </a:lnTo>
                <a:lnTo>
                  <a:pt x="43420" y="57600"/>
                </a:lnTo>
                <a:lnTo>
                  <a:pt x="43410" y="57590"/>
                </a:lnTo>
                <a:lnTo>
                  <a:pt x="43410" y="57580"/>
                </a:lnTo>
                <a:lnTo>
                  <a:pt x="43410" y="57570"/>
                </a:lnTo>
                <a:lnTo>
                  <a:pt x="43410" y="57560"/>
                </a:lnTo>
                <a:lnTo>
                  <a:pt x="43410" y="57550"/>
                </a:lnTo>
                <a:lnTo>
                  <a:pt x="43420" y="57540"/>
                </a:lnTo>
                <a:lnTo>
                  <a:pt x="43420" y="57530"/>
                </a:lnTo>
                <a:lnTo>
                  <a:pt x="43420" y="57520"/>
                </a:lnTo>
                <a:lnTo>
                  <a:pt x="43420" y="57510"/>
                </a:lnTo>
                <a:lnTo>
                  <a:pt x="43420" y="57500"/>
                </a:lnTo>
                <a:lnTo>
                  <a:pt x="43410" y="57490"/>
                </a:lnTo>
                <a:lnTo>
                  <a:pt x="43410" y="57480"/>
                </a:lnTo>
                <a:lnTo>
                  <a:pt x="43410" y="57470"/>
                </a:lnTo>
                <a:lnTo>
                  <a:pt x="43410" y="57460"/>
                </a:lnTo>
                <a:lnTo>
                  <a:pt x="43410" y="57450"/>
                </a:lnTo>
                <a:lnTo>
                  <a:pt x="43410" y="57440"/>
                </a:lnTo>
                <a:lnTo>
                  <a:pt x="43410" y="57430"/>
                </a:lnTo>
                <a:lnTo>
                  <a:pt x="43410" y="57420"/>
                </a:lnTo>
                <a:lnTo>
                  <a:pt x="43410" y="57410"/>
                </a:lnTo>
                <a:lnTo>
                  <a:pt x="43410" y="57400"/>
                </a:lnTo>
                <a:lnTo>
                  <a:pt x="43410" y="57390"/>
                </a:lnTo>
                <a:lnTo>
                  <a:pt x="43410" y="57380"/>
                </a:lnTo>
                <a:lnTo>
                  <a:pt x="43410" y="57370"/>
                </a:lnTo>
                <a:lnTo>
                  <a:pt x="43410" y="57360"/>
                </a:lnTo>
                <a:lnTo>
                  <a:pt x="43400" y="57350"/>
                </a:lnTo>
                <a:lnTo>
                  <a:pt x="43400" y="57340"/>
                </a:lnTo>
                <a:lnTo>
                  <a:pt x="43400" y="57330"/>
                </a:lnTo>
                <a:lnTo>
                  <a:pt x="43410" y="57320"/>
                </a:lnTo>
                <a:lnTo>
                  <a:pt x="43410" y="57310"/>
                </a:lnTo>
                <a:lnTo>
                  <a:pt x="43410" y="57300"/>
                </a:lnTo>
                <a:lnTo>
                  <a:pt x="43410" y="57290"/>
                </a:lnTo>
                <a:lnTo>
                  <a:pt x="43420" y="57280"/>
                </a:lnTo>
                <a:lnTo>
                  <a:pt x="43430" y="57280"/>
                </a:lnTo>
                <a:lnTo>
                  <a:pt x="43440" y="57280"/>
                </a:lnTo>
                <a:lnTo>
                  <a:pt x="43440" y="57270"/>
                </a:lnTo>
                <a:lnTo>
                  <a:pt x="43450" y="57270"/>
                </a:lnTo>
                <a:lnTo>
                  <a:pt x="43470" y="57270"/>
                </a:lnTo>
                <a:lnTo>
                  <a:pt x="43480" y="57270"/>
                </a:lnTo>
                <a:lnTo>
                  <a:pt x="43490" y="57270"/>
                </a:lnTo>
                <a:lnTo>
                  <a:pt x="43490" y="57280"/>
                </a:lnTo>
                <a:lnTo>
                  <a:pt x="43500" y="57290"/>
                </a:lnTo>
                <a:lnTo>
                  <a:pt x="43510" y="57290"/>
                </a:lnTo>
                <a:lnTo>
                  <a:pt x="43510" y="57300"/>
                </a:lnTo>
                <a:lnTo>
                  <a:pt x="43520" y="57300"/>
                </a:lnTo>
                <a:lnTo>
                  <a:pt x="43530" y="57290"/>
                </a:lnTo>
                <a:lnTo>
                  <a:pt x="43540" y="57290"/>
                </a:lnTo>
                <a:lnTo>
                  <a:pt x="43550" y="57290"/>
                </a:lnTo>
                <a:lnTo>
                  <a:pt x="43560" y="57290"/>
                </a:lnTo>
                <a:lnTo>
                  <a:pt x="43570" y="57290"/>
                </a:lnTo>
                <a:lnTo>
                  <a:pt x="43580" y="57280"/>
                </a:lnTo>
                <a:lnTo>
                  <a:pt x="43590" y="57280"/>
                </a:lnTo>
                <a:lnTo>
                  <a:pt x="43600" y="57280"/>
                </a:lnTo>
                <a:lnTo>
                  <a:pt x="43610" y="57280"/>
                </a:lnTo>
                <a:lnTo>
                  <a:pt x="43620" y="57280"/>
                </a:lnTo>
                <a:lnTo>
                  <a:pt x="43620" y="57270"/>
                </a:lnTo>
                <a:lnTo>
                  <a:pt x="43630" y="57260"/>
                </a:lnTo>
                <a:lnTo>
                  <a:pt x="43620" y="57250"/>
                </a:lnTo>
                <a:lnTo>
                  <a:pt x="43620" y="57240"/>
                </a:lnTo>
                <a:lnTo>
                  <a:pt x="43620" y="57230"/>
                </a:lnTo>
                <a:lnTo>
                  <a:pt x="43620" y="57220"/>
                </a:lnTo>
                <a:lnTo>
                  <a:pt x="43620" y="57210"/>
                </a:lnTo>
                <a:lnTo>
                  <a:pt x="43620" y="57200"/>
                </a:lnTo>
                <a:lnTo>
                  <a:pt x="43620" y="57190"/>
                </a:lnTo>
                <a:lnTo>
                  <a:pt x="43630" y="57190"/>
                </a:lnTo>
                <a:lnTo>
                  <a:pt x="43630" y="57180"/>
                </a:lnTo>
                <a:lnTo>
                  <a:pt x="43630" y="57170"/>
                </a:lnTo>
                <a:lnTo>
                  <a:pt x="43640" y="57170"/>
                </a:lnTo>
                <a:lnTo>
                  <a:pt x="43650" y="57170"/>
                </a:lnTo>
                <a:lnTo>
                  <a:pt x="43650" y="57160"/>
                </a:lnTo>
                <a:lnTo>
                  <a:pt x="43660" y="57150"/>
                </a:lnTo>
                <a:lnTo>
                  <a:pt x="43660" y="57140"/>
                </a:lnTo>
                <a:lnTo>
                  <a:pt x="43670" y="57120"/>
                </a:lnTo>
                <a:lnTo>
                  <a:pt x="43770" y="56860"/>
                </a:lnTo>
                <a:lnTo>
                  <a:pt x="43800" y="56790"/>
                </a:lnTo>
                <a:lnTo>
                  <a:pt x="43870" y="56600"/>
                </a:lnTo>
                <a:lnTo>
                  <a:pt x="43970" y="56350"/>
                </a:lnTo>
                <a:lnTo>
                  <a:pt x="43980" y="56310"/>
                </a:lnTo>
                <a:lnTo>
                  <a:pt x="44070" y="56070"/>
                </a:lnTo>
                <a:lnTo>
                  <a:pt x="44280" y="55530"/>
                </a:lnTo>
                <a:lnTo>
                  <a:pt x="44600" y="54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