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Kilifi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Kilif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460" y="77820"/>
                </a:moveTo>
                <a:lnTo>
                  <a:pt x="70450" y="77820"/>
                </a:lnTo>
                <a:lnTo>
                  <a:pt x="70460" y="77830"/>
                </a:lnTo>
                <a:lnTo>
                  <a:pt x="70460" y="77840"/>
                </a:lnTo>
                <a:lnTo>
                  <a:pt x="70470" y="77850"/>
                </a:lnTo>
                <a:lnTo>
                  <a:pt x="70470" y="77860"/>
                </a:lnTo>
                <a:lnTo>
                  <a:pt x="70480" y="77870"/>
                </a:lnTo>
                <a:lnTo>
                  <a:pt x="70480" y="77880"/>
                </a:lnTo>
                <a:lnTo>
                  <a:pt x="70480" y="77890"/>
                </a:lnTo>
                <a:lnTo>
                  <a:pt x="70480" y="77900"/>
                </a:lnTo>
                <a:lnTo>
                  <a:pt x="70480" y="77910"/>
                </a:lnTo>
                <a:lnTo>
                  <a:pt x="70490" y="77910"/>
                </a:lnTo>
                <a:lnTo>
                  <a:pt x="70490" y="77920"/>
                </a:lnTo>
                <a:lnTo>
                  <a:pt x="70500" y="77930"/>
                </a:lnTo>
                <a:lnTo>
                  <a:pt x="70500" y="77940"/>
                </a:lnTo>
                <a:lnTo>
                  <a:pt x="70490" y="77950"/>
                </a:lnTo>
                <a:lnTo>
                  <a:pt x="70500" y="77950"/>
                </a:lnTo>
                <a:lnTo>
                  <a:pt x="70500" y="77970"/>
                </a:lnTo>
                <a:lnTo>
                  <a:pt x="70500" y="77960"/>
                </a:lnTo>
                <a:lnTo>
                  <a:pt x="70500" y="77950"/>
                </a:lnTo>
                <a:lnTo>
                  <a:pt x="70500" y="77940"/>
                </a:lnTo>
                <a:lnTo>
                  <a:pt x="70510" y="77940"/>
                </a:lnTo>
                <a:lnTo>
                  <a:pt x="70520" y="77950"/>
                </a:lnTo>
                <a:lnTo>
                  <a:pt x="70530" y="77960"/>
                </a:lnTo>
                <a:lnTo>
                  <a:pt x="70530" y="77970"/>
                </a:lnTo>
                <a:lnTo>
                  <a:pt x="70540" y="77970"/>
                </a:lnTo>
                <a:lnTo>
                  <a:pt x="70550" y="77970"/>
                </a:lnTo>
                <a:lnTo>
                  <a:pt x="70560" y="77970"/>
                </a:lnTo>
                <a:lnTo>
                  <a:pt x="70570" y="77980"/>
                </a:lnTo>
                <a:lnTo>
                  <a:pt x="70570" y="77990"/>
                </a:lnTo>
                <a:lnTo>
                  <a:pt x="70570" y="78000"/>
                </a:lnTo>
                <a:lnTo>
                  <a:pt x="70570" y="78010"/>
                </a:lnTo>
                <a:lnTo>
                  <a:pt x="70560" y="78020"/>
                </a:lnTo>
                <a:lnTo>
                  <a:pt x="70560" y="78030"/>
                </a:lnTo>
                <a:lnTo>
                  <a:pt x="70550" y="78040"/>
                </a:lnTo>
                <a:lnTo>
                  <a:pt x="70550" y="78050"/>
                </a:lnTo>
                <a:lnTo>
                  <a:pt x="70540" y="78060"/>
                </a:lnTo>
                <a:lnTo>
                  <a:pt x="70540" y="78070"/>
                </a:lnTo>
                <a:lnTo>
                  <a:pt x="70530" y="78080"/>
                </a:lnTo>
                <a:lnTo>
                  <a:pt x="70530" y="78090"/>
                </a:lnTo>
                <a:lnTo>
                  <a:pt x="70530" y="78100"/>
                </a:lnTo>
                <a:lnTo>
                  <a:pt x="70520" y="78120"/>
                </a:lnTo>
                <a:lnTo>
                  <a:pt x="70520" y="78130"/>
                </a:lnTo>
                <a:lnTo>
                  <a:pt x="70520" y="78140"/>
                </a:lnTo>
                <a:lnTo>
                  <a:pt x="70510" y="78150"/>
                </a:lnTo>
                <a:lnTo>
                  <a:pt x="70510" y="78170"/>
                </a:lnTo>
                <a:lnTo>
                  <a:pt x="70510" y="78180"/>
                </a:lnTo>
                <a:lnTo>
                  <a:pt x="70500" y="78180"/>
                </a:lnTo>
                <a:lnTo>
                  <a:pt x="70500" y="78190"/>
                </a:lnTo>
                <a:lnTo>
                  <a:pt x="70490" y="78210"/>
                </a:lnTo>
                <a:lnTo>
                  <a:pt x="70490" y="78220"/>
                </a:lnTo>
                <a:lnTo>
                  <a:pt x="70490" y="78230"/>
                </a:lnTo>
                <a:lnTo>
                  <a:pt x="70480" y="78240"/>
                </a:lnTo>
                <a:lnTo>
                  <a:pt x="70470" y="78250"/>
                </a:lnTo>
                <a:lnTo>
                  <a:pt x="70460" y="78260"/>
                </a:lnTo>
                <a:lnTo>
                  <a:pt x="70460" y="78270"/>
                </a:lnTo>
                <a:lnTo>
                  <a:pt x="70460" y="78280"/>
                </a:lnTo>
                <a:lnTo>
                  <a:pt x="70470" y="78270"/>
                </a:lnTo>
                <a:lnTo>
                  <a:pt x="70480" y="78270"/>
                </a:lnTo>
                <a:lnTo>
                  <a:pt x="70470" y="78290"/>
                </a:lnTo>
                <a:lnTo>
                  <a:pt x="70480" y="78300"/>
                </a:lnTo>
                <a:lnTo>
                  <a:pt x="70480" y="78290"/>
                </a:lnTo>
                <a:lnTo>
                  <a:pt x="70490" y="78300"/>
                </a:lnTo>
                <a:lnTo>
                  <a:pt x="70500" y="78300"/>
                </a:lnTo>
                <a:lnTo>
                  <a:pt x="70500" y="78310"/>
                </a:lnTo>
                <a:lnTo>
                  <a:pt x="70500" y="78320"/>
                </a:lnTo>
                <a:lnTo>
                  <a:pt x="70500" y="78330"/>
                </a:lnTo>
                <a:lnTo>
                  <a:pt x="70500" y="78340"/>
                </a:lnTo>
                <a:lnTo>
                  <a:pt x="70500" y="78350"/>
                </a:lnTo>
                <a:lnTo>
                  <a:pt x="70490" y="78360"/>
                </a:lnTo>
                <a:lnTo>
                  <a:pt x="70490" y="78370"/>
                </a:lnTo>
                <a:lnTo>
                  <a:pt x="70490" y="78380"/>
                </a:lnTo>
                <a:lnTo>
                  <a:pt x="70490" y="78390"/>
                </a:lnTo>
                <a:lnTo>
                  <a:pt x="70490" y="78400"/>
                </a:lnTo>
                <a:lnTo>
                  <a:pt x="70490" y="78410"/>
                </a:lnTo>
                <a:lnTo>
                  <a:pt x="70480" y="78420"/>
                </a:lnTo>
                <a:lnTo>
                  <a:pt x="70480" y="78430"/>
                </a:lnTo>
                <a:lnTo>
                  <a:pt x="70480" y="78450"/>
                </a:lnTo>
                <a:lnTo>
                  <a:pt x="70480" y="78460"/>
                </a:lnTo>
                <a:lnTo>
                  <a:pt x="70480" y="78470"/>
                </a:lnTo>
                <a:lnTo>
                  <a:pt x="70480" y="78480"/>
                </a:lnTo>
                <a:lnTo>
                  <a:pt x="70480" y="78490"/>
                </a:lnTo>
                <a:lnTo>
                  <a:pt x="70470" y="78500"/>
                </a:lnTo>
                <a:lnTo>
                  <a:pt x="70470" y="78510"/>
                </a:lnTo>
                <a:lnTo>
                  <a:pt x="70470" y="78520"/>
                </a:lnTo>
                <a:lnTo>
                  <a:pt x="70470" y="78530"/>
                </a:lnTo>
                <a:lnTo>
                  <a:pt x="70480" y="78540"/>
                </a:lnTo>
                <a:lnTo>
                  <a:pt x="70480" y="78550"/>
                </a:lnTo>
                <a:lnTo>
                  <a:pt x="70490" y="78550"/>
                </a:lnTo>
                <a:lnTo>
                  <a:pt x="70490" y="78560"/>
                </a:lnTo>
                <a:lnTo>
                  <a:pt x="70490" y="78570"/>
                </a:lnTo>
                <a:lnTo>
                  <a:pt x="70490" y="78580"/>
                </a:lnTo>
                <a:lnTo>
                  <a:pt x="70490" y="78590"/>
                </a:lnTo>
                <a:lnTo>
                  <a:pt x="70490" y="78600"/>
                </a:lnTo>
                <a:lnTo>
                  <a:pt x="70490" y="78610"/>
                </a:lnTo>
                <a:lnTo>
                  <a:pt x="70490" y="78630"/>
                </a:lnTo>
                <a:lnTo>
                  <a:pt x="70490" y="78640"/>
                </a:lnTo>
                <a:lnTo>
                  <a:pt x="70490" y="78650"/>
                </a:lnTo>
                <a:lnTo>
                  <a:pt x="70480" y="78660"/>
                </a:lnTo>
                <a:lnTo>
                  <a:pt x="70480" y="78670"/>
                </a:lnTo>
                <a:lnTo>
                  <a:pt x="70480" y="78680"/>
                </a:lnTo>
                <a:lnTo>
                  <a:pt x="70480" y="78690"/>
                </a:lnTo>
                <a:lnTo>
                  <a:pt x="70480" y="78700"/>
                </a:lnTo>
                <a:lnTo>
                  <a:pt x="70480" y="78710"/>
                </a:lnTo>
                <a:lnTo>
                  <a:pt x="70480" y="78720"/>
                </a:lnTo>
                <a:lnTo>
                  <a:pt x="70470" y="78730"/>
                </a:lnTo>
                <a:lnTo>
                  <a:pt x="70470" y="78740"/>
                </a:lnTo>
                <a:lnTo>
                  <a:pt x="70470" y="78750"/>
                </a:lnTo>
                <a:lnTo>
                  <a:pt x="70470" y="78760"/>
                </a:lnTo>
                <a:lnTo>
                  <a:pt x="70460" y="78770"/>
                </a:lnTo>
                <a:lnTo>
                  <a:pt x="70460" y="78780"/>
                </a:lnTo>
                <a:lnTo>
                  <a:pt x="70460" y="78790"/>
                </a:lnTo>
                <a:lnTo>
                  <a:pt x="70460" y="78800"/>
                </a:lnTo>
                <a:lnTo>
                  <a:pt x="70450" y="78810"/>
                </a:lnTo>
                <a:lnTo>
                  <a:pt x="70450" y="78820"/>
                </a:lnTo>
                <a:lnTo>
                  <a:pt x="70450" y="78830"/>
                </a:lnTo>
                <a:lnTo>
                  <a:pt x="70440" y="78840"/>
                </a:lnTo>
                <a:lnTo>
                  <a:pt x="70440" y="78850"/>
                </a:lnTo>
                <a:lnTo>
                  <a:pt x="70440" y="78860"/>
                </a:lnTo>
                <a:lnTo>
                  <a:pt x="70440" y="78870"/>
                </a:lnTo>
                <a:lnTo>
                  <a:pt x="70430" y="78880"/>
                </a:lnTo>
                <a:lnTo>
                  <a:pt x="70430" y="78890"/>
                </a:lnTo>
                <a:lnTo>
                  <a:pt x="70430" y="78900"/>
                </a:lnTo>
                <a:lnTo>
                  <a:pt x="70420" y="78910"/>
                </a:lnTo>
                <a:lnTo>
                  <a:pt x="70410" y="78920"/>
                </a:lnTo>
                <a:lnTo>
                  <a:pt x="70410" y="78930"/>
                </a:lnTo>
                <a:lnTo>
                  <a:pt x="70400" y="78940"/>
                </a:lnTo>
                <a:lnTo>
                  <a:pt x="70400" y="78950"/>
                </a:lnTo>
                <a:lnTo>
                  <a:pt x="70390" y="78970"/>
                </a:lnTo>
                <a:lnTo>
                  <a:pt x="70380" y="78980"/>
                </a:lnTo>
                <a:lnTo>
                  <a:pt x="70380" y="78990"/>
                </a:lnTo>
                <a:lnTo>
                  <a:pt x="70370" y="79000"/>
                </a:lnTo>
                <a:lnTo>
                  <a:pt x="70370" y="79010"/>
                </a:lnTo>
                <a:lnTo>
                  <a:pt x="70360" y="79020"/>
                </a:lnTo>
                <a:lnTo>
                  <a:pt x="70360" y="79030"/>
                </a:lnTo>
                <a:lnTo>
                  <a:pt x="70360" y="79040"/>
                </a:lnTo>
                <a:lnTo>
                  <a:pt x="70360" y="79050"/>
                </a:lnTo>
                <a:lnTo>
                  <a:pt x="70360" y="79060"/>
                </a:lnTo>
                <a:lnTo>
                  <a:pt x="70360" y="79070"/>
                </a:lnTo>
                <a:lnTo>
                  <a:pt x="70370" y="79080"/>
                </a:lnTo>
                <a:lnTo>
                  <a:pt x="70370" y="79090"/>
                </a:lnTo>
                <a:lnTo>
                  <a:pt x="70370" y="79100"/>
                </a:lnTo>
                <a:lnTo>
                  <a:pt x="70360" y="79120"/>
                </a:lnTo>
                <a:lnTo>
                  <a:pt x="70350" y="79130"/>
                </a:lnTo>
                <a:lnTo>
                  <a:pt x="70350" y="79140"/>
                </a:lnTo>
                <a:lnTo>
                  <a:pt x="70360" y="79150"/>
                </a:lnTo>
                <a:lnTo>
                  <a:pt x="70360" y="79160"/>
                </a:lnTo>
                <a:lnTo>
                  <a:pt x="70370" y="79170"/>
                </a:lnTo>
                <a:lnTo>
                  <a:pt x="70370" y="79180"/>
                </a:lnTo>
                <a:lnTo>
                  <a:pt x="70360" y="79190"/>
                </a:lnTo>
                <a:lnTo>
                  <a:pt x="70360" y="79200"/>
                </a:lnTo>
                <a:lnTo>
                  <a:pt x="70350" y="79210"/>
                </a:lnTo>
                <a:lnTo>
                  <a:pt x="70350" y="79220"/>
                </a:lnTo>
                <a:lnTo>
                  <a:pt x="70350" y="79230"/>
                </a:lnTo>
                <a:lnTo>
                  <a:pt x="70350" y="79240"/>
                </a:lnTo>
                <a:lnTo>
                  <a:pt x="70360" y="79230"/>
                </a:lnTo>
                <a:lnTo>
                  <a:pt x="70370" y="79240"/>
                </a:lnTo>
                <a:lnTo>
                  <a:pt x="70370" y="79250"/>
                </a:lnTo>
                <a:lnTo>
                  <a:pt x="70370" y="79260"/>
                </a:lnTo>
                <a:lnTo>
                  <a:pt x="70380" y="79270"/>
                </a:lnTo>
                <a:lnTo>
                  <a:pt x="70380" y="79280"/>
                </a:lnTo>
                <a:lnTo>
                  <a:pt x="70380" y="79300"/>
                </a:lnTo>
                <a:lnTo>
                  <a:pt x="70380" y="79310"/>
                </a:lnTo>
                <a:lnTo>
                  <a:pt x="70370" y="79320"/>
                </a:lnTo>
                <a:lnTo>
                  <a:pt x="70370" y="79330"/>
                </a:lnTo>
                <a:lnTo>
                  <a:pt x="70370" y="79340"/>
                </a:lnTo>
                <a:lnTo>
                  <a:pt x="70370" y="79350"/>
                </a:lnTo>
                <a:lnTo>
                  <a:pt x="70370" y="79360"/>
                </a:lnTo>
                <a:lnTo>
                  <a:pt x="70370" y="79370"/>
                </a:lnTo>
                <a:lnTo>
                  <a:pt x="70360" y="79380"/>
                </a:lnTo>
                <a:lnTo>
                  <a:pt x="70360" y="79390"/>
                </a:lnTo>
                <a:lnTo>
                  <a:pt x="70350" y="79400"/>
                </a:lnTo>
                <a:lnTo>
                  <a:pt x="70360" y="79410"/>
                </a:lnTo>
                <a:lnTo>
                  <a:pt x="70360" y="79420"/>
                </a:lnTo>
                <a:lnTo>
                  <a:pt x="70360" y="79430"/>
                </a:lnTo>
                <a:lnTo>
                  <a:pt x="70350" y="79440"/>
                </a:lnTo>
                <a:lnTo>
                  <a:pt x="70340" y="79450"/>
                </a:lnTo>
                <a:lnTo>
                  <a:pt x="70340" y="79460"/>
                </a:lnTo>
                <a:lnTo>
                  <a:pt x="70340" y="79470"/>
                </a:lnTo>
                <a:lnTo>
                  <a:pt x="70330" y="79470"/>
                </a:lnTo>
                <a:lnTo>
                  <a:pt x="70330" y="79480"/>
                </a:lnTo>
                <a:lnTo>
                  <a:pt x="70330" y="79490"/>
                </a:lnTo>
                <a:lnTo>
                  <a:pt x="70330" y="79500"/>
                </a:lnTo>
                <a:lnTo>
                  <a:pt x="70320" y="79510"/>
                </a:lnTo>
                <a:lnTo>
                  <a:pt x="70320" y="79520"/>
                </a:lnTo>
                <a:lnTo>
                  <a:pt x="70320" y="79530"/>
                </a:lnTo>
                <a:lnTo>
                  <a:pt x="70320" y="79540"/>
                </a:lnTo>
                <a:lnTo>
                  <a:pt x="70310" y="79550"/>
                </a:lnTo>
                <a:lnTo>
                  <a:pt x="70310" y="79560"/>
                </a:lnTo>
                <a:lnTo>
                  <a:pt x="70310" y="79570"/>
                </a:lnTo>
                <a:lnTo>
                  <a:pt x="70310" y="79580"/>
                </a:lnTo>
                <a:lnTo>
                  <a:pt x="70300" y="79590"/>
                </a:lnTo>
                <a:lnTo>
                  <a:pt x="70300" y="79600"/>
                </a:lnTo>
                <a:lnTo>
                  <a:pt x="70300" y="79610"/>
                </a:lnTo>
                <a:lnTo>
                  <a:pt x="70300" y="79620"/>
                </a:lnTo>
                <a:lnTo>
                  <a:pt x="70300" y="79630"/>
                </a:lnTo>
                <a:lnTo>
                  <a:pt x="70300" y="79640"/>
                </a:lnTo>
                <a:lnTo>
                  <a:pt x="70290" y="79650"/>
                </a:lnTo>
                <a:lnTo>
                  <a:pt x="70290" y="79660"/>
                </a:lnTo>
                <a:lnTo>
                  <a:pt x="70290" y="79670"/>
                </a:lnTo>
                <a:lnTo>
                  <a:pt x="70290" y="79680"/>
                </a:lnTo>
                <a:lnTo>
                  <a:pt x="70290" y="79690"/>
                </a:lnTo>
                <a:lnTo>
                  <a:pt x="70290" y="79700"/>
                </a:lnTo>
                <a:lnTo>
                  <a:pt x="70290" y="79710"/>
                </a:lnTo>
                <a:lnTo>
                  <a:pt x="70290" y="79720"/>
                </a:lnTo>
                <a:lnTo>
                  <a:pt x="70290" y="79730"/>
                </a:lnTo>
                <a:lnTo>
                  <a:pt x="70290" y="79740"/>
                </a:lnTo>
                <a:lnTo>
                  <a:pt x="70290" y="79750"/>
                </a:lnTo>
                <a:lnTo>
                  <a:pt x="70300" y="79760"/>
                </a:lnTo>
                <a:lnTo>
                  <a:pt x="70300" y="79770"/>
                </a:lnTo>
                <a:lnTo>
                  <a:pt x="70300" y="79780"/>
                </a:lnTo>
                <a:lnTo>
                  <a:pt x="70310" y="79790"/>
                </a:lnTo>
                <a:lnTo>
                  <a:pt x="70300" y="79790"/>
                </a:lnTo>
                <a:lnTo>
                  <a:pt x="70300" y="79810"/>
                </a:lnTo>
                <a:lnTo>
                  <a:pt x="70300" y="79820"/>
                </a:lnTo>
                <a:lnTo>
                  <a:pt x="70300" y="79830"/>
                </a:lnTo>
                <a:lnTo>
                  <a:pt x="70300" y="79840"/>
                </a:lnTo>
                <a:lnTo>
                  <a:pt x="70300" y="79850"/>
                </a:lnTo>
                <a:lnTo>
                  <a:pt x="70300" y="79860"/>
                </a:lnTo>
                <a:lnTo>
                  <a:pt x="70310" y="79880"/>
                </a:lnTo>
                <a:lnTo>
                  <a:pt x="70310" y="79890"/>
                </a:lnTo>
                <a:lnTo>
                  <a:pt x="70320" y="79890"/>
                </a:lnTo>
                <a:lnTo>
                  <a:pt x="70320" y="79900"/>
                </a:lnTo>
                <a:lnTo>
                  <a:pt x="70330" y="79900"/>
                </a:lnTo>
                <a:lnTo>
                  <a:pt x="70340" y="79890"/>
                </a:lnTo>
                <a:lnTo>
                  <a:pt x="70340" y="79900"/>
                </a:lnTo>
                <a:lnTo>
                  <a:pt x="70350" y="79910"/>
                </a:lnTo>
                <a:lnTo>
                  <a:pt x="70360" y="79920"/>
                </a:lnTo>
                <a:lnTo>
                  <a:pt x="70370" y="79930"/>
                </a:lnTo>
                <a:lnTo>
                  <a:pt x="70370" y="79940"/>
                </a:lnTo>
                <a:lnTo>
                  <a:pt x="70380" y="79950"/>
                </a:lnTo>
                <a:lnTo>
                  <a:pt x="70380" y="79960"/>
                </a:lnTo>
                <a:lnTo>
                  <a:pt x="70390" y="79970"/>
                </a:lnTo>
                <a:lnTo>
                  <a:pt x="70390" y="79980"/>
                </a:lnTo>
                <a:lnTo>
                  <a:pt x="70400" y="79980"/>
                </a:lnTo>
                <a:lnTo>
                  <a:pt x="70400" y="79990"/>
                </a:lnTo>
                <a:lnTo>
                  <a:pt x="70410" y="80000"/>
                </a:lnTo>
                <a:lnTo>
                  <a:pt x="70410" y="80010"/>
                </a:lnTo>
                <a:lnTo>
                  <a:pt x="70420" y="80020"/>
                </a:lnTo>
                <a:lnTo>
                  <a:pt x="70430" y="80030"/>
                </a:lnTo>
                <a:lnTo>
                  <a:pt x="70430" y="80040"/>
                </a:lnTo>
                <a:lnTo>
                  <a:pt x="70440" y="80050"/>
                </a:lnTo>
                <a:lnTo>
                  <a:pt x="70440" y="80060"/>
                </a:lnTo>
                <a:lnTo>
                  <a:pt x="70450" y="80060"/>
                </a:lnTo>
                <a:lnTo>
                  <a:pt x="70460" y="80070"/>
                </a:lnTo>
                <a:lnTo>
                  <a:pt x="70460" y="80080"/>
                </a:lnTo>
                <a:lnTo>
                  <a:pt x="70470" y="80080"/>
                </a:lnTo>
                <a:lnTo>
                  <a:pt x="70470" y="80090"/>
                </a:lnTo>
                <a:lnTo>
                  <a:pt x="70480" y="80100"/>
                </a:lnTo>
                <a:lnTo>
                  <a:pt x="70490" y="80110"/>
                </a:lnTo>
                <a:lnTo>
                  <a:pt x="70490" y="80120"/>
                </a:lnTo>
                <a:lnTo>
                  <a:pt x="70500" y="80130"/>
                </a:lnTo>
                <a:lnTo>
                  <a:pt x="70500" y="80140"/>
                </a:lnTo>
                <a:lnTo>
                  <a:pt x="70500" y="80150"/>
                </a:lnTo>
                <a:lnTo>
                  <a:pt x="70510" y="80160"/>
                </a:lnTo>
                <a:lnTo>
                  <a:pt x="70510" y="80170"/>
                </a:lnTo>
                <a:lnTo>
                  <a:pt x="70510" y="80180"/>
                </a:lnTo>
                <a:lnTo>
                  <a:pt x="70520" y="80190"/>
                </a:lnTo>
                <a:lnTo>
                  <a:pt x="70530" y="80190"/>
                </a:lnTo>
                <a:lnTo>
                  <a:pt x="70540" y="80190"/>
                </a:lnTo>
                <a:lnTo>
                  <a:pt x="70550" y="80190"/>
                </a:lnTo>
                <a:lnTo>
                  <a:pt x="70560" y="80190"/>
                </a:lnTo>
                <a:lnTo>
                  <a:pt x="70570" y="80190"/>
                </a:lnTo>
                <a:lnTo>
                  <a:pt x="70580" y="80190"/>
                </a:lnTo>
                <a:lnTo>
                  <a:pt x="70590" y="80180"/>
                </a:lnTo>
                <a:lnTo>
                  <a:pt x="70600" y="80190"/>
                </a:lnTo>
                <a:lnTo>
                  <a:pt x="70600" y="80200"/>
                </a:lnTo>
                <a:lnTo>
                  <a:pt x="70600" y="80210"/>
                </a:lnTo>
                <a:lnTo>
                  <a:pt x="70610" y="80220"/>
                </a:lnTo>
                <a:lnTo>
                  <a:pt x="70610" y="80230"/>
                </a:lnTo>
                <a:lnTo>
                  <a:pt x="70620" y="80230"/>
                </a:lnTo>
                <a:lnTo>
                  <a:pt x="70630" y="80240"/>
                </a:lnTo>
                <a:lnTo>
                  <a:pt x="70640" y="80240"/>
                </a:lnTo>
                <a:lnTo>
                  <a:pt x="70650" y="80240"/>
                </a:lnTo>
                <a:lnTo>
                  <a:pt x="70660" y="80250"/>
                </a:lnTo>
                <a:lnTo>
                  <a:pt x="70670" y="80250"/>
                </a:lnTo>
                <a:lnTo>
                  <a:pt x="70670" y="80260"/>
                </a:lnTo>
                <a:lnTo>
                  <a:pt x="70680" y="80250"/>
                </a:lnTo>
                <a:lnTo>
                  <a:pt x="70690" y="80250"/>
                </a:lnTo>
                <a:lnTo>
                  <a:pt x="70700" y="80250"/>
                </a:lnTo>
                <a:lnTo>
                  <a:pt x="70710" y="80250"/>
                </a:lnTo>
                <a:lnTo>
                  <a:pt x="70720" y="80250"/>
                </a:lnTo>
                <a:lnTo>
                  <a:pt x="70730" y="80250"/>
                </a:lnTo>
                <a:lnTo>
                  <a:pt x="70740" y="80250"/>
                </a:lnTo>
                <a:lnTo>
                  <a:pt x="70750" y="80240"/>
                </a:lnTo>
                <a:lnTo>
                  <a:pt x="70760" y="80240"/>
                </a:lnTo>
                <a:lnTo>
                  <a:pt x="70770" y="80240"/>
                </a:lnTo>
                <a:lnTo>
                  <a:pt x="70780" y="80230"/>
                </a:lnTo>
                <a:lnTo>
                  <a:pt x="70790" y="80220"/>
                </a:lnTo>
                <a:lnTo>
                  <a:pt x="70800" y="80220"/>
                </a:lnTo>
                <a:lnTo>
                  <a:pt x="70810" y="80210"/>
                </a:lnTo>
                <a:lnTo>
                  <a:pt x="70820" y="80200"/>
                </a:lnTo>
                <a:lnTo>
                  <a:pt x="70830" y="80190"/>
                </a:lnTo>
                <a:lnTo>
                  <a:pt x="70830" y="80180"/>
                </a:lnTo>
                <a:lnTo>
                  <a:pt x="70840" y="80170"/>
                </a:lnTo>
                <a:lnTo>
                  <a:pt x="70850" y="80170"/>
                </a:lnTo>
                <a:lnTo>
                  <a:pt x="70850" y="80160"/>
                </a:lnTo>
                <a:lnTo>
                  <a:pt x="70860" y="80170"/>
                </a:lnTo>
                <a:lnTo>
                  <a:pt x="70870" y="80160"/>
                </a:lnTo>
                <a:lnTo>
                  <a:pt x="70870" y="80150"/>
                </a:lnTo>
                <a:lnTo>
                  <a:pt x="70880" y="80140"/>
                </a:lnTo>
                <a:lnTo>
                  <a:pt x="70880" y="80130"/>
                </a:lnTo>
                <a:lnTo>
                  <a:pt x="70890" y="80130"/>
                </a:lnTo>
                <a:lnTo>
                  <a:pt x="70900" y="80130"/>
                </a:lnTo>
                <a:lnTo>
                  <a:pt x="70910" y="80130"/>
                </a:lnTo>
                <a:lnTo>
                  <a:pt x="70920" y="80120"/>
                </a:lnTo>
                <a:lnTo>
                  <a:pt x="70930" y="80120"/>
                </a:lnTo>
                <a:lnTo>
                  <a:pt x="70940" y="80120"/>
                </a:lnTo>
                <a:lnTo>
                  <a:pt x="70950" y="80120"/>
                </a:lnTo>
                <a:lnTo>
                  <a:pt x="70960" y="80120"/>
                </a:lnTo>
                <a:lnTo>
                  <a:pt x="70970" y="80120"/>
                </a:lnTo>
                <a:lnTo>
                  <a:pt x="70970" y="80130"/>
                </a:lnTo>
                <a:lnTo>
                  <a:pt x="70970" y="80140"/>
                </a:lnTo>
                <a:lnTo>
                  <a:pt x="70970" y="80150"/>
                </a:lnTo>
                <a:lnTo>
                  <a:pt x="70970" y="80160"/>
                </a:lnTo>
                <a:lnTo>
                  <a:pt x="70970" y="80170"/>
                </a:lnTo>
                <a:lnTo>
                  <a:pt x="70980" y="80180"/>
                </a:lnTo>
                <a:lnTo>
                  <a:pt x="70980" y="80190"/>
                </a:lnTo>
                <a:lnTo>
                  <a:pt x="70980" y="80200"/>
                </a:lnTo>
                <a:lnTo>
                  <a:pt x="70980" y="80210"/>
                </a:lnTo>
                <a:lnTo>
                  <a:pt x="70970" y="80220"/>
                </a:lnTo>
                <a:lnTo>
                  <a:pt x="70970" y="80230"/>
                </a:lnTo>
                <a:lnTo>
                  <a:pt x="70970" y="80240"/>
                </a:lnTo>
                <a:lnTo>
                  <a:pt x="70960" y="80250"/>
                </a:lnTo>
                <a:lnTo>
                  <a:pt x="70960" y="80260"/>
                </a:lnTo>
                <a:lnTo>
                  <a:pt x="70950" y="80260"/>
                </a:lnTo>
                <a:lnTo>
                  <a:pt x="70950" y="80270"/>
                </a:lnTo>
                <a:lnTo>
                  <a:pt x="70940" y="80270"/>
                </a:lnTo>
                <a:lnTo>
                  <a:pt x="70930" y="80270"/>
                </a:lnTo>
                <a:lnTo>
                  <a:pt x="70930" y="80260"/>
                </a:lnTo>
                <a:lnTo>
                  <a:pt x="70920" y="80250"/>
                </a:lnTo>
                <a:lnTo>
                  <a:pt x="70910" y="80240"/>
                </a:lnTo>
                <a:lnTo>
                  <a:pt x="70900" y="80250"/>
                </a:lnTo>
                <a:lnTo>
                  <a:pt x="70890" y="80260"/>
                </a:lnTo>
                <a:lnTo>
                  <a:pt x="70880" y="80270"/>
                </a:lnTo>
                <a:lnTo>
                  <a:pt x="70870" y="80280"/>
                </a:lnTo>
                <a:lnTo>
                  <a:pt x="70870" y="80290"/>
                </a:lnTo>
                <a:lnTo>
                  <a:pt x="70860" y="80290"/>
                </a:lnTo>
                <a:lnTo>
                  <a:pt x="70860" y="80300"/>
                </a:lnTo>
                <a:lnTo>
                  <a:pt x="70850" y="80310"/>
                </a:lnTo>
                <a:lnTo>
                  <a:pt x="70840" y="80310"/>
                </a:lnTo>
                <a:lnTo>
                  <a:pt x="70830" y="80320"/>
                </a:lnTo>
                <a:lnTo>
                  <a:pt x="70820" y="80320"/>
                </a:lnTo>
                <a:lnTo>
                  <a:pt x="70820" y="80330"/>
                </a:lnTo>
                <a:lnTo>
                  <a:pt x="70810" y="80340"/>
                </a:lnTo>
                <a:lnTo>
                  <a:pt x="70790" y="80340"/>
                </a:lnTo>
                <a:lnTo>
                  <a:pt x="70780" y="80340"/>
                </a:lnTo>
                <a:lnTo>
                  <a:pt x="70770" y="80340"/>
                </a:lnTo>
                <a:lnTo>
                  <a:pt x="70760" y="80340"/>
                </a:lnTo>
                <a:lnTo>
                  <a:pt x="70750" y="80340"/>
                </a:lnTo>
                <a:lnTo>
                  <a:pt x="70740" y="80340"/>
                </a:lnTo>
                <a:lnTo>
                  <a:pt x="70730" y="80350"/>
                </a:lnTo>
                <a:lnTo>
                  <a:pt x="70720" y="80350"/>
                </a:lnTo>
                <a:lnTo>
                  <a:pt x="70710" y="80350"/>
                </a:lnTo>
                <a:lnTo>
                  <a:pt x="70700" y="80360"/>
                </a:lnTo>
                <a:lnTo>
                  <a:pt x="70690" y="80360"/>
                </a:lnTo>
                <a:lnTo>
                  <a:pt x="70680" y="80370"/>
                </a:lnTo>
                <a:lnTo>
                  <a:pt x="70670" y="80370"/>
                </a:lnTo>
                <a:lnTo>
                  <a:pt x="70670" y="80380"/>
                </a:lnTo>
                <a:lnTo>
                  <a:pt x="70650" y="80390"/>
                </a:lnTo>
                <a:lnTo>
                  <a:pt x="70640" y="80400"/>
                </a:lnTo>
                <a:lnTo>
                  <a:pt x="70630" y="80410"/>
                </a:lnTo>
                <a:lnTo>
                  <a:pt x="70620" y="80420"/>
                </a:lnTo>
                <a:lnTo>
                  <a:pt x="70610" y="80430"/>
                </a:lnTo>
                <a:lnTo>
                  <a:pt x="70610" y="80440"/>
                </a:lnTo>
                <a:lnTo>
                  <a:pt x="70600" y="80450"/>
                </a:lnTo>
                <a:lnTo>
                  <a:pt x="70590" y="80460"/>
                </a:lnTo>
                <a:lnTo>
                  <a:pt x="70590" y="80470"/>
                </a:lnTo>
                <a:lnTo>
                  <a:pt x="70590" y="80480"/>
                </a:lnTo>
                <a:lnTo>
                  <a:pt x="70580" y="80490"/>
                </a:lnTo>
                <a:lnTo>
                  <a:pt x="70580" y="80500"/>
                </a:lnTo>
                <a:lnTo>
                  <a:pt x="70580" y="80510"/>
                </a:lnTo>
                <a:lnTo>
                  <a:pt x="70580" y="80520"/>
                </a:lnTo>
                <a:lnTo>
                  <a:pt x="70580" y="80530"/>
                </a:lnTo>
                <a:lnTo>
                  <a:pt x="70580" y="80540"/>
                </a:lnTo>
                <a:lnTo>
                  <a:pt x="70590" y="80550"/>
                </a:lnTo>
                <a:lnTo>
                  <a:pt x="70580" y="80560"/>
                </a:lnTo>
                <a:lnTo>
                  <a:pt x="70580" y="80570"/>
                </a:lnTo>
                <a:lnTo>
                  <a:pt x="70580" y="80580"/>
                </a:lnTo>
                <a:lnTo>
                  <a:pt x="70580" y="80590"/>
                </a:lnTo>
                <a:lnTo>
                  <a:pt x="70570" y="80590"/>
                </a:lnTo>
                <a:lnTo>
                  <a:pt x="70560" y="80590"/>
                </a:lnTo>
                <a:lnTo>
                  <a:pt x="70550" y="80590"/>
                </a:lnTo>
                <a:lnTo>
                  <a:pt x="70540" y="80600"/>
                </a:lnTo>
                <a:lnTo>
                  <a:pt x="70530" y="80600"/>
                </a:lnTo>
                <a:lnTo>
                  <a:pt x="70520" y="80600"/>
                </a:lnTo>
                <a:lnTo>
                  <a:pt x="70510" y="80600"/>
                </a:lnTo>
                <a:lnTo>
                  <a:pt x="70510" y="80610"/>
                </a:lnTo>
                <a:lnTo>
                  <a:pt x="70500" y="80610"/>
                </a:lnTo>
                <a:lnTo>
                  <a:pt x="70490" y="80610"/>
                </a:lnTo>
                <a:lnTo>
                  <a:pt x="70480" y="80620"/>
                </a:lnTo>
                <a:lnTo>
                  <a:pt x="70470" y="80620"/>
                </a:lnTo>
                <a:lnTo>
                  <a:pt x="70460" y="80630"/>
                </a:lnTo>
                <a:lnTo>
                  <a:pt x="70450" y="80630"/>
                </a:lnTo>
                <a:lnTo>
                  <a:pt x="70440" y="80640"/>
                </a:lnTo>
                <a:lnTo>
                  <a:pt x="70430" y="80650"/>
                </a:lnTo>
                <a:lnTo>
                  <a:pt x="70420" y="80660"/>
                </a:lnTo>
                <a:lnTo>
                  <a:pt x="70410" y="80660"/>
                </a:lnTo>
                <a:lnTo>
                  <a:pt x="70410" y="80670"/>
                </a:lnTo>
                <a:lnTo>
                  <a:pt x="70400" y="80680"/>
                </a:lnTo>
                <a:lnTo>
                  <a:pt x="70390" y="80680"/>
                </a:lnTo>
                <a:lnTo>
                  <a:pt x="70390" y="80690"/>
                </a:lnTo>
                <a:lnTo>
                  <a:pt x="70380" y="80700"/>
                </a:lnTo>
                <a:lnTo>
                  <a:pt x="70370" y="80710"/>
                </a:lnTo>
                <a:lnTo>
                  <a:pt x="70370" y="80720"/>
                </a:lnTo>
                <a:lnTo>
                  <a:pt x="70360" y="80730"/>
                </a:lnTo>
                <a:lnTo>
                  <a:pt x="70360" y="80740"/>
                </a:lnTo>
                <a:lnTo>
                  <a:pt x="70360" y="80750"/>
                </a:lnTo>
                <a:lnTo>
                  <a:pt x="70350" y="80760"/>
                </a:lnTo>
                <a:lnTo>
                  <a:pt x="70350" y="80770"/>
                </a:lnTo>
                <a:lnTo>
                  <a:pt x="70350" y="80780"/>
                </a:lnTo>
                <a:lnTo>
                  <a:pt x="70340" y="80790"/>
                </a:lnTo>
                <a:lnTo>
                  <a:pt x="70340" y="80800"/>
                </a:lnTo>
                <a:lnTo>
                  <a:pt x="70340" y="80810"/>
                </a:lnTo>
                <a:lnTo>
                  <a:pt x="70340" y="80820"/>
                </a:lnTo>
                <a:lnTo>
                  <a:pt x="70340" y="80830"/>
                </a:lnTo>
                <a:lnTo>
                  <a:pt x="70350" y="80840"/>
                </a:lnTo>
                <a:lnTo>
                  <a:pt x="70350" y="80850"/>
                </a:lnTo>
                <a:lnTo>
                  <a:pt x="70350" y="80860"/>
                </a:lnTo>
                <a:lnTo>
                  <a:pt x="70360" y="80860"/>
                </a:lnTo>
                <a:lnTo>
                  <a:pt x="70360" y="80870"/>
                </a:lnTo>
                <a:lnTo>
                  <a:pt x="70370" y="80880"/>
                </a:lnTo>
                <a:lnTo>
                  <a:pt x="70380" y="80890"/>
                </a:lnTo>
                <a:lnTo>
                  <a:pt x="70380" y="80900"/>
                </a:lnTo>
                <a:lnTo>
                  <a:pt x="70380" y="80920"/>
                </a:lnTo>
                <a:lnTo>
                  <a:pt x="70390" y="80930"/>
                </a:lnTo>
                <a:lnTo>
                  <a:pt x="70390" y="80940"/>
                </a:lnTo>
                <a:lnTo>
                  <a:pt x="70380" y="80950"/>
                </a:lnTo>
                <a:lnTo>
                  <a:pt x="70370" y="80960"/>
                </a:lnTo>
                <a:lnTo>
                  <a:pt x="70360" y="80960"/>
                </a:lnTo>
                <a:lnTo>
                  <a:pt x="70360" y="80970"/>
                </a:lnTo>
                <a:lnTo>
                  <a:pt x="70350" y="80970"/>
                </a:lnTo>
                <a:lnTo>
                  <a:pt x="70340" y="80980"/>
                </a:lnTo>
                <a:lnTo>
                  <a:pt x="70330" y="80980"/>
                </a:lnTo>
                <a:lnTo>
                  <a:pt x="70320" y="80980"/>
                </a:lnTo>
                <a:lnTo>
                  <a:pt x="70310" y="80990"/>
                </a:lnTo>
                <a:lnTo>
                  <a:pt x="70300" y="81000"/>
                </a:lnTo>
                <a:lnTo>
                  <a:pt x="70290" y="81000"/>
                </a:lnTo>
                <a:lnTo>
                  <a:pt x="70280" y="81010"/>
                </a:lnTo>
                <a:lnTo>
                  <a:pt x="70270" y="81020"/>
                </a:lnTo>
                <a:lnTo>
                  <a:pt x="70260" y="81030"/>
                </a:lnTo>
                <a:lnTo>
                  <a:pt x="70250" y="81030"/>
                </a:lnTo>
                <a:lnTo>
                  <a:pt x="70250" y="81040"/>
                </a:lnTo>
                <a:lnTo>
                  <a:pt x="70240" y="81050"/>
                </a:lnTo>
                <a:lnTo>
                  <a:pt x="70230" y="81060"/>
                </a:lnTo>
                <a:lnTo>
                  <a:pt x="70230" y="81070"/>
                </a:lnTo>
                <a:lnTo>
                  <a:pt x="70230" y="81080"/>
                </a:lnTo>
                <a:lnTo>
                  <a:pt x="70220" y="81090"/>
                </a:lnTo>
                <a:lnTo>
                  <a:pt x="70220" y="81100"/>
                </a:lnTo>
                <a:lnTo>
                  <a:pt x="70220" y="81110"/>
                </a:lnTo>
                <a:lnTo>
                  <a:pt x="70220" y="81120"/>
                </a:lnTo>
                <a:lnTo>
                  <a:pt x="70220" y="81130"/>
                </a:lnTo>
                <a:lnTo>
                  <a:pt x="70220" y="81140"/>
                </a:lnTo>
                <a:lnTo>
                  <a:pt x="70230" y="81150"/>
                </a:lnTo>
                <a:lnTo>
                  <a:pt x="70240" y="81160"/>
                </a:lnTo>
                <a:lnTo>
                  <a:pt x="70240" y="81170"/>
                </a:lnTo>
                <a:lnTo>
                  <a:pt x="70240" y="81180"/>
                </a:lnTo>
                <a:lnTo>
                  <a:pt x="70250" y="81190"/>
                </a:lnTo>
                <a:lnTo>
                  <a:pt x="70250" y="81200"/>
                </a:lnTo>
                <a:lnTo>
                  <a:pt x="70250" y="81210"/>
                </a:lnTo>
                <a:lnTo>
                  <a:pt x="70250" y="81220"/>
                </a:lnTo>
                <a:lnTo>
                  <a:pt x="70250" y="81230"/>
                </a:lnTo>
                <a:lnTo>
                  <a:pt x="70250" y="81240"/>
                </a:lnTo>
                <a:lnTo>
                  <a:pt x="70250" y="81250"/>
                </a:lnTo>
                <a:lnTo>
                  <a:pt x="70250" y="81260"/>
                </a:lnTo>
                <a:lnTo>
                  <a:pt x="70250" y="81270"/>
                </a:lnTo>
                <a:lnTo>
                  <a:pt x="70260" y="81280"/>
                </a:lnTo>
                <a:lnTo>
                  <a:pt x="70260" y="81290"/>
                </a:lnTo>
                <a:lnTo>
                  <a:pt x="70260" y="81300"/>
                </a:lnTo>
                <a:lnTo>
                  <a:pt x="70260" y="81310"/>
                </a:lnTo>
                <a:lnTo>
                  <a:pt x="70260" y="81320"/>
                </a:lnTo>
                <a:lnTo>
                  <a:pt x="70270" y="81330"/>
                </a:lnTo>
                <a:lnTo>
                  <a:pt x="70270" y="81340"/>
                </a:lnTo>
                <a:lnTo>
                  <a:pt x="70270" y="81350"/>
                </a:lnTo>
                <a:lnTo>
                  <a:pt x="70270" y="81360"/>
                </a:lnTo>
                <a:lnTo>
                  <a:pt x="70270" y="81370"/>
                </a:lnTo>
                <a:lnTo>
                  <a:pt x="70270" y="81380"/>
                </a:lnTo>
                <a:lnTo>
                  <a:pt x="70270" y="81390"/>
                </a:lnTo>
                <a:lnTo>
                  <a:pt x="70270" y="81410"/>
                </a:lnTo>
                <a:lnTo>
                  <a:pt x="70280" y="81420"/>
                </a:lnTo>
                <a:lnTo>
                  <a:pt x="70280" y="81430"/>
                </a:lnTo>
                <a:lnTo>
                  <a:pt x="70280" y="81440"/>
                </a:lnTo>
                <a:lnTo>
                  <a:pt x="70290" y="81450"/>
                </a:lnTo>
                <a:lnTo>
                  <a:pt x="70290" y="81460"/>
                </a:lnTo>
                <a:lnTo>
                  <a:pt x="70290" y="81470"/>
                </a:lnTo>
                <a:lnTo>
                  <a:pt x="70290" y="81480"/>
                </a:lnTo>
                <a:lnTo>
                  <a:pt x="70290" y="81490"/>
                </a:lnTo>
                <a:lnTo>
                  <a:pt x="70290" y="81500"/>
                </a:lnTo>
                <a:lnTo>
                  <a:pt x="70280" y="81510"/>
                </a:lnTo>
                <a:lnTo>
                  <a:pt x="70280" y="81520"/>
                </a:lnTo>
                <a:lnTo>
                  <a:pt x="70280" y="81530"/>
                </a:lnTo>
                <a:lnTo>
                  <a:pt x="70270" y="81530"/>
                </a:lnTo>
                <a:lnTo>
                  <a:pt x="70260" y="81540"/>
                </a:lnTo>
                <a:lnTo>
                  <a:pt x="70260" y="81550"/>
                </a:lnTo>
                <a:lnTo>
                  <a:pt x="70250" y="81560"/>
                </a:lnTo>
                <a:lnTo>
                  <a:pt x="70250" y="81570"/>
                </a:lnTo>
                <a:lnTo>
                  <a:pt x="70240" y="81580"/>
                </a:lnTo>
                <a:lnTo>
                  <a:pt x="70230" y="81590"/>
                </a:lnTo>
                <a:lnTo>
                  <a:pt x="70220" y="81600"/>
                </a:lnTo>
                <a:lnTo>
                  <a:pt x="70210" y="81600"/>
                </a:lnTo>
                <a:lnTo>
                  <a:pt x="70210" y="81610"/>
                </a:lnTo>
                <a:lnTo>
                  <a:pt x="70200" y="81620"/>
                </a:lnTo>
                <a:lnTo>
                  <a:pt x="70200" y="81630"/>
                </a:lnTo>
                <a:lnTo>
                  <a:pt x="70190" y="81640"/>
                </a:lnTo>
                <a:lnTo>
                  <a:pt x="70190" y="81650"/>
                </a:lnTo>
                <a:lnTo>
                  <a:pt x="70180" y="81660"/>
                </a:lnTo>
                <a:lnTo>
                  <a:pt x="70180" y="81670"/>
                </a:lnTo>
                <a:lnTo>
                  <a:pt x="70170" y="81680"/>
                </a:lnTo>
                <a:lnTo>
                  <a:pt x="70160" y="81690"/>
                </a:lnTo>
                <a:lnTo>
                  <a:pt x="70160" y="81700"/>
                </a:lnTo>
                <a:lnTo>
                  <a:pt x="70150" y="81710"/>
                </a:lnTo>
                <a:lnTo>
                  <a:pt x="70150" y="81720"/>
                </a:lnTo>
                <a:lnTo>
                  <a:pt x="70140" y="81730"/>
                </a:lnTo>
                <a:lnTo>
                  <a:pt x="70140" y="81740"/>
                </a:lnTo>
                <a:lnTo>
                  <a:pt x="70140" y="81750"/>
                </a:lnTo>
                <a:lnTo>
                  <a:pt x="70130" y="81760"/>
                </a:lnTo>
                <a:lnTo>
                  <a:pt x="70130" y="81770"/>
                </a:lnTo>
                <a:lnTo>
                  <a:pt x="70120" y="81780"/>
                </a:lnTo>
                <a:lnTo>
                  <a:pt x="70120" y="81800"/>
                </a:lnTo>
                <a:lnTo>
                  <a:pt x="70110" y="81800"/>
                </a:lnTo>
                <a:lnTo>
                  <a:pt x="70110" y="81810"/>
                </a:lnTo>
                <a:lnTo>
                  <a:pt x="70100" y="81820"/>
                </a:lnTo>
                <a:lnTo>
                  <a:pt x="70090" y="81830"/>
                </a:lnTo>
                <a:lnTo>
                  <a:pt x="70090" y="81840"/>
                </a:lnTo>
                <a:lnTo>
                  <a:pt x="70080" y="81830"/>
                </a:lnTo>
                <a:lnTo>
                  <a:pt x="70080" y="81840"/>
                </a:lnTo>
                <a:lnTo>
                  <a:pt x="70080" y="81850"/>
                </a:lnTo>
                <a:lnTo>
                  <a:pt x="70070" y="81860"/>
                </a:lnTo>
                <a:lnTo>
                  <a:pt x="70060" y="81870"/>
                </a:lnTo>
                <a:lnTo>
                  <a:pt x="70050" y="81880"/>
                </a:lnTo>
                <a:lnTo>
                  <a:pt x="70040" y="81890"/>
                </a:lnTo>
                <a:lnTo>
                  <a:pt x="70040" y="81900"/>
                </a:lnTo>
                <a:lnTo>
                  <a:pt x="70030" y="81910"/>
                </a:lnTo>
                <a:lnTo>
                  <a:pt x="70020" y="81910"/>
                </a:lnTo>
                <a:lnTo>
                  <a:pt x="70020" y="81920"/>
                </a:lnTo>
                <a:lnTo>
                  <a:pt x="70010" y="81920"/>
                </a:lnTo>
                <a:lnTo>
                  <a:pt x="70010" y="81930"/>
                </a:lnTo>
                <a:lnTo>
                  <a:pt x="70000" y="81940"/>
                </a:lnTo>
                <a:lnTo>
                  <a:pt x="69990" y="81950"/>
                </a:lnTo>
                <a:lnTo>
                  <a:pt x="69980" y="81960"/>
                </a:lnTo>
                <a:lnTo>
                  <a:pt x="69980" y="81970"/>
                </a:lnTo>
                <a:lnTo>
                  <a:pt x="69970" y="81980"/>
                </a:lnTo>
                <a:lnTo>
                  <a:pt x="69960" y="81990"/>
                </a:lnTo>
                <a:lnTo>
                  <a:pt x="69960" y="82000"/>
                </a:lnTo>
                <a:lnTo>
                  <a:pt x="69950" y="82010"/>
                </a:lnTo>
                <a:lnTo>
                  <a:pt x="69940" y="82020"/>
                </a:lnTo>
                <a:lnTo>
                  <a:pt x="69940" y="82030"/>
                </a:lnTo>
                <a:lnTo>
                  <a:pt x="69930" y="82040"/>
                </a:lnTo>
                <a:lnTo>
                  <a:pt x="69930" y="82050"/>
                </a:lnTo>
                <a:lnTo>
                  <a:pt x="69930" y="82060"/>
                </a:lnTo>
                <a:lnTo>
                  <a:pt x="69920" y="82070"/>
                </a:lnTo>
                <a:lnTo>
                  <a:pt x="69920" y="82080"/>
                </a:lnTo>
                <a:lnTo>
                  <a:pt x="69910" y="82090"/>
                </a:lnTo>
                <a:lnTo>
                  <a:pt x="69910" y="82100"/>
                </a:lnTo>
                <a:lnTo>
                  <a:pt x="69910" y="82110"/>
                </a:lnTo>
                <a:lnTo>
                  <a:pt x="69900" y="82120"/>
                </a:lnTo>
                <a:lnTo>
                  <a:pt x="69900" y="82130"/>
                </a:lnTo>
                <a:lnTo>
                  <a:pt x="69900" y="82140"/>
                </a:lnTo>
                <a:lnTo>
                  <a:pt x="69900" y="82150"/>
                </a:lnTo>
                <a:lnTo>
                  <a:pt x="69900" y="82160"/>
                </a:lnTo>
                <a:lnTo>
                  <a:pt x="69900" y="82170"/>
                </a:lnTo>
                <a:lnTo>
                  <a:pt x="69900" y="82180"/>
                </a:lnTo>
                <a:lnTo>
                  <a:pt x="69900" y="82190"/>
                </a:lnTo>
                <a:lnTo>
                  <a:pt x="69900" y="82200"/>
                </a:lnTo>
                <a:lnTo>
                  <a:pt x="69910" y="82210"/>
                </a:lnTo>
                <a:lnTo>
                  <a:pt x="69910" y="82220"/>
                </a:lnTo>
                <a:lnTo>
                  <a:pt x="69920" y="82230"/>
                </a:lnTo>
                <a:lnTo>
                  <a:pt x="69920" y="82240"/>
                </a:lnTo>
                <a:lnTo>
                  <a:pt x="69930" y="82240"/>
                </a:lnTo>
                <a:lnTo>
                  <a:pt x="69930" y="82250"/>
                </a:lnTo>
                <a:lnTo>
                  <a:pt x="69940" y="82260"/>
                </a:lnTo>
                <a:lnTo>
                  <a:pt x="69940" y="82270"/>
                </a:lnTo>
                <a:lnTo>
                  <a:pt x="69950" y="82270"/>
                </a:lnTo>
                <a:lnTo>
                  <a:pt x="69950" y="82280"/>
                </a:lnTo>
                <a:lnTo>
                  <a:pt x="69950" y="82290"/>
                </a:lnTo>
                <a:lnTo>
                  <a:pt x="69950" y="82300"/>
                </a:lnTo>
                <a:lnTo>
                  <a:pt x="69950" y="82310"/>
                </a:lnTo>
                <a:lnTo>
                  <a:pt x="69950" y="82320"/>
                </a:lnTo>
                <a:lnTo>
                  <a:pt x="69960" y="82320"/>
                </a:lnTo>
                <a:lnTo>
                  <a:pt x="69960" y="82330"/>
                </a:lnTo>
                <a:lnTo>
                  <a:pt x="69970" y="82330"/>
                </a:lnTo>
                <a:lnTo>
                  <a:pt x="69980" y="82330"/>
                </a:lnTo>
                <a:lnTo>
                  <a:pt x="69980" y="82340"/>
                </a:lnTo>
                <a:lnTo>
                  <a:pt x="69970" y="82350"/>
                </a:lnTo>
                <a:lnTo>
                  <a:pt x="69970" y="82360"/>
                </a:lnTo>
                <a:lnTo>
                  <a:pt x="69970" y="82370"/>
                </a:lnTo>
                <a:lnTo>
                  <a:pt x="69970" y="82380"/>
                </a:lnTo>
                <a:lnTo>
                  <a:pt x="69970" y="82390"/>
                </a:lnTo>
                <a:lnTo>
                  <a:pt x="69960" y="82400"/>
                </a:lnTo>
                <a:lnTo>
                  <a:pt x="69960" y="82410"/>
                </a:lnTo>
                <a:lnTo>
                  <a:pt x="69960" y="82420"/>
                </a:lnTo>
                <a:lnTo>
                  <a:pt x="69960" y="82430"/>
                </a:lnTo>
                <a:lnTo>
                  <a:pt x="69960" y="82440"/>
                </a:lnTo>
                <a:lnTo>
                  <a:pt x="69960" y="82450"/>
                </a:lnTo>
                <a:lnTo>
                  <a:pt x="69960" y="82460"/>
                </a:lnTo>
                <a:lnTo>
                  <a:pt x="69960" y="82470"/>
                </a:lnTo>
                <a:lnTo>
                  <a:pt x="69960" y="82480"/>
                </a:lnTo>
                <a:lnTo>
                  <a:pt x="69960" y="82490"/>
                </a:lnTo>
                <a:lnTo>
                  <a:pt x="69960" y="82500"/>
                </a:lnTo>
                <a:lnTo>
                  <a:pt x="69950" y="82510"/>
                </a:lnTo>
                <a:lnTo>
                  <a:pt x="69950" y="82520"/>
                </a:lnTo>
                <a:lnTo>
                  <a:pt x="69950" y="82530"/>
                </a:lnTo>
                <a:lnTo>
                  <a:pt x="69950" y="82540"/>
                </a:lnTo>
                <a:lnTo>
                  <a:pt x="69950" y="82550"/>
                </a:lnTo>
                <a:lnTo>
                  <a:pt x="69960" y="82560"/>
                </a:lnTo>
                <a:lnTo>
                  <a:pt x="69970" y="82560"/>
                </a:lnTo>
                <a:lnTo>
                  <a:pt x="69970" y="82570"/>
                </a:lnTo>
                <a:lnTo>
                  <a:pt x="69980" y="82570"/>
                </a:lnTo>
                <a:lnTo>
                  <a:pt x="69980" y="82580"/>
                </a:lnTo>
                <a:lnTo>
                  <a:pt x="69990" y="82590"/>
                </a:lnTo>
                <a:lnTo>
                  <a:pt x="69990" y="82600"/>
                </a:lnTo>
                <a:lnTo>
                  <a:pt x="70000" y="82610"/>
                </a:lnTo>
                <a:lnTo>
                  <a:pt x="70010" y="82610"/>
                </a:lnTo>
                <a:lnTo>
                  <a:pt x="70010" y="82620"/>
                </a:lnTo>
                <a:lnTo>
                  <a:pt x="70000" y="82630"/>
                </a:lnTo>
                <a:lnTo>
                  <a:pt x="70000" y="82640"/>
                </a:lnTo>
                <a:lnTo>
                  <a:pt x="69990" y="82650"/>
                </a:lnTo>
                <a:lnTo>
                  <a:pt x="69990" y="82660"/>
                </a:lnTo>
                <a:lnTo>
                  <a:pt x="69990" y="82670"/>
                </a:lnTo>
                <a:lnTo>
                  <a:pt x="69980" y="82670"/>
                </a:lnTo>
                <a:lnTo>
                  <a:pt x="69990" y="82690"/>
                </a:lnTo>
                <a:lnTo>
                  <a:pt x="69980" y="82700"/>
                </a:lnTo>
                <a:lnTo>
                  <a:pt x="69970" y="82710"/>
                </a:lnTo>
                <a:lnTo>
                  <a:pt x="69970" y="82720"/>
                </a:lnTo>
                <a:lnTo>
                  <a:pt x="69960" y="82720"/>
                </a:lnTo>
                <a:lnTo>
                  <a:pt x="69950" y="82730"/>
                </a:lnTo>
                <a:lnTo>
                  <a:pt x="69940" y="82740"/>
                </a:lnTo>
                <a:lnTo>
                  <a:pt x="69940" y="82750"/>
                </a:lnTo>
                <a:lnTo>
                  <a:pt x="69930" y="82760"/>
                </a:lnTo>
                <a:lnTo>
                  <a:pt x="69930" y="82770"/>
                </a:lnTo>
                <a:lnTo>
                  <a:pt x="69930" y="82780"/>
                </a:lnTo>
                <a:lnTo>
                  <a:pt x="69930" y="82790"/>
                </a:lnTo>
                <a:lnTo>
                  <a:pt x="69930" y="82800"/>
                </a:lnTo>
                <a:lnTo>
                  <a:pt x="69930" y="82810"/>
                </a:lnTo>
                <a:lnTo>
                  <a:pt x="69940" y="82810"/>
                </a:lnTo>
                <a:lnTo>
                  <a:pt x="69940" y="82820"/>
                </a:lnTo>
                <a:lnTo>
                  <a:pt x="69940" y="82830"/>
                </a:lnTo>
                <a:lnTo>
                  <a:pt x="69930" y="82840"/>
                </a:lnTo>
                <a:lnTo>
                  <a:pt x="69930" y="82850"/>
                </a:lnTo>
                <a:lnTo>
                  <a:pt x="69920" y="82860"/>
                </a:lnTo>
                <a:lnTo>
                  <a:pt x="69910" y="82870"/>
                </a:lnTo>
                <a:lnTo>
                  <a:pt x="69910" y="82880"/>
                </a:lnTo>
                <a:lnTo>
                  <a:pt x="69910" y="82890"/>
                </a:lnTo>
                <a:lnTo>
                  <a:pt x="69910" y="82900"/>
                </a:lnTo>
                <a:lnTo>
                  <a:pt x="69900" y="82910"/>
                </a:lnTo>
                <a:lnTo>
                  <a:pt x="69900" y="82920"/>
                </a:lnTo>
                <a:lnTo>
                  <a:pt x="69890" y="82930"/>
                </a:lnTo>
                <a:lnTo>
                  <a:pt x="69890" y="82940"/>
                </a:lnTo>
                <a:lnTo>
                  <a:pt x="69880" y="82940"/>
                </a:lnTo>
                <a:lnTo>
                  <a:pt x="69870" y="82950"/>
                </a:lnTo>
                <a:lnTo>
                  <a:pt x="69860" y="82950"/>
                </a:lnTo>
                <a:lnTo>
                  <a:pt x="69860" y="82960"/>
                </a:lnTo>
                <a:lnTo>
                  <a:pt x="69850" y="82970"/>
                </a:lnTo>
                <a:lnTo>
                  <a:pt x="69850" y="82980"/>
                </a:lnTo>
                <a:lnTo>
                  <a:pt x="69840" y="82980"/>
                </a:lnTo>
                <a:lnTo>
                  <a:pt x="69830" y="82990"/>
                </a:lnTo>
                <a:lnTo>
                  <a:pt x="69820" y="83000"/>
                </a:lnTo>
                <a:lnTo>
                  <a:pt x="69810" y="83010"/>
                </a:lnTo>
                <a:lnTo>
                  <a:pt x="69800" y="83010"/>
                </a:lnTo>
                <a:lnTo>
                  <a:pt x="69800" y="83020"/>
                </a:lnTo>
                <a:lnTo>
                  <a:pt x="69790" y="83020"/>
                </a:lnTo>
                <a:lnTo>
                  <a:pt x="69780" y="83030"/>
                </a:lnTo>
                <a:lnTo>
                  <a:pt x="69780" y="83040"/>
                </a:lnTo>
                <a:lnTo>
                  <a:pt x="69770" y="83040"/>
                </a:lnTo>
                <a:lnTo>
                  <a:pt x="69760" y="83040"/>
                </a:lnTo>
                <a:lnTo>
                  <a:pt x="69760" y="83050"/>
                </a:lnTo>
                <a:lnTo>
                  <a:pt x="69750" y="83050"/>
                </a:lnTo>
                <a:lnTo>
                  <a:pt x="69740" y="83060"/>
                </a:lnTo>
                <a:lnTo>
                  <a:pt x="69730" y="83060"/>
                </a:lnTo>
                <a:lnTo>
                  <a:pt x="69730" y="83070"/>
                </a:lnTo>
                <a:lnTo>
                  <a:pt x="69720" y="83070"/>
                </a:lnTo>
                <a:lnTo>
                  <a:pt x="69710" y="83080"/>
                </a:lnTo>
                <a:lnTo>
                  <a:pt x="69700" y="83080"/>
                </a:lnTo>
                <a:lnTo>
                  <a:pt x="69690" y="83090"/>
                </a:lnTo>
                <a:lnTo>
                  <a:pt x="69680" y="83100"/>
                </a:lnTo>
                <a:lnTo>
                  <a:pt x="69660" y="83100"/>
                </a:lnTo>
                <a:lnTo>
                  <a:pt x="69650" y="83110"/>
                </a:lnTo>
                <a:lnTo>
                  <a:pt x="69640" y="83120"/>
                </a:lnTo>
                <a:lnTo>
                  <a:pt x="69630" y="83130"/>
                </a:lnTo>
                <a:lnTo>
                  <a:pt x="69620" y="83130"/>
                </a:lnTo>
                <a:lnTo>
                  <a:pt x="69610" y="83140"/>
                </a:lnTo>
                <a:lnTo>
                  <a:pt x="69600" y="83150"/>
                </a:lnTo>
                <a:lnTo>
                  <a:pt x="69590" y="83150"/>
                </a:lnTo>
                <a:lnTo>
                  <a:pt x="69580" y="83160"/>
                </a:lnTo>
                <a:lnTo>
                  <a:pt x="69570" y="83160"/>
                </a:lnTo>
                <a:lnTo>
                  <a:pt x="69560" y="83170"/>
                </a:lnTo>
                <a:lnTo>
                  <a:pt x="69550" y="83170"/>
                </a:lnTo>
                <a:lnTo>
                  <a:pt x="69540" y="83170"/>
                </a:lnTo>
                <a:lnTo>
                  <a:pt x="69530" y="83180"/>
                </a:lnTo>
                <a:lnTo>
                  <a:pt x="69520" y="83180"/>
                </a:lnTo>
                <a:lnTo>
                  <a:pt x="69510" y="83180"/>
                </a:lnTo>
                <a:lnTo>
                  <a:pt x="69500" y="83190"/>
                </a:lnTo>
                <a:lnTo>
                  <a:pt x="69490" y="83190"/>
                </a:lnTo>
                <a:lnTo>
                  <a:pt x="69480" y="83190"/>
                </a:lnTo>
                <a:lnTo>
                  <a:pt x="69470" y="83200"/>
                </a:lnTo>
                <a:lnTo>
                  <a:pt x="69470" y="83210"/>
                </a:lnTo>
                <a:lnTo>
                  <a:pt x="69460" y="83210"/>
                </a:lnTo>
                <a:lnTo>
                  <a:pt x="69460" y="83220"/>
                </a:lnTo>
                <a:lnTo>
                  <a:pt x="69450" y="83230"/>
                </a:lnTo>
                <a:lnTo>
                  <a:pt x="69440" y="83240"/>
                </a:lnTo>
                <a:lnTo>
                  <a:pt x="69430" y="83240"/>
                </a:lnTo>
                <a:lnTo>
                  <a:pt x="69420" y="83250"/>
                </a:lnTo>
                <a:lnTo>
                  <a:pt x="69410" y="83250"/>
                </a:lnTo>
                <a:lnTo>
                  <a:pt x="69410" y="83260"/>
                </a:lnTo>
                <a:lnTo>
                  <a:pt x="69400" y="83260"/>
                </a:lnTo>
                <a:lnTo>
                  <a:pt x="69390" y="83270"/>
                </a:lnTo>
                <a:lnTo>
                  <a:pt x="69380" y="83280"/>
                </a:lnTo>
                <a:lnTo>
                  <a:pt x="69370" y="83290"/>
                </a:lnTo>
                <a:lnTo>
                  <a:pt x="69360" y="83300"/>
                </a:lnTo>
                <a:lnTo>
                  <a:pt x="69350" y="83310"/>
                </a:lnTo>
                <a:lnTo>
                  <a:pt x="69340" y="83310"/>
                </a:lnTo>
                <a:lnTo>
                  <a:pt x="69330" y="83320"/>
                </a:lnTo>
                <a:lnTo>
                  <a:pt x="69320" y="83330"/>
                </a:lnTo>
                <a:lnTo>
                  <a:pt x="69310" y="83340"/>
                </a:lnTo>
                <a:lnTo>
                  <a:pt x="69300" y="83340"/>
                </a:lnTo>
                <a:lnTo>
                  <a:pt x="69290" y="83350"/>
                </a:lnTo>
                <a:lnTo>
                  <a:pt x="69280" y="83350"/>
                </a:lnTo>
                <a:lnTo>
                  <a:pt x="69270" y="83360"/>
                </a:lnTo>
                <a:lnTo>
                  <a:pt x="69260" y="83360"/>
                </a:lnTo>
                <a:lnTo>
                  <a:pt x="69250" y="83370"/>
                </a:lnTo>
                <a:lnTo>
                  <a:pt x="69240" y="83370"/>
                </a:lnTo>
                <a:lnTo>
                  <a:pt x="69230" y="83380"/>
                </a:lnTo>
                <a:lnTo>
                  <a:pt x="69220" y="83380"/>
                </a:lnTo>
                <a:lnTo>
                  <a:pt x="69210" y="83390"/>
                </a:lnTo>
                <a:lnTo>
                  <a:pt x="69200" y="83390"/>
                </a:lnTo>
                <a:lnTo>
                  <a:pt x="69190" y="83390"/>
                </a:lnTo>
                <a:lnTo>
                  <a:pt x="69180" y="83400"/>
                </a:lnTo>
                <a:lnTo>
                  <a:pt x="69170" y="83400"/>
                </a:lnTo>
                <a:lnTo>
                  <a:pt x="69170" y="83410"/>
                </a:lnTo>
                <a:lnTo>
                  <a:pt x="69160" y="83410"/>
                </a:lnTo>
                <a:lnTo>
                  <a:pt x="69150" y="83420"/>
                </a:lnTo>
                <a:lnTo>
                  <a:pt x="69150" y="83430"/>
                </a:lnTo>
                <a:lnTo>
                  <a:pt x="69150" y="83440"/>
                </a:lnTo>
                <a:lnTo>
                  <a:pt x="69150" y="83450"/>
                </a:lnTo>
                <a:lnTo>
                  <a:pt x="69140" y="83450"/>
                </a:lnTo>
                <a:lnTo>
                  <a:pt x="69130" y="83460"/>
                </a:lnTo>
                <a:lnTo>
                  <a:pt x="69120" y="83450"/>
                </a:lnTo>
                <a:lnTo>
                  <a:pt x="69120" y="83460"/>
                </a:lnTo>
                <a:lnTo>
                  <a:pt x="69110" y="83470"/>
                </a:lnTo>
                <a:lnTo>
                  <a:pt x="69100" y="83470"/>
                </a:lnTo>
                <a:lnTo>
                  <a:pt x="69100" y="83480"/>
                </a:lnTo>
                <a:lnTo>
                  <a:pt x="69090" y="83480"/>
                </a:lnTo>
                <a:lnTo>
                  <a:pt x="69080" y="83490"/>
                </a:lnTo>
                <a:lnTo>
                  <a:pt x="69070" y="83500"/>
                </a:lnTo>
                <a:lnTo>
                  <a:pt x="69060" y="83500"/>
                </a:lnTo>
                <a:lnTo>
                  <a:pt x="69060" y="83490"/>
                </a:lnTo>
                <a:lnTo>
                  <a:pt x="69050" y="83480"/>
                </a:lnTo>
                <a:lnTo>
                  <a:pt x="69040" y="83490"/>
                </a:lnTo>
                <a:lnTo>
                  <a:pt x="69040" y="83500"/>
                </a:lnTo>
                <a:lnTo>
                  <a:pt x="69050" y="83500"/>
                </a:lnTo>
                <a:lnTo>
                  <a:pt x="69040" y="83510"/>
                </a:lnTo>
                <a:lnTo>
                  <a:pt x="69030" y="83510"/>
                </a:lnTo>
                <a:lnTo>
                  <a:pt x="69030" y="83520"/>
                </a:lnTo>
                <a:lnTo>
                  <a:pt x="69020" y="83530"/>
                </a:lnTo>
                <a:lnTo>
                  <a:pt x="69010" y="83530"/>
                </a:lnTo>
                <a:lnTo>
                  <a:pt x="69000" y="83540"/>
                </a:lnTo>
                <a:lnTo>
                  <a:pt x="68990" y="83550"/>
                </a:lnTo>
                <a:lnTo>
                  <a:pt x="68980" y="83550"/>
                </a:lnTo>
                <a:lnTo>
                  <a:pt x="68970" y="83560"/>
                </a:lnTo>
                <a:lnTo>
                  <a:pt x="68960" y="83560"/>
                </a:lnTo>
                <a:lnTo>
                  <a:pt x="68960" y="83550"/>
                </a:lnTo>
                <a:lnTo>
                  <a:pt x="68960" y="83540"/>
                </a:lnTo>
                <a:lnTo>
                  <a:pt x="68960" y="83530"/>
                </a:lnTo>
                <a:lnTo>
                  <a:pt x="68950" y="83530"/>
                </a:lnTo>
                <a:lnTo>
                  <a:pt x="68940" y="83540"/>
                </a:lnTo>
                <a:lnTo>
                  <a:pt x="68950" y="83550"/>
                </a:lnTo>
                <a:lnTo>
                  <a:pt x="68950" y="83560"/>
                </a:lnTo>
                <a:lnTo>
                  <a:pt x="68950" y="83570"/>
                </a:lnTo>
                <a:lnTo>
                  <a:pt x="68940" y="83570"/>
                </a:lnTo>
                <a:lnTo>
                  <a:pt x="68940" y="83580"/>
                </a:lnTo>
                <a:lnTo>
                  <a:pt x="68930" y="83580"/>
                </a:lnTo>
                <a:lnTo>
                  <a:pt x="68920" y="83590"/>
                </a:lnTo>
                <a:lnTo>
                  <a:pt x="68910" y="83580"/>
                </a:lnTo>
                <a:lnTo>
                  <a:pt x="68920" y="83570"/>
                </a:lnTo>
                <a:lnTo>
                  <a:pt x="68910" y="83570"/>
                </a:lnTo>
                <a:lnTo>
                  <a:pt x="68900" y="83570"/>
                </a:lnTo>
                <a:lnTo>
                  <a:pt x="68890" y="83580"/>
                </a:lnTo>
                <a:lnTo>
                  <a:pt x="68880" y="83590"/>
                </a:lnTo>
                <a:lnTo>
                  <a:pt x="68870" y="83590"/>
                </a:lnTo>
                <a:lnTo>
                  <a:pt x="68860" y="83600"/>
                </a:lnTo>
                <a:lnTo>
                  <a:pt x="68850" y="83600"/>
                </a:lnTo>
                <a:lnTo>
                  <a:pt x="68840" y="83610"/>
                </a:lnTo>
                <a:lnTo>
                  <a:pt x="68830" y="83620"/>
                </a:lnTo>
                <a:lnTo>
                  <a:pt x="68820" y="83630"/>
                </a:lnTo>
                <a:lnTo>
                  <a:pt x="68810" y="83640"/>
                </a:lnTo>
                <a:lnTo>
                  <a:pt x="68800" y="83640"/>
                </a:lnTo>
                <a:lnTo>
                  <a:pt x="68800" y="83650"/>
                </a:lnTo>
                <a:lnTo>
                  <a:pt x="68790" y="83650"/>
                </a:lnTo>
                <a:lnTo>
                  <a:pt x="68780" y="83660"/>
                </a:lnTo>
                <a:lnTo>
                  <a:pt x="68770" y="83680"/>
                </a:lnTo>
                <a:lnTo>
                  <a:pt x="68760" y="83690"/>
                </a:lnTo>
                <a:lnTo>
                  <a:pt x="68750" y="83690"/>
                </a:lnTo>
                <a:lnTo>
                  <a:pt x="68740" y="83700"/>
                </a:lnTo>
                <a:lnTo>
                  <a:pt x="68730" y="83710"/>
                </a:lnTo>
                <a:lnTo>
                  <a:pt x="68720" y="83720"/>
                </a:lnTo>
                <a:lnTo>
                  <a:pt x="68710" y="83720"/>
                </a:lnTo>
                <a:lnTo>
                  <a:pt x="68700" y="83730"/>
                </a:lnTo>
                <a:lnTo>
                  <a:pt x="68690" y="83740"/>
                </a:lnTo>
                <a:lnTo>
                  <a:pt x="68680" y="83740"/>
                </a:lnTo>
                <a:lnTo>
                  <a:pt x="68670" y="83750"/>
                </a:lnTo>
                <a:lnTo>
                  <a:pt x="68660" y="83750"/>
                </a:lnTo>
                <a:lnTo>
                  <a:pt x="68650" y="83760"/>
                </a:lnTo>
                <a:lnTo>
                  <a:pt x="68650" y="83770"/>
                </a:lnTo>
                <a:lnTo>
                  <a:pt x="68640" y="83780"/>
                </a:lnTo>
                <a:lnTo>
                  <a:pt x="68630" y="83790"/>
                </a:lnTo>
                <a:lnTo>
                  <a:pt x="68620" y="83790"/>
                </a:lnTo>
                <a:lnTo>
                  <a:pt x="68610" y="83800"/>
                </a:lnTo>
                <a:lnTo>
                  <a:pt x="68600" y="83810"/>
                </a:lnTo>
                <a:lnTo>
                  <a:pt x="68590" y="83820"/>
                </a:lnTo>
                <a:lnTo>
                  <a:pt x="68580" y="83820"/>
                </a:lnTo>
                <a:lnTo>
                  <a:pt x="68570" y="83820"/>
                </a:lnTo>
                <a:lnTo>
                  <a:pt x="68560" y="83820"/>
                </a:lnTo>
                <a:lnTo>
                  <a:pt x="68550" y="83810"/>
                </a:lnTo>
                <a:lnTo>
                  <a:pt x="68540" y="83800"/>
                </a:lnTo>
                <a:lnTo>
                  <a:pt x="68540" y="83790"/>
                </a:lnTo>
                <a:lnTo>
                  <a:pt x="68540" y="83780"/>
                </a:lnTo>
                <a:lnTo>
                  <a:pt x="68540" y="83770"/>
                </a:lnTo>
                <a:lnTo>
                  <a:pt x="68550" y="83760"/>
                </a:lnTo>
                <a:lnTo>
                  <a:pt x="68550" y="83750"/>
                </a:lnTo>
                <a:lnTo>
                  <a:pt x="68550" y="83740"/>
                </a:lnTo>
                <a:lnTo>
                  <a:pt x="68560" y="83730"/>
                </a:lnTo>
                <a:lnTo>
                  <a:pt x="68550" y="83720"/>
                </a:lnTo>
                <a:lnTo>
                  <a:pt x="68550" y="83710"/>
                </a:lnTo>
                <a:lnTo>
                  <a:pt x="68560" y="83700"/>
                </a:lnTo>
                <a:lnTo>
                  <a:pt x="68570" y="83700"/>
                </a:lnTo>
                <a:lnTo>
                  <a:pt x="68580" y="83690"/>
                </a:lnTo>
                <a:lnTo>
                  <a:pt x="68590" y="83690"/>
                </a:lnTo>
                <a:lnTo>
                  <a:pt x="68600" y="83680"/>
                </a:lnTo>
                <a:lnTo>
                  <a:pt x="68600" y="83670"/>
                </a:lnTo>
                <a:lnTo>
                  <a:pt x="68610" y="83660"/>
                </a:lnTo>
                <a:lnTo>
                  <a:pt x="68620" y="83660"/>
                </a:lnTo>
                <a:lnTo>
                  <a:pt x="68630" y="83650"/>
                </a:lnTo>
                <a:lnTo>
                  <a:pt x="68640" y="83640"/>
                </a:lnTo>
                <a:lnTo>
                  <a:pt x="68650" y="83640"/>
                </a:lnTo>
                <a:lnTo>
                  <a:pt x="68660" y="83630"/>
                </a:lnTo>
                <a:lnTo>
                  <a:pt x="68670" y="83640"/>
                </a:lnTo>
                <a:lnTo>
                  <a:pt x="68680" y="83640"/>
                </a:lnTo>
                <a:lnTo>
                  <a:pt x="68680" y="83650"/>
                </a:lnTo>
                <a:lnTo>
                  <a:pt x="68690" y="83650"/>
                </a:lnTo>
                <a:lnTo>
                  <a:pt x="68700" y="83650"/>
                </a:lnTo>
                <a:lnTo>
                  <a:pt x="68710" y="83640"/>
                </a:lnTo>
                <a:lnTo>
                  <a:pt x="68720" y="83640"/>
                </a:lnTo>
                <a:lnTo>
                  <a:pt x="68720" y="83630"/>
                </a:lnTo>
                <a:lnTo>
                  <a:pt x="68730" y="83630"/>
                </a:lnTo>
                <a:lnTo>
                  <a:pt x="68740" y="83640"/>
                </a:lnTo>
                <a:lnTo>
                  <a:pt x="68740" y="83650"/>
                </a:lnTo>
                <a:lnTo>
                  <a:pt x="68750" y="83650"/>
                </a:lnTo>
                <a:lnTo>
                  <a:pt x="68760" y="83650"/>
                </a:lnTo>
                <a:lnTo>
                  <a:pt x="68770" y="83640"/>
                </a:lnTo>
                <a:lnTo>
                  <a:pt x="68780" y="83630"/>
                </a:lnTo>
                <a:lnTo>
                  <a:pt x="68780" y="83620"/>
                </a:lnTo>
                <a:lnTo>
                  <a:pt x="68790" y="83610"/>
                </a:lnTo>
                <a:lnTo>
                  <a:pt x="68780" y="83610"/>
                </a:lnTo>
                <a:lnTo>
                  <a:pt x="68780" y="83600"/>
                </a:lnTo>
                <a:lnTo>
                  <a:pt x="68770" y="83600"/>
                </a:lnTo>
                <a:lnTo>
                  <a:pt x="68760" y="83600"/>
                </a:lnTo>
                <a:lnTo>
                  <a:pt x="68750" y="83610"/>
                </a:lnTo>
                <a:lnTo>
                  <a:pt x="68740" y="83620"/>
                </a:lnTo>
                <a:lnTo>
                  <a:pt x="68730" y="83610"/>
                </a:lnTo>
                <a:lnTo>
                  <a:pt x="68720" y="83610"/>
                </a:lnTo>
                <a:lnTo>
                  <a:pt x="68730" y="83600"/>
                </a:lnTo>
                <a:lnTo>
                  <a:pt x="68730" y="83590"/>
                </a:lnTo>
                <a:lnTo>
                  <a:pt x="68730" y="83580"/>
                </a:lnTo>
                <a:lnTo>
                  <a:pt x="68740" y="83570"/>
                </a:lnTo>
                <a:lnTo>
                  <a:pt x="68740" y="83560"/>
                </a:lnTo>
                <a:lnTo>
                  <a:pt x="68740" y="83550"/>
                </a:lnTo>
                <a:lnTo>
                  <a:pt x="68730" y="83550"/>
                </a:lnTo>
                <a:lnTo>
                  <a:pt x="68720" y="83540"/>
                </a:lnTo>
                <a:lnTo>
                  <a:pt x="68720" y="83530"/>
                </a:lnTo>
                <a:lnTo>
                  <a:pt x="68730" y="83530"/>
                </a:lnTo>
                <a:lnTo>
                  <a:pt x="68730" y="83510"/>
                </a:lnTo>
                <a:lnTo>
                  <a:pt x="68740" y="83510"/>
                </a:lnTo>
                <a:lnTo>
                  <a:pt x="68740" y="83500"/>
                </a:lnTo>
                <a:lnTo>
                  <a:pt x="68750" y="83500"/>
                </a:lnTo>
                <a:lnTo>
                  <a:pt x="68750" y="83490"/>
                </a:lnTo>
                <a:lnTo>
                  <a:pt x="68740" y="83480"/>
                </a:lnTo>
                <a:lnTo>
                  <a:pt x="68740" y="83470"/>
                </a:lnTo>
                <a:lnTo>
                  <a:pt x="68740" y="83460"/>
                </a:lnTo>
                <a:lnTo>
                  <a:pt x="68730" y="83450"/>
                </a:lnTo>
                <a:lnTo>
                  <a:pt x="68720" y="83440"/>
                </a:lnTo>
                <a:lnTo>
                  <a:pt x="68720" y="83430"/>
                </a:lnTo>
                <a:lnTo>
                  <a:pt x="68720" y="83420"/>
                </a:lnTo>
                <a:lnTo>
                  <a:pt x="68720" y="83410"/>
                </a:lnTo>
                <a:lnTo>
                  <a:pt x="68720" y="83400"/>
                </a:lnTo>
                <a:lnTo>
                  <a:pt x="68710" y="83390"/>
                </a:lnTo>
                <a:lnTo>
                  <a:pt x="68700" y="83390"/>
                </a:lnTo>
                <a:lnTo>
                  <a:pt x="68700" y="83380"/>
                </a:lnTo>
                <a:lnTo>
                  <a:pt x="68690" y="83370"/>
                </a:lnTo>
                <a:lnTo>
                  <a:pt x="68680" y="83360"/>
                </a:lnTo>
                <a:lnTo>
                  <a:pt x="68680" y="83350"/>
                </a:lnTo>
                <a:lnTo>
                  <a:pt x="68670" y="83350"/>
                </a:lnTo>
                <a:lnTo>
                  <a:pt x="68670" y="83340"/>
                </a:lnTo>
                <a:lnTo>
                  <a:pt x="68660" y="83330"/>
                </a:lnTo>
                <a:lnTo>
                  <a:pt x="68660" y="83320"/>
                </a:lnTo>
                <a:lnTo>
                  <a:pt x="68660" y="83310"/>
                </a:lnTo>
                <a:lnTo>
                  <a:pt x="68670" y="83300"/>
                </a:lnTo>
                <a:lnTo>
                  <a:pt x="68670" y="83290"/>
                </a:lnTo>
                <a:lnTo>
                  <a:pt x="68680" y="83280"/>
                </a:lnTo>
                <a:lnTo>
                  <a:pt x="68690" y="83270"/>
                </a:lnTo>
                <a:lnTo>
                  <a:pt x="68690" y="83260"/>
                </a:lnTo>
                <a:lnTo>
                  <a:pt x="68700" y="83250"/>
                </a:lnTo>
                <a:lnTo>
                  <a:pt x="68710" y="83240"/>
                </a:lnTo>
                <a:lnTo>
                  <a:pt x="68720" y="83230"/>
                </a:lnTo>
                <a:lnTo>
                  <a:pt x="68730" y="83220"/>
                </a:lnTo>
                <a:lnTo>
                  <a:pt x="68740" y="83230"/>
                </a:lnTo>
                <a:lnTo>
                  <a:pt x="68750" y="83220"/>
                </a:lnTo>
                <a:lnTo>
                  <a:pt x="68760" y="83210"/>
                </a:lnTo>
                <a:lnTo>
                  <a:pt x="68770" y="83200"/>
                </a:lnTo>
                <a:lnTo>
                  <a:pt x="68770" y="83190"/>
                </a:lnTo>
                <a:lnTo>
                  <a:pt x="68770" y="83180"/>
                </a:lnTo>
                <a:lnTo>
                  <a:pt x="68780" y="83170"/>
                </a:lnTo>
                <a:lnTo>
                  <a:pt x="68780" y="83160"/>
                </a:lnTo>
                <a:lnTo>
                  <a:pt x="68770" y="83150"/>
                </a:lnTo>
                <a:lnTo>
                  <a:pt x="68760" y="83150"/>
                </a:lnTo>
                <a:lnTo>
                  <a:pt x="68750" y="83160"/>
                </a:lnTo>
                <a:lnTo>
                  <a:pt x="68740" y="83170"/>
                </a:lnTo>
                <a:lnTo>
                  <a:pt x="68720" y="83160"/>
                </a:lnTo>
                <a:lnTo>
                  <a:pt x="68710" y="83160"/>
                </a:lnTo>
                <a:lnTo>
                  <a:pt x="68720" y="83170"/>
                </a:lnTo>
                <a:lnTo>
                  <a:pt x="68720" y="83180"/>
                </a:lnTo>
                <a:lnTo>
                  <a:pt x="68730" y="83180"/>
                </a:lnTo>
                <a:lnTo>
                  <a:pt x="68720" y="83190"/>
                </a:lnTo>
                <a:lnTo>
                  <a:pt x="68720" y="83200"/>
                </a:lnTo>
                <a:lnTo>
                  <a:pt x="68700" y="83200"/>
                </a:lnTo>
                <a:lnTo>
                  <a:pt x="68690" y="83200"/>
                </a:lnTo>
                <a:lnTo>
                  <a:pt x="68680" y="83200"/>
                </a:lnTo>
                <a:lnTo>
                  <a:pt x="68660" y="83200"/>
                </a:lnTo>
                <a:lnTo>
                  <a:pt x="68650" y="83200"/>
                </a:lnTo>
                <a:lnTo>
                  <a:pt x="68640" y="83200"/>
                </a:lnTo>
                <a:lnTo>
                  <a:pt x="68630" y="83200"/>
                </a:lnTo>
                <a:lnTo>
                  <a:pt x="68620" y="83200"/>
                </a:lnTo>
                <a:lnTo>
                  <a:pt x="68610" y="83200"/>
                </a:lnTo>
                <a:lnTo>
                  <a:pt x="68600" y="83200"/>
                </a:lnTo>
                <a:lnTo>
                  <a:pt x="68590" y="83210"/>
                </a:lnTo>
                <a:lnTo>
                  <a:pt x="68580" y="83210"/>
                </a:lnTo>
                <a:lnTo>
                  <a:pt x="68570" y="83210"/>
                </a:lnTo>
                <a:lnTo>
                  <a:pt x="68560" y="83210"/>
                </a:lnTo>
                <a:lnTo>
                  <a:pt x="68550" y="83220"/>
                </a:lnTo>
                <a:lnTo>
                  <a:pt x="68540" y="83230"/>
                </a:lnTo>
                <a:lnTo>
                  <a:pt x="68520" y="83230"/>
                </a:lnTo>
                <a:lnTo>
                  <a:pt x="68520" y="83240"/>
                </a:lnTo>
                <a:lnTo>
                  <a:pt x="68510" y="83240"/>
                </a:lnTo>
                <a:lnTo>
                  <a:pt x="68500" y="83250"/>
                </a:lnTo>
                <a:lnTo>
                  <a:pt x="68490" y="83250"/>
                </a:lnTo>
                <a:lnTo>
                  <a:pt x="68480" y="83260"/>
                </a:lnTo>
                <a:lnTo>
                  <a:pt x="68470" y="83260"/>
                </a:lnTo>
                <a:lnTo>
                  <a:pt x="68460" y="83260"/>
                </a:lnTo>
                <a:lnTo>
                  <a:pt x="68450" y="83270"/>
                </a:lnTo>
                <a:lnTo>
                  <a:pt x="68440" y="83270"/>
                </a:lnTo>
                <a:lnTo>
                  <a:pt x="68430" y="83270"/>
                </a:lnTo>
                <a:lnTo>
                  <a:pt x="68420" y="83270"/>
                </a:lnTo>
                <a:lnTo>
                  <a:pt x="68410" y="83280"/>
                </a:lnTo>
                <a:lnTo>
                  <a:pt x="68400" y="83280"/>
                </a:lnTo>
                <a:lnTo>
                  <a:pt x="68400" y="83290"/>
                </a:lnTo>
                <a:lnTo>
                  <a:pt x="68390" y="83290"/>
                </a:lnTo>
                <a:lnTo>
                  <a:pt x="68380" y="83290"/>
                </a:lnTo>
                <a:lnTo>
                  <a:pt x="68370" y="83300"/>
                </a:lnTo>
                <a:lnTo>
                  <a:pt x="68370" y="83310"/>
                </a:lnTo>
                <a:lnTo>
                  <a:pt x="68360" y="83310"/>
                </a:lnTo>
                <a:lnTo>
                  <a:pt x="68360" y="83320"/>
                </a:lnTo>
                <a:lnTo>
                  <a:pt x="68360" y="83330"/>
                </a:lnTo>
                <a:lnTo>
                  <a:pt x="68360" y="83340"/>
                </a:lnTo>
                <a:lnTo>
                  <a:pt x="68360" y="83350"/>
                </a:lnTo>
                <a:lnTo>
                  <a:pt x="68350" y="83360"/>
                </a:lnTo>
                <a:lnTo>
                  <a:pt x="68360" y="83370"/>
                </a:lnTo>
                <a:lnTo>
                  <a:pt x="68370" y="83370"/>
                </a:lnTo>
                <a:lnTo>
                  <a:pt x="68370" y="83380"/>
                </a:lnTo>
                <a:lnTo>
                  <a:pt x="68380" y="83380"/>
                </a:lnTo>
                <a:lnTo>
                  <a:pt x="68390" y="83380"/>
                </a:lnTo>
                <a:lnTo>
                  <a:pt x="68400" y="83390"/>
                </a:lnTo>
                <a:lnTo>
                  <a:pt x="68410" y="83390"/>
                </a:lnTo>
                <a:lnTo>
                  <a:pt x="68410" y="83400"/>
                </a:lnTo>
                <a:lnTo>
                  <a:pt x="68410" y="83410"/>
                </a:lnTo>
                <a:lnTo>
                  <a:pt x="68410" y="83420"/>
                </a:lnTo>
                <a:lnTo>
                  <a:pt x="68400" y="83430"/>
                </a:lnTo>
                <a:lnTo>
                  <a:pt x="68390" y="83430"/>
                </a:lnTo>
                <a:lnTo>
                  <a:pt x="68380" y="83440"/>
                </a:lnTo>
                <a:lnTo>
                  <a:pt x="68370" y="83440"/>
                </a:lnTo>
                <a:lnTo>
                  <a:pt x="68370" y="83450"/>
                </a:lnTo>
                <a:lnTo>
                  <a:pt x="68360" y="83450"/>
                </a:lnTo>
                <a:lnTo>
                  <a:pt x="68350" y="83460"/>
                </a:lnTo>
                <a:lnTo>
                  <a:pt x="68340" y="83470"/>
                </a:lnTo>
                <a:lnTo>
                  <a:pt x="68330" y="83470"/>
                </a:lnTo>
                <a:lnTo>
                  <a:pt x="68330" y="83460"/>
                </a:lnTo>
                <a:lnTo>
                  <a:pt x="68320" y="83450"/>
                </a:lnTo>
                <a:lnTo>
                  <a:pt x="68310" y="83450"/>
                </a:lnTo>
                <a:lnTo>
                  <a:pt x="68300" y="83450"/>
                </a:lnTo>
                <a:lnTo>
                  <a:pt x="68290" y="83450"/>
                </a:lnTo>
                <a:lnTo>
                  <a:pt x="68280" y="83440"/>
                </a:lnTo>
                <a:lnTo>
                  <a:pt x="68270" y="83450"/>
                </a:lnTo>
                <a:lnTo>
                  <a:pt x="68260" y="83460"/>
                </a:lnTo>
                <a:lnTo>
                  <a:pt x="68250" y="83460"/>
                </a:lnTo>
                <a:lnTo>
                  <a:pt x="68250" y="83470"/>
                </a:lnTo>
                <a:lnTo>
                  <a:pt x="68250" y="83480"/>
                </a:lnTo>
                <a:lnTo>
                  <a:pt x="68250" y="83490"/>
                </a:lnTo>
                <a:lnTo>
                  <a:pt x="68250" y="83500"/>
                </a:lnTo>
                <a:lnTo>
                  <a:pt x="68250" y="83510"/>
                </a:lnTo>
                <a:lnTo>
                  <a:pt x="68250" y="83520"/>
                </a:lnTo>
                <a:lnTo>
                  <a:pt x="68250" y="83530"/>
                </a:lnTo>
                <a:lnTo>
                  <a:pt x="68250" y="83550"/>
                </a:lnTo>
                <a:lnTo>
                  <a:pt x="68250" y="83560"/>
                </a:lnTo>
                <a:lnTo>
                  <a:pt x="68250" y="83570"/>
                </a:lnTo>
                <a:lnTo>
                  <a:pt x="68250" y="83580"/>
                </a:lnTo>
                <a:lnTo>
                  <a:pt x="68250" y="83590"/>
                </a:lnTo>
                <a:lnTo>
                  <a:pt x="68260" y="83600"/>
                </a:lnTo>
                <a:lnTo>
                  <a:pt x="68270" y="83610"/>
                </a:lnTo>
                <a:lnTo>
                  <a:pt x="68270" y="83620"/>
                </a:lnTo>
                <a:lnTo>
                  <a:pt x="68270" y="83630"/>
                </a:lnTo>
                <a:lnTo>
                  <a:pt x="68260" y="83630"/>
                </a:lnTo>
                <a:lnTo>
                  <a:pt x="68260" y="83640"/>
                </a:lnTo>
                <a:lnTo>
                  <a:pt x="68250" y="83640"/>
                </a:lnTo>
                <a:lnTo>
                  <a:pt x="68240" y="83640"/>
                </a:lnTo>
                <a:lnTo>
                  <a:pt x="68230" y="83650"/>
                </a:lnTo>
                <a:lnTo>
                  <a:pt x="68230" y="83660"/>
                </a:lnTo>
                <a:lnTo>
                  <a:pt x="68220" y="83670"/>
                </a:lnTo>
                <a:lnTo>
                  <a:pt x="68230" y="83680"/>
                </a:lnTo>
                <a:lnTo>
                  <a:pt x="68230" y="83690"/>
                </a:lnTo>
                <a:lnTo>
                  <a:pt x="68240" y="83700"/>
                </a:lnTo>
                <a:lnTo>
                  <a:pt x="68250" y="83700"/>
                </a:lnTo>
                <a:lnTo>
                  <a:pt x="68260" y="83700"/>
                </a:lnTo>
                <a:lnTo>
                  <a:pt x="68270" y="83690"/>
                </a:lnTo>
                <a:lnTo>
                  <a:pt x="68280" y="83690"/>
                </a:lnTo>
                <a:lnTo>
                  <a:pt x="68280" y="83680"/>
                </a:lnTo>
                <a:lnTo>
                  <a:pt x="68290" y="83680"/>
                </a:lnTo>
                <a:lnTo>
                  <a:pt x="68300" y="83690"/>
                </a:lnTo>
                <a:lnTo>
                  <a:pt x="68310" y="83700"/>
                </a:lnTo>
                <a:lnTo>
                  <a:pt x="68310" y="83710"/>
                </a:lnTo>
                <a:lnTo>
                  <a:pt x="68310" y="83720"/>
                </a:lnTo>
                <a:lnTo>
                  <a:pt x="68300" y="83720"/>
                </a:lnTo>
                <a:lnTo>
                  <a:pt x="68300" y="83730"/>
                </a:lnTo>
                <a:lnTo>
                  <a:pt x="68290" y="83740"/>
                </a:lnTo>
                <a:lnTo>
                  <a:pt x="68280" y="83750"/>
                </a:lnTo>
                <a:lnTo>
                  <a:pt x="68270" y="83750"/>
                </a:lnTo>
                <a:lnTo>
                  <a:pt x="68270" y="83770"/>
                </a:lnTo>
                <a:lnTo>
                  <a:pt x="68260" y="83780"/>
                </a:lnTo>
                <a:lnTo>
                  <a:pt x="68250" y="83780"/>
                </a:lnTo>
                <a:lnTo>
                  <a:pt x="68250" y="83790"/>
                </a:lnTo>
                <a:lnTo>
                  <a:pt x="68240" y="83800"/>
                </a:lnTo>
                <a:lnTo>
                  <a:pt x="68240" y="83810"/>
                </a:lnTo>
                <a:lnTo>
                  <a:pt x="68230" y="83820"/>
                </a:lnTo>
                <a:lnTo>
                  <a:pt x="68230" y="83830"/>
                </a:lnTo>
                <a:lnTo>
                  <a:pt x="68240" y="83830"/>
                </a:lnTo>
                <a:lnTo>
                  <a:pt x="68250" y="83820"/>
                </a:lnTo>
                <a:lnTo>
                  <a:pt x="68260" y="83820"/>
                </a:lnTo>
                <a:lnTo>
                  <a:pt x="68260" y="83810"/>
                </a:lnTo>
                <a:lnTo>
                  <a:pt x="68270" y="83800"/>
                </a:lnTo>
                <a:lnTo>
                  <a:pt x="68270" y="83790"/>
                </a:lnTo>
                <a:lnTo>
                  <a:pt x="68280" y="83780"/>
                </a:lnTo>
                <a:lnTo>
                  <a:pt x="68290" y="83780"/>
                </a:lnTo>
                <a:lnTo>
                  <a:pt x="68290" y="83770"/>
                </a:lnTo>
                <a:lnTo>
                  <a:pt x="68290" y="83760"/>
                </a:lnTo>
                <a:lnTo>
                  <a:pt x="68300" y="83750"/>
                </a:lnTo>
                <a:lnTo>
                  <a:pt x="68310" y="83740"/>
                </a:lnTo>
                <a:lnTo>
                  <a:pt x="68320" y="83740"/>
                </a:lnTo>
                <a:lnTo>
                  <a:pt x="68320" y="83730"/>
                </a:lnTo>
                <a:lnTo>
                  <a:pt x="68330" y="83730"/>
                </a:lnTo>
                <a:lnTo>
                  <a:pt x="68340" y="83730"/>
                </a:lnTo>
                <a:lnTo>
                  <a:pt x="68350" y="83740"/>
                </a:lnTo>
                <a:lnTo>
                  <a:pt x="68350" y="83750"/>
                </a:lnTo>
                <a:lnTo>
                  <a:pt x="68360" y="83760"/>
                </a:lnTo>
                <a:lnTo>
                  <a:pt x="68370" y="83770"/>
                </a:lnTo>
                <a:lnTo>
                  <a:pt x="68370" y="83780"/>
                </a:lnTo>
                <a:lnTo>
                  <a:pt x="68370" y="83790"/>
                </a:lnTo>
                <a:lnTo>
                  <a:pt x="68380" y="83800"/>
                </a:lnTo>
                <a:lnTo>
                  <a:pt x="68390" y="83800"/>
                </a:lnTo>
                <a:lnTo>
                  <a:pt x="68400" y="83810"/>
                </a:lnTo>
                <a:lnTo>
                  <a:pt x="68410" y="83810"/>
                </a:lnTo>
                <a:lnTo>
                  <a:pt x="68420" y="83810"/>
                </a:lnTo>
                <a:lnTo>
                  <a:pt x="68430" y="83820"/>
                </a:lnTo>
                <a:lnTo>
                  <a:pt x="68440" y="83820"/>
                </a:lnTo>
                <a:lnTo>
                  <a:pt x="68450" y="83820"/>
                </a:lnTo>
                <a:lnTo>
                  <a:pt x="68460" y="83810"/>
                </a:lnTo>
                <a:lnTo>
                  <a:pt x="68460" y="83820"/>
                </a:lnTo>
                <a:lnTo>
                  <a:pt x="68470" y="83830"/>
                </a:lnTo>
                <a:lnTo>
                  <a:pt x="68480" y="83830"/>
                </a:lnTo>
                <a:lnTo>
                  <a:pt x="68490" y="83830"/>
                </a:lnTo>
                <a:lnTo>
                  <a:pt x="68500" y="83830"/>
                </a:lnTo>
                <a:lnTo>
                  <a:pt x="68510" y="83840"/>
                </a:lnTo>
                <a:lnTo>
                  <a:pt x="68510" y="83850"/>
                </a:lnTo>
                <a:lnTo>
                  <a:pt x="68510" y="83860"/>
                </a:lnTo>
                <a:lnTo>
                  <a:pt x="68510" y="83870"/>
                </a:lnTo>
                <a:lnTo>
                  <a:pt x="68500" y="83880"/>
                </a:lnTo>
                <a:lnTo>
                  <a:pt x="68500" y="83890"/>
                </a:lnTo>
                <a:lnTo>
                  <a:pt x="68500" y="83910"/>
                </a:lnTo>
                <a:lnTo>
                  <a:pt x="68500" y="83920"/>
                </a:lnTo>
                <a:lnTo>
                  <a:pt x="68500" y="83930"/>
                </a:lnTo>
                <a:lnTo>
                  <a:pt x="68510" y="83940"/>
                </a:lnTo>
                <a:lnTo>
                  <a:pt x="68520" y="83950"/>
                </a:lnTo>
                <a:lnTo>
                  <a:pt x="68530" y="83950"/>
                </a:lnTo>
                <a:lnTo>
                  <a:pt x="68530" y="83960"/>
                </a:lnTo>
                <a:lnTo>
                  <a:pt x="68530" y="83970"/>
                </a:lnTo>
                <a:lnTo>
                  <a:pt x="68520" y="83980"/>
                </a:lnTo>
                <a:lnTo>
                  <a:pt x="68520" y="83990"/>
                </a:lnTo>
                <a:lnTo>
                  <a:pt x="68520" y="84000"/>
                </a:lnTo>
                <a:lnTo>
                  <a:pt x="68510" y="84010"/>
                </a:lnTo>
                <a:lnTo>
                  <a:pt x="68500" y="84020"/>
                </a:lnTo>
                <a:lnTo>
                  <a:pt x="68490" y="84040"/>
                </a:lnTo>
                <a:lnTo>
                  <a:pt x="68480" y="84050"/>
                </a:lnTo>
                <a:lnTo>
                  <a:pt x="68470" y="84060"/>
                </a:lnTo>
                <a:lnTo>
                  <a:pt x="68470" y="84070"/>
                </a:lnTo>
                <a:lnTo>
                  <a:pt x="68470" y="84080"/>
                </a:lnTo>
                <a:lnTo>
                  <a:pt x="68460" y="84090"/>
                </a:lnTo>
                <a:lnTo>
                  <a:pt x="68460" y="84100"/>
                </a:lnTo>
                <a:lnTo>
                  <a:pt x="68450" y="84100"/>
                </a:lnTo>
                <a:lnTo>
                  <a:pt x="68450" y="84110"/>
                </a:lnTo>
                <a:lnTo>
                  <a:pt x="68460" y="84120"/>
                </a:lnTo>
                <a:lnTo>
                  <a:pt x="68450" y="84130"/>
                </a:lnTo>
                <a:lnTo>
                  <a:pt x="68450" y="84140"/>
                </a:lnTo>
                <a:lnTo>
                  <a:pt x="68440" y="84150"/>
                </a:lnTo>
                <a:lnTo>
                  <a:pt x="68430" y="84160"/>
                </a:lnTo>
                <a:lnTo>
                  <a:pt x="68430" y="84170"/>
                </a:lnTo>
                <a:lnTo>
                  <a:pt x="68430" y="84180"/>
                </a:lnTo>
                <a:lnTo>
                  <a:pt x="68430" y="84190"/>
                </a:lnTo>
                <a:lnTo>
                  <a:pt x="68420" y="84210"/>
                </a:lnTo>
                <a:lnTo>
                  <a:pt x="68420" y="84220"/>
                </a:lnTo>
                <a:lnTo>
                  <a:pt x="68410" y="84230"/>
                </a:lnTo>
                <a:lnTo>
                  <a:pt x="68400" y="84250"/>
                </a:lnTo>
                <a:lnTo>
                  <a:pt x="68400" y="84260"/>
                </a:lnTo>
                <a:lnTo>
                  <a:pt x="68390" y="84270"/>
                </a:lnTo>
                <a:lnTo>
                  <a:pt x="68390" y="84280"/>
                </a:lnTo>
                <a:lnTo>
                  <a:pt x="68380" y="84290"/>
                </a:lnTo>
                <a:lnTo>
                  <a:pt x="68380" y="84300"/>
                </a:lnTo>
                <a:lnTo>
                  <a:pt x="68370" y="84310"/>
                </a:lnTo>
                <a:lnTo>
                  <a:pt x="68370" y="84320"/>
                </a:lnTo>
                <a:lnTo>
                  <a:pt x="68360" y="84330"/>
                </a:lnTo>
                <a:lnTo>
                  <a:pt x="68360" y="84340"/>
                </a:lnTo>
                <a:lnTo>
                  <a:pt x="68350" y="84350"/>
                </a:lnTo>
                <a:lnTo>
                  <a:pt x="68350" y="84360"/>
                </a:lnTo>
                <a:lnTo>
                  <a:pt x="68340" y="84370"/>
                </a:lnTo>
                <a:lnTo>
                  <a:pt x="68340" y="84380"/>
                </a:lnTo>
                <a:lnTo>
                  <a:pt x="68340" y="84390"/>
                </a:lnTo>
                <a:lnTo>
                  <a:pt x="68330" y="84400"/>
                </a:lnTo>
                <a:lnTo>
                  <a:pt x="68330" y="84410"/>
                </a:lnTo>
                <a:lnTo>
                  <a:pt x="68320" y="84410"/>
                </a:lnTo>
                <a:lnTo>
                  <a:pt x="68320" y="84420"/>
                </a:lnTo>
                <a:lnTo>
                  <a:pt x="68310" y="84430"/>
                </a:lnTo>
                <a:lnTo>
                  <a:pt x="68310" y="84440"/>
                </a:lnTo>
                <a:lnTo>
                  <a:pt x="68300" y="84450"/>
                </a:lnTo>
                <a:lnTo>
                  <a:pt x="68290" y="84460"/>
                </a:lnTo>
                <a:lnTo>
                  <a:pt x="68290" y="84470"/>
                </a:lnTo>
                <a:lnTo>
                  <a:pt x="68280" y="84480"/>
                </a:lnTo>
                <a:lnTo>
                  <a:pt x="68280" y="84490"/>
                </a:lnTo>
                <a:lnTo>
                  <a:pt x="68280" y="84500"/>
                </a:lnTo>
                <a:lnTo>
                  <a:pt x="68270" y="84510"/>
                </a:lnTo>
                <a:lnTo>
                  <a:pt x="68270" y="84520"/>
                </a:lnTo>
                <a:lnTo>
                  <a:pt x="68270" y="84530"/>
                </a:lnTo>
                <a:lnTo>
                  <a:pt x="68260" y="84530"/>
                </a:lnTo>
                <a:lnTo>
                  <a:pt x="68260" y="84540"/>
                </a:lnTo>
                <a:lnTo>
                  <a:pt x="68260" y="84550"/>
                </a:lnTo>
                <a:lnTo>
                  <a:pt x="68250" y="84560"/>
                </a:lnTo>
                <a:lnTo>
                  <a:pt x="68250" y="84570"/>
                </a:lnTo>
                <a:lnTo>
                  <a:pt x="68250" y="84580"/>
                </a:lnTo>
                <a:lnTo>
                  <a:pt x="68240" y="84590"/>
                </a:lnTo>
                <a:lnTo>
                  <a:pt x="68240" y="84600"/>
                </a:lnTo>
                <a:lnTo>
                  <a:pt x="68230" y="84610"/>
                </a:lnTo>
                <a:lnTo>
                  <a:pt x="68230" y="84620"/>
                </a:lnTo>
                <a:lnTo>
                  <a:pt x="68220" y="84630"/>
                </a:lnTo>
                <a:lnTo>
                  <a:pt x="68220" y="84640"/>
                </a:lnTo>
                <a:lnTo>
                  <a:pt x="68210" y="84650"/>
                </a:lnTo>
                <a:lnTo>
                  <a:pt x="68210" y="84660"/>
                </a:lnTo>
                <a:lnTo>
                  <a:pt x="68200" y="84660"/>
                </a:lnTo>
                <a:lnTo>
                  <a:pt x="68200" y="84670"/>
                </a:lnTo>
                <a:lnTo>
                  <a:pt x="68200" y="84680"/>
                </a:lnTo>
                <a:lnTo>
                  <a:pt x="68190" y="84680"/>
                </a:lnTo>
                <a:lnTo>
                  <a:pt x="68190" y="84690"/>
                </a:lnTo>
                <a:lnTo>
                  <a:pt x="68190" y="84700"/>
                </a:lnTo>
                <a:lnTo>
                  <a:pt x="68180" y="84710"/>
                </a:lnTo>
                <a:lnTo>
                  <a:pt x="68170" y="84720"/>
                </a:lnTo>
                <a:lnTo>
                  <a:pt x="68160" y="84730"/>
                </a:lnTo>
                <a:lnTo>
                  <a:pt x="68160" y="84740"/>
                </a:lnTo>
                <a:lnTo>
                  <a:pt x="68150" y="84750"/>
                </a:lnTo>
                <a:lnTo>
                  <a:pt x="68150" y="84760"/>
                </a:lnTo>
                <a:lnTo>
                  <a:pt x="68150" y="84770"/>
                </a:lnTo>
                <a:lnTo>
                  <a:pt x="68140" y="84780"/>
                </a:lnTo>
                <a:lnTo>
                  <a:pt x="68140" y="84790"/>
                </a:lnTo>
                <a:lnTo>
                  <a:pt x="68140" y="84800"/>
                </a:lnTo>
                <a:lnTo>
                  <a:pt x="68140" y="84810"/>
                </a:lnTo>
                <a:lnTo>
                  <a:pt x="68140" y="84820"/>
                </a:lnTo>
                <a:lnTo>
                  <a:pt x="68140" y="84830"/>
                </a:lnTo>
                <a:lnTo>
                  <a:pt x="68140" y="84840"/>
                </a:lnTo>
                <a:lnTo>
                  <a:pt x="68140" y="84850"/>
                </a:lnTo>
                <a:lnTo>
                  <a:pt x="68130" y="84860"/>
                </a:lnTo>
                <a:lnTo>
                  <a:pt x="68130" y="84870"/>
                </a:lnTo>
                <a:lnTo>
                  <a:pt x="68130" y="84880"/>
                </a:lnTo>
                <a:lnTo>
                  <a:pt x="68130" y="84890"/>
                </a:lnTo>
                <a:lnTo>
                  <a:pt x="68120" y="84900"/>
                </a:lnTo>
                <a:lnTo>
                  <a:pt x="68110" y="84910"/>
                </a:lnTo>
                <a:lnTo>
                  <a:pt x="68110" y="84920"/>
                </a:lnTo>
                <a:lnTo>
                  <a:pt x="68110" y="84930"/>
                </a:lnTo>
                <a:lnTo>
                  <a:pt x="68110" y="84950"/>
                </a:lnTo>
                <a:lnTo>
                  <a:pt x="68100" y="84960"/>
                </a:lnTo>
                <a:lnTo>
                  <a:pt x="68100" y="84970"/>
                </a:lnTo>
                <a:lnTo>
                  <a:pt x="68100" y="84980"/>
                </a:lnTo>
                <a:lnTo>
                  <a:pt x="68090" y="84990"/>
                </a:lnTo>
                <a:lnTo>
                  <a:pt x="68090" y="85000"/>
                </a:lnTo>
                <a:lnTo>
                  <a:pt x="68090" y="85010"/>
                </a:lnTo>
                <a:lnTo>
                  <a:pt x="68080" y="85010"/>
                </a:lnTo>
                <a:lnTo>
                  <a:pt x="68080" y="85020"/>
                </a:lnTo>
                <a:lnTo>
                  <a:pt x="68080" y="85030"/>
                </a:lnTo>
                <a:lnTo>
                  <a:pt x="68080" y="85040"/>
                </a:lnTo>
                <a:lnTo>
                  <a:pt x="68070" y="85050"/>
                </a:lnTo>
                <a:lnTo>
                  <a:pt x="68070" y="85060"/>
                </a:lnTo>
                <a:lnTo>
                  <a:pt x="68060" y="85060"/>
                </a:lnTo>
                <a:lnTo>
                  <a:pt x="68060" y="85070"/>
                </a:lnTo>
                <a:lnTo>
                  <a:pt x="68060" y="85090"/>
                </a:lnTo>
                <a:lnTo>
                  <a:pt x="68050" y="85100"/>
                </a:lnTo>
                <a:lnTo>
                  <a:pt x="68050" y="85110"/>
                </a:lnTo>
                <a:lnTo>
                  <a:pt x="68040" y="85120"/>
                </a:lnTo>
                <a:lnTo>
                  <a:pt x="68040" y="85130"/>
                </a:lnTo>
                <a:lnTo>
                  <a:pt x="68040" y="85140"/>
                </a:lnTo>
                <a:lnTo>
                  <a:pt x="68030" y="85150"/>
                </a:lnTo>
                <a:lnTo>
                  <a:pt x="68030" y="85160"/>
                </a:lnTo>
                <a:lnTo>
                  <a:pt x="68020" y="85170"/>
                </a:lnTo>
                <a:lnTo>
                  <a:pt x="68020" y="85180"/>
                </a:lnTo>
                <a:lnTo>
                  <a:pt x="68020" y="85190"/>
                </a:lnTo>
                <a:lnTo>
                  <a:pt x="68020" y="85200"/>
                </a:lnTo>
                <a:lnTo>
                  <a:pt x="68010" y="85210"/>
                </a:lnTo>
                <a:lnTo>
                  <a:pt x="68010" y="85220"/>
                </a:lnTo>
                <a:lnTo>
                  <a:pt x="68010" y="85230"/>
                </a:lnTo>
                <a:lnTo>
                  <a:pt x="68000" y="85240"/>
                </a:lnTo>
                <a:lnTo>
                  <a:pt x="68000" y="85250"/>
                </a:lnTo>
                <a:lnTo>
                  <a:pt x="68000" y="85260"/>
                </a:lnTo>
                <a:lnTo>
                  <a:pt x="67990" y="85270"/>
                </a:lnTo>
                <a:lnTo>
                  <a:pt x="67990" y="85280"/>
                </a:lnTo>
                <a:lnTo>
                  <a:pt x="67990" y="85290"/>
                </a:lnTo>
                <a:lnTo>
                  <a:pt x="67980" y="85300"/>
                </a:lnTo>
                <a:lnTo>
                  <a:pt x="67980" y="85310"/>
                </a:lnTo>
                <a:lnTo>
                  <a:pt x="67980" y="85320"/>
                </a:lnTo>
                <a:lnTo>
                  <a:pt x="67970" y="85330"/>
                </a:lnTo>
                <a:lnTo>
                  <a:pt x="67970" y="85340"/>
                </a:lnTo>
                <a:lnTo>
                  <a:pt x="67960" y="85350"/>
                </a:lnTo>
                <a:lnTo>
                  <a:pt x="67960" y="85360"/>
                </a:lnTo>
                <a:lnTo>
                  <a:pt x="67960" y="85370"/>
                </a:lnTo>
                <a:lnTo>
                  <a:pt x="67950" y="85380"/>
                </a:lnTo>
                <a:lnTo>
                  <a:pt x="67950" y="85390"/>
                </a:lnTo>
                <a:lnTo>
                  <a:pt x="67940" y="85400"/>
                </a:lnTo>
                <a:lnTo>
                  <a:pt x="67940" y="85410"/>
                </a:lnTo>
                <a:lnTo>
                  <a:pt x="67940" y="85420"/>
                </a:lnTo>
                <a:lnTo>
                  <a:pt x="67930" y="85430"/>
                </a:lnTo>
                <a:lnTo>
                  <a:pt x="67930" y="85440"/>
                </a:lnTo>
                <a:lnTo>
                  <a:pt x="67930" y="85450"/>
                </a:lnTo>
                <a:lnTo>
                  <a:pt x="67920" y="85460"/>
                </a:lnTo>
                <a:lnTo>
                  <a:pt x="67910" y="85470"/>
                </a:lnTo>
                <a:lnTo>
                  <a:pt x="67910" y="85480"/>
                </a:lnTo>
                <a:lnTo>
                  <a:pt x="67910" y="85490"/>
                </a:lnTo>
                <a:lnTo>
                  <a:pt x="67900" y="85490"/>
                </a:lnTo>
                <a:lnTo>
                  <a:pt x="67900" y="85500"/>
                </a:lnTo>
                <a:lnTo>
                  <a:pt x="67900" y="85510"/>
                </a:lnTo>
                <a:lnTo>
                  <a:pt x="67890" y="85510"/>
                </a:lnTo>
                <a:lnTo>
                  <a:pt x="67880" y="85520"/>
                </a:lnTo>
                <a:lnTo>
                  <a:pt x="67880" y="85530"/>
                </a:lnTo>
                <a:lnTo>
                  <a:pt x="67870" y="85540"/>
                </a:lnTo>
                <a:lnTo>
                  <a:pt x="67870" y="85550"/>
                </a:lnTo>
                <a:lnTo>
                  <a:pt x="67870" y="85560"/>
                </a:lnTo>
                <a:lnTo>
                  <a:pt x="67870" y="85570"/>
                </a:lnTo>
                <a:lnTo>
                  <a:pt x="67860" y="85580"/>
                </a:lnTo>
                <a:lnTo>
                  <a:pt x="67850" y="85590"/>
                </a:lnTo>
                <a:lnTo>
                  <a:pt x="67850" y="85600"/>
                </a:lnTo>
                <a:lnTo>
                  <a:pt x="67850" y="85610"/>
                </a:lnTo>
                <a:lnTo>
                  <a:pt x="67850" y="85620"/>
                </a:lnTo>
                <a:lnTo>
                  <a:pt x="67840" y="85630"/>
                </a:lnTo>
                <a:lnTo>
                  <a:pt x="67830" y="85640"/>
                </a:lnTo>
                <a:lnTo>
                  <a:pt x="67830" y="85650"/>
                </a:lnTo>
                <a:lnTo>
                  <a:pt x="67830" y="85660"/>
                </a:lnTo>
                <a:lnTo>
                  <a:pt x="67830" y="85670"/>
                </a:lnTo>
                <a:lnTo>
                  <a:pt x="67820" y="85680"/>
                </a:lnTo>
                <a:lnTo>
                  <a:pt x="67810" y="85690"/>
                </a:lnTo>
                <a:lnTo>
                  <a:pt x="67810" y="85700"/>
                </a:lnTo>
                <a:lnTo>
                  <a:pt x="67810" y="85710"/>
                </a:lnTo>
                <a:lnTo>
                  <a:pt x="67800" y="85710"/>
                </a:lnTo>
                <a:lnTo>
                  <a:pt x="67800" y="85720"/>
                </a:lnTo>
                <a:lnTo>
                  <a:pt x="67800" y="85730"/>
                </a:lnTo>
                <a:lnTo>
                  <a:pt x="67790" y="85740"/>
                </a:lnTo>
                <a:lnTo>
                  <a:pt x="67790" y="85750"/>
                </a:lnTo>
                <a:lnTo>
                  <a:pt x="67780" y="85760"/>
                </a:lnTo>
                <a:lnTo>
                  <a:pt x="67780" y="85770"/>
                </a:lnTo>
                <a:lnTo>
                  <a:pt x="67770" y="85780"/>
                </a:lnTo>
                <a:lnTo>
                  <a:pt x="67770" y="85790"/>
                </a:lnTo>
                <a:lnTo>
                  <a:pt x="67760" y="85800"/>
                </a:lnTo>
                <a:lnTo>
                  <a:pt x="67760" y="85820"/>
                </a:lnTo>
                <a:lnTo>
                  <a:pt x="67750" y="85820"/>
                </a:lnTo>
                <a:lnTo>
                  <a:pt x="67740" y="85830"/>
                </a:lnTo>
                <a:lnTo>
                  <a:pt x="67740" y="85840"/>
                </a:lnTo>
                <a:lnTo>
                  <a:pt x="67730" y="85850"/>
                </a:lnTo>
                <a:lnTo>
                  <a:pt x="67720" y="85860"/>
                </a:lnTo>
                <a:lnTo>
                  <a:pt x="67720" y="85870"/>
                </a:lnTo>
                <a:lnTo>
                  <a:pt x="67710" y="85880"/>
                </a:lnTo>
                <a:lnTo>
                  <a:pt x="67700" y="85890"/>
                </a:lnTo>
                <a:lnTo>
                  <a:pt x="67700" y="85900"/>
                </a:lnTo>
                <a:lnTo>
                  <a:pt x="67700" y="85910"/>
                </a:lnTo>
                <a:lnTo>
                  <a:pt x="67700" y="85920"/>
                </a:lnTo>
                <a:lnTo>
                  <a:pt x="67690" y="85920"/>
                </a:lnTo>
                <a:lnTo>
                  <a:pt x="67690" y="85930"/>
                </a:lnTo>
                <a:lnTo>
                  <a:pt x="67680" y="85940"/>
                </a:lnTo>
                <a:lnTo>
                  <a:pt x="67680" y="85950"/>
                </a:lnTo>
                <a:lnTo>
                  <a:pt x="67680" y="85960"/>
                </a:lnTo>
                <a:lnTo>
                  <a:pt x="67670" y="85970"/>
                </a:lnTo>
                <a:lnTo>
                  <a:pt x="67660" y="85980"/>
                </a:lnTo>
                <a:lnTo>
                  <a:pt x="67660" y="85990"/>
                </a:lnTo>
                <a:lnTo>
                  <a:pt x="67660" y="86000"/>
                </a:lnTo>
                <a:lnTo>
                  <a:pt x="67660" y="86010"/>
                </a:lnTo>
                <a:lnTo>
                  <a:pt x="67650" y="86020"/>
                </a:lnTo>
                <a:lnTo>
                  <a:pt x="67650" y="86030"/>
                </a:lnTo>
                <a:lnTo>
                  <a:pt x="67640" y="86030"/>
                </a:lnTo>
                <a:lnTo>
                  <a:pt x="67630" y="86040"/>
                </a:lnTo>
                <a:lnTo>
                  <a:pt x="67620" y="86050"/>
                </a:lnTo>
                <a:lnTo>
                  <a:pt x="67610" y="86060"/>
                </a:lnTo>
                <a:lnTo>
                  <a:pt x="67600" y="86060"/>
                </a:lnTo>
                <a:lnTo>
                  <a:pt x="67590" y="86060"/>
                </a:lnTo>
                <a:lnTo>
                  <a:pt x="67580" y="86060"/>
                </a:lnTo>
                <a:lnTo>
                  <a:pt x="67570" y="86050"/>
                </a:lnTo>
                <a:lnTo>
                  <a:pt x="67560" y="86050"/>
                </a:lnTo>
                <a:lnTo>
                  <a:pt x="67550" y="86060"/>
                </a:lnTo>
                <a:lnTo>
                  <a:pt x="67540" y="86060"/>
                </a:lnTo>
                <a:lnTo>
                  <a:pt x="67530" y="86060"/>
                </a:lnTo>
                <a:lnTo>
                  <a:pt x="67530" y="86050"/>
                </a:lnTo>
                <a:lnTo>
                  <a:pt x="67520" y="86050"/>
                </a:lnTo>
                <a:lnTo>
                  <a:pt x="67510" y="86040"/>
                </a:lnTo>
                <a:lnTo>
                  <a:pt x="67500" y="86040"/>
                </a:lnTo>
                <a:lnTo>
                  <a:pt x="67490" y="86030"/>
                </a:lnTo>
                <a:lnTo>
                  <a:pt x="67480" y="86030"/>
                </a:lnTo>
                <a:lnTo>
                  <a:pt x="67470" y="86030"/>
                </a:lnTo>
                <a:lnTo>
                  <a:pt x="67460" y="86030"/>
                </a:lnTo>
                <a:lnTo>
                  <a:pt x="67450" y="86030"/>
                </a:lnTo>
                <a:lnTo>
                  <a:pt x="67440" y="86030"/>
                </a:lnTo>
                <a:lnTo>
                  <a:pt x="67430" y="86030"/>
                </a:lnTo>
                <a:lnTo>
                  <a:pt x="67420" y="86030"/>
                </a:lnTo>
                <a:lnTo>
                  <a:pt x="67410" y="86020"/>
                </a:lnTo>
                <a:lnTo>
                  <a:pt x="67400" y="86010"/>
                </a:lnTo>
                <a:lnTo>
                  <a:pt x="67400" y="86000"/>
                </a:lnTo>
                <a:lnTo>
                  <a:pt x="67390" y="85990"/>
                </a:lnTo>
                <a:lnTo>
                  <a:pt x="67390" y="85980"/>
                </a:lnTo>
                <a:lnTo>
                  <a:pt x="67390" y="85970"/>
                </a:lnTo>
                <a:lnTo>
                  <a:pt x="67380" y="85970"/>
                </a:lnTo>
                <a:lnTo>
                  <a:pt x="67370" y="85960"/>
                </a:lnTo>
                <a:lnTo>
                  <a:pt x="67360" y="85960"/>
                </a:lnTo>
                <a:lnTo>
                  <a:pt x="67350" y="85960"/>
                </a:lnTo>
                <a:lnTo>
                  <a:pt x="67340" y="85940"/>
                </a:lnTo>
                <a:lnTo>
                  <a:pt x="67330" y="85940"/>
                </a:lnTo>
                <a:lnTo>
                  <a:pt x="67320" y="85940"/>
                </a:lnTo>
                <a:lnTo>
                  <a:pt x="67310" y="85940"/>
                </a:lnTo>
                <a:lnTo>
                  <a:pt x="67300" y="85940"/>
                </a:lnTo>
                <a:lnTo>
                  <a:pt x="67290" y="85930"/>
                </a:lnTo>
                <a:lnTo>
                  <a:pt x="67280" y="85920"/>
                </a:lnTo>
                <a:lnTo>
                  <a:pt x="67280" y="85910"/>
                </a:lnTo>
                <a:lnTo>
                  <a:pt x="67280" y="85900"/>
                </a:lnTo>
                <a:lnTo>
                  <a:pt x="67270" y="85910"/>
                </a:lnTo>
                <a:lnTo>
                  <a:pt x="67270" y="85900"/>
                </a:lnTo>
                <a:lnTo>
                  <a:pt x="67260" y="85900"/>
                </a:lnTo>
                <a:lnTo>
                  <a:pt x="67260" y="85890"/>
                </a:lnTo>
                <a:lnTo>
                  <a:pt x="67250" y="85880"/>
                </a:lnTo>
                <a:lnTo>
                  <a:pt x="67250" y="85870"/>
                </a:lnTo>
                <a:lnTo>
                  <a:pt x="67250" y="85860"/>
                </a:lnTo>
                <a:lnTo>
                  <a:pt x="67240" y="85850"/>
                </a:lnTo>
                <a:lnTo>
                  <a:pt x="67230" y="85840"/>
                </a:lnTo>
                <a:lnTo>
                  <a:pt x="67230" y="85830"/>
                </a:lnTo>
                <a:lnTo>
                  <a:pt x="67220" y="85820"/>
                </a:lnTo>
                <a:lnTo>
                  <a:pt x="67210" y="85810"/>
                </a:lnTo>
                <a:lnTo>
                  <a:pt x="67200" y="85810"/>
                </a:lnTo>
                <a:lnTo>
                  <a:pt x="67190" y="85800"/>
                </a:lnTo>
                <a:lnTo>
                  <a:pt x="67180" y="85790"/>
                </a:lnTo>
                <a:lnTo>
                  <a:pt x="67170" y="85790"/>
                </a:lnTo>
                <a:lnTo>
                  <a:pt x="67160" y="85780"/>
                </a:lnTo>
                <a:lnTo>
                  <a:pt x="67150" y="85780"/>
                </a:lnTo>
                <a:lnTo>
                  <a:pt x="67140" y="85780"/>
                </a:lnTo>
                <a:lnTo>
                  <a:pt x="67130" y="85780"/>
                </a:lnTo>
                <a:lnTo>
                  <a:pt x="67120" y="85780"/>
                </a:lnTo>
                <a:lnTo>
                  <a:pt x="67110" y="85780"/>
                </a:lnTo>
                <a:lnTo>
                  <a:pt x="67100" y="85780"/>
                </a:lnTo>
                <a:lnTo>
                  <a:pt x="67090" y="85780"/>
                </a:lnTo>
                <a:lnTo>
                  <a:pt x="67080" y="85780"/>
                </a:lnTo>
                <a:lnTo>
                  <a:pt x="67070" y="85780"/>
                </a:lnTo>
                <a:lnTo>
                  <a:pt x="67060" y="85780"/>
                </a:lnTo>
                <a:lnTo>
                  <a:pt x="67050" y="85790"/>
                </a:lnTo>
                <a:lnTo>
                  <a:pt x="67040" y="85780"/>
                </a:lnTo>
                <a:lnTo>
                  <a:pt x="67030" y="85780"/>
                </a:lnTo>
                <a:lnTo>
                  <a:pt x="67020" y="85770"/>
                </a:lnTo>
                <a:lnTo>
                  <a:pt x="67010" y="85770"/>
                </a:lnTo>
                <a:lnTo>
                  <a:pt x="67000" y="85780"/>
                </a:lnTo>
                <a:lnTo>
                  <a:pt x="66990" y="85780"/>
                </a:lnTo>
                <a:lnTo>
                  <a:pt x="66980" y="85780"/>
                </a:lnTo>
                <a:lnTo>
                  <a:pt x="66970" y="85780"/>
                </a:lnTo>
                <a:lnTo>
                  <a:pt x="66960" y="85790"/>
                </a:lnTo>
                <a:lnTo>
                  <a:pt x="66950" y="85790"/>
                </a:lnTo>
                <a:lnTo>
                  <a:pt x="66940" y="85790"/>
                </a:lnTo>
                <a:lnTo>
                  <a:pt x="66930" y="85790"/>
                </a:lnTo>
                <a:lnTo>
                  <a:pt x="66930" y="85800"/>
                </a:lnTo>
                <a:lnTo>
                  <a:pt x="66920" y="85810"/>
                </a:lnTo>
                <a:lnTo>
                  <a:pt x="66910" y="85820"/>
                </a:lnTo>
                <a:lnTo>
                  <a:pt x="66900" y="85830"/>
                </a:lnTo>
                <a:lnTo>
                  <a:pt x="66890" y="85830"/>
                </a:lnTo>
                <a:lnTo>
                  <a:pt x="66880" y="85830"/>
                </a:lnTo>
                <a:lnTo>
                  <a:pt x="66870" y="85840"/>
                </a:lnTo>
                <a:lnTo>
                  <a:pt x="66860" y="85840"/>
                </a:lnTo>
                <a:lnTo>
                  <a:pt x="66850" y="85830"/>
                </a:lnTo>
                <a:lnTo>
                  <a:pt x="66840" y="85820"/>
                </a:lnTo>
                <a:lnTo>
                  <a:pt x="66840" y="85810"/>
                </a:lnTo>
                <a:lnTo>
                  <a:pt x="66830" y="85800"/>
                </a:lnTo>
                <a:lnTo>
                  <a:pt x="66830" y="85790"/>
                </a:lnTo>
                <a:lnTo>
                  <a:pt x="66830" y="85780"/>
                </a:lnTo>
                <a:lnTo>
                  <a:pt x="66830" y="85770"/>
                </a:lnTo>
                <a:lnTo>
                  <a:pt x="66830" y="85760"/>
                </a:lnTo>
                <a:lnTo>
                  <a:pt x="66830" y="85750"/>
                </a:lnTo>
                <a:lnTo>
                  <a:pt x="66830" y="85740"/>
                </a:lnTo>
                <a:lnTo>
                  <a:pt x="66830" y="85730"/>
                </a:lnTo>
                <a:lnTo>
                  <a:pt x="66820" y="85720"/>
                </a:lnTo>
                <a:lnTo>
                  <a:pt x="66820" y="85710"/>
                </a:lnTo>
                <a:lnTo>
                  <a:pt x="66820" y="85700"/>
                </a:lnTo>
                <a:lnTo>
                  <a:pt x="66820" y="85690"/>
                </a:lnTo>
                <a:lnTo>
                  <a:pt x="66820" y="85680"/>
                </a:lnTo>
                <a:lnTo>
                  <a:pt x="66830" y="85680"/>
                </a:lnTo>
                <a:lnTo>
                  <a:pt x="66830" y="85670"/>
                </a:lnTo>
                <a:lnTo>
                  <a:pt x="66830" y="85660"/>
                </a:lnTo>
                <a:lnTo>
                  <a:pt x="66830" y="85650"/>
                </a:lnTo>
                <a:lnTo>
                  <a:pt x="66840" y="85640"/>
                </a:lnTo>
                <a:lnTo>
                  <a:pt x="66850" y="85630"/>
                </a:lnTo>
                <a:lnTo>
                  <a:pt x="66850" y="85620"/>
                </a:lnTo>
                <a:lnTo>
                  <a:pt x="66850" y="85610"/>
                </a:lnTo>
                <a:lnTo>
                  <a:pt x="66860" y="85600"/>
                </a:lnTo>
                <a:lnTo>
                  <a:pt x="66870" y="85600"/>
                </a:lnTo>
                <a:lnTo>
                  <a:pt x="66860" y="85590"/>
                </a:lnTo>
                <a:lnTo>
                  <a:pt x="66850" y="85590"/>
                </a:lnTo>
                <a:lnTo>
                  <a:pt x="66850" y="85580"/>
                </a:lnTo>
                <a:lnTo>
                  <a:pt x="66850" y="85570"/>
                </a:lnTo>
                <a:lnTo>
                  <a:pt x="66840" y="85570"/>
                </a:lnTo>
                <a:lnTo>
                  <a:pt x="66830" y="85580"/>
                </a:lnTo>
                <a:lnTo>
                  <a:pt x="66820" y="85580"/>
                </a:lnTo>
                <a:lnTo>
                  <a:pt x="66810" y="85580"/>
                </a:lnTo>
                <a:lnTo>
                  <a:pt x="66810" y="85590"/>
                </a:lnTo>
                <a:lnTo>
                  <a:pt x="66810" y="85600"/>
                </a:lnTo>
                <a:lnTo>
                  <a:pt x="66820" y="85600"/>
                </a:lnTo>
                <a:lnTo>
                  <a:pt x="66820" y="85610"/>
                </a:lnTo>
                <a:lnTo>
                  <a:pt x="66830" y="85610"/>
                </a:lnTo>
                <a:lnTo>
                  <a:pt x="66830" y="85620"/>
                </a:lnTo>
                <a:lnTo>
                  <a:pt x="66830" y="85630"/>
                </a:lnTo>
                <a:lnTo>
                  <a:pt x="66830" y="85640"/>
                </a:lnTo>
                <a:lnTo>
                  <a:pt x="66820" y="85640"/>
                </a:lnTo>
                <a:lnTo>
                  <a:pt x="66810" y="85640"/>
                </a:lnTo>
                <a:lnTo>
                  <a:pt x="66800" y="85640"/>
                </a:lnTo>
                <a:lnTo>
                  <a:pt x="66790" y="85640"/>
                </a:lnTo>
                <a:lnTo>
                  <a:pt x="66780" y="85630"/>
                </a:lnTo>
                <a:lnTo>
                  <a:pt x="66770" y="85640"/>
                </a:lnTo>
                <a:lnTo>
                  <a:pt x="66760" y="85630"/>
                </a:lnTo>
                <a:lnTo>
                  <a:pt x="66750" y="85630"/>
                </a:lnTo>
                <a:lnTo>
                  <a:pt x="66760" y="85640"/>
                </a:lnTo>
                <a:lnTo>
                  <a:pt x="66760" y="85650"/>
                </a:lnTo>
                <a:lnTo>
                  <a:pt x="66770" y="85660"/>
                </a:lnTo>
                <a:lnTo>
                  <a:pt x="66780" y="85660"/>
                </a:lnTo>
                <a:lnTo>
                  <a:pt x="66780" y="85670"/>
                </a:lnTo>
                <a:lnTo>
                  <a:pt x="66780" y="85690"/>
                </a:lnTo>
                <a:lnTo>
                  <a:pt x="66780" y="85700"/>
                </a:lnTo>
                <a:lnTo>
                  <a:pt x="66780" y="85710"/>
                </a:lnTo>
                <a:lnTo>
                  <a:pt x="66780" y="85720"/>
                </a:lnTo>
                <a:lnTo>
                  <a:pt x="66790" y="85730"/>
                </a:lnTo>
                <a:lnTo>
                  <a:pt x="66800" y="85740"/>
                </a:lnTo>
                <a:lnTo>
                  <a:pt x="66800" y="85750"/>
                </a:lnTo>
                <a:lnTo>
                  <a:pt x="66800" y="85760"/>
                </a:lnTo>
                <a:lnTo>
                  <a:pt x="66810" y="85770"/>
                </a:lnTo>
                <a:lnTo>
                  <a:pt x="66810" y="85780"/>
                </a:lnTo>
                <a:lnTo>
                  <a:pt x="66810" y="85790"/>
                </a:lnTo>
                <a:lnTo>
                  <a:pt x="66820" y="85800"/>
                </a:lnTo>
                <a:lnTo>
                  <a:pt x="66820" y="85810"/>
                </a:lnTo>
                <a:lnTo>
                  <a:pt x="66820" y="85820"/>
                </a:lnTo>
                <a:lnTo>
                  <a:pt x="66830" y="85820"/>
                </a:lnTo>
                <a:lnTo>
                  <a:pt x="66830" y="85830"/>
                </a:lnTo>
                <a:lnTo>
                  <a:pt x="66840" y="85840"/>
                </a:lnTo>
                <a:lnTo>
                  <a:pt x="66850" y="85840"/>
                </a:lnTo>
                <a:lnTo>
                  <a:pt x="66860" y="85850"/>
                </a:lnTo>
                <a:lnTo>
                  <a:pt x="66870" y="85850"/>
                </a:lnTo>
                <a:lnTo>
                  <a:pt x="66880" y="85850"/>
                </a:lnTo>
                <a:lnTo>
                  <a:pt x="66890" y="85850"/>
                </a:lnTo>
                <a:lnTo>
                  <a:pt x="66900" y="85850"/>
                </a:lnTo>
                <a:lnTo>
                  <a:pt x="66910" y="85860"/>
                </a:lnTo>
                <a:lnTo>
                  <a:pt x="66920" y="85860"/>
                </a:lnTo>
                <a:lnTo>
                  <a:pt x="66930" y="85860"/>
                </a:lnTo>
                <a:lnTo>
                  <a:pt x="66950" y="85860"/>
                </a:lnTo>
                <a:lnTo>
                  <a:pt x="66950" y="85850"/>
                </a:lnTo>
                <a:lnTo>
                  <a:pt x="66960" y="85850"/>
                </a:lnTo>
                <a:lnTo>
                  <a:pt x="66970" y="85850"/>
                </a:lnTo>
                <a:lnTo>
                  <a:pt x="66980" y="85850"/>
                </a:lnTo>
                <a:lnTo>
                  <a:pt x="66990" y="85850"/>
                </a:lnTo>
                <a:lnTo>
                  <a:pt x="67000" y="85850"/>
                </a:lnTo>
                <a:lnTo>
                  <a:pt x="67010" y="85850"/>
                </a:lnTo>
                <a:lnTo>
                  <a:pt x="67020" y="85850"/>
                </a:lnTo>
                <a:lnTo>
                  <a:pt x="67030" y="85850"/>
                </a:lnTo>
                <a:lnTo>
                  <a:pt x="67040" y="85850"/>
                </a:lnTo>
                <a:lnTo>
                  <a:pt x="67050" y="85850"/>
                </a:lnTo>
                <a:lnTo>
                  <a:pt x="67060" y="85860"/>
                </a:lnTo>
                <a:lnTo>
                  <a:pt x="67060" y="85870"/>
                </a:lnTo>
                <a:lnTo>
                  <a:pt x="67060" y="85880"/>
                </a:lnTo>
                <a:lnTo>
                  <a:pt x="67060" y="85890"/>
                </a:lnTo>
                <a:lnTo>
                  <a:pt x="67070" y="85900"/>
                </a:lnTo>
                <a:lnTo>
                  <a:pt x="67070" y="85910"/>
                </a:lnTo>
                <a:lnTo>
                  <a:pt x="67080" y="85910"/>
                </a:lnTo>
                <a:lnTo>
                  <a:pt x="67090" y="85920"/>
                </a:lnTo>
                <a:lnTo>
                  <a:pt x="67100" y="85930"/>
                </a:lnTo>
                <a:lnTo>
                  <a:pt x="67110" y="85930"/>
                </a:lnTo>
                <a:lnTo>
                  <a:pt x="67110" y="85940"/>
                </a:lnTo>
                <a:lnTo>
                  <a:pt x="67110" y="85950"/>
                </a:lnTo>
                <a:lnTo>
                  <a:pt x="67110" y="85960"/>
                </a:lnTo>
                <a:lnTo>
                  <a:pt x="67110" y="85970"/>
                </a:lnTo>
                <a:lnTo>
                  <a:pt x="67110" y="85980"/>
                </a:lnTo>
                <a:lnTo>
                  <a:pt x="67120" y="85990"/>
                </a:lnTo>
                <a:lnTo>
                  <a:pt x="67120" y="86000"/>
                </a:lnTo>
                <a:lnTo>
                  <a:pt x="67110" y="86010"/>
                </a:lnTo>
                <a:lnTo>
                  <a:pt x="67100" y="86000"/>
                </a:lnTo>
                <a:lnTo>
                  <a:pt x="67100" y="85990"/>
                </a:lnTo>
                <a:lnTo>
                  <a:pt x="67090" y="85980"/>
                </a:lnTo>
                <a:lnTo>
                  <a:pt x="67080" y="85970"/>
                </a:lnTo>
                <a:lnTo>
                  <a:pt x="67070" y="85970"/>
                </a:lnTo>
                <a:lnTo>
                  <a:pt x="67060" y="85970"/>
                </a:lnTo>
                <a:lnTo>
                  <a:pt x="67050" y="85970"/>
                </a:lnTo>
                <a:lnTo>
                  <a:pt x="67040" y="85970"/>
                </a:lnTo>
                <a:lnTo>
                  <a:pt x="67030" y="85980"/>
                </a:lnTo>
                <a:lnTo>
                  <a:pt x="67020" y="85980"/>
                </a:lnTo>
                <a:lnTo>
                  <a:pt x="67010" y="85990"/>
                </a:lnTo>
                <a:lnTo>
                  <a:pt x="67000" y="85990"/>
                </a:lnTo>
                <a:lnTo>
                  <a:pt x="66990" y="85990"/>
                </a:lnTo>
                <a:lnTo>
                  <a:pt x="66980" y="85990"/>
                </a:lnTo>
                <a:lnTo>
                  <a:pt x="66970" y="85990"/>
                </a:lnTo>
                <a:lnTo>
                  <a:pt x="66960" y="85980"/>
                </a:lnTo>
                <a:lnTo>
                  <a:pt x="66960" y="85970"/>
                </a:lnTo>
                <a:lnTo>
                  <a:pt x="66950" y="85960"/>
                </a:lnTo>
                <a:lnTo>
                  <a:pt x="66940" y="85950"/>
                </a:lnTo>
                <a:lnTo>
                  <a:pt x="66950" y="85940"/>
                </a:lnTo>
                <a:lnTo>
                  <a:pt x="66940" y="85930"/>
                </a:lnTo>
                <a:lnTo>
                  <a:pt x="66930" y="85920"/>
                </a:lnTo>
                <a:lnTo>
                  <a:pt x="66920" y="85930"/>
                </a:lnTo>
                <a:lnTo>
                  <a:pt x="66910" y="85930"/>
                </a:lnTo>
                <a:lnTo>
                  <a:pt x="66900" y="85930"/>
                </a:lnTo>
                <a:lnTo>
                  <a:pt x="66890" y="85930"/>
                </a:lnTo>
                <a:lnTo>
                  <a:pt x="66890" y="85940"/>
                </a:lnTo>
                <a:lnTo>
                  <a:pt x="66900" y="85950"/>
                </a:lnTo>
                <a:lnTo>
                  <a:pt x="66910" y="85950"/>
                </a:lnTo>
                <a:lnTo>
                  <a:pt x="66910" y="85960"/>
                </a:lnTo>
                <a:lnTo>
                  <a:pt x="66910" y="85970"/>
                </a:lnTo>
                <a:lnTo>
                  <a:pt x="66920" y="85970"/>
                </a:lnTo>
                <a:lnTo>
                  <a:pt x="66930" y="85970"/>
                </a:lnTo>
                <a:lnTo>
                  <a:pt x="66940" y="85980"/>
                </a:lnTo>
                <a:lnTo>
                  <a:pt x="66930" y="85980"/>
                </a:lnTo>
                <a:lnTo>
                  <a:pt x="66940" y="85990"/>
                </a:lnTo>
                <a:lnTo>
                  <a:pt x="66940" y="86000"/>
                </a:lnTo>
                <a:lnTo>
                  <a:pt x="66940" y="86010"/>
                </a:lnTo>
                <a:lnTo>
                  <a:pt x="66950" y="86020"/>
                </a:lnTo>
                <a:lnTo>
                  <a:pt x="66960" y="86020"/>
                </a:lnTo>
                <a:lnTo>
                  <a:pt x="66960" y="86030"/>
                </a:lnTo>
                <a:lnTo>
                  <a:pt x="66970" y="86040"/>
                </a:lnTo>
                <a:lnTo>
                  <a:pt x="66970" y="86050"/>
                </a:lnTo>
                <a:lnTo>
                  <a:pt x="66970" y="86060"/>
                </a:lnTo>
                <a:lnTo>
                  <a:pt x="66980" y="86070"/>
                </a:lnTo>
                <a:lnTo>
                  <a:pt x="66980" y="86080"/>
                </a:lnTo>
                <a:lnTo>
                  <a:pt x="66990" y="86090"/>
                </a:lnTo>
                <a:lnTo>
                  <a:pt x="66990" y="86100"/>
                </a:lnTo>
                <a:lnTo>
                  <a:pt x="67000" y="86110"/>
                </a:lnTo>
                <a:lnTo>
                  <a:pt x="67010" y="86110"/>
                </a:lnTo>
                <a:lnTo>
                  <a:pt x="67010" y="86100"/>
                </a:lnTo>
                <a:lnTo>
                  <a:pt x="67030" y="86100"/>
                </a:lnTo>
                <a:lnTo>
                  <a:pt x="67040" y="86100"/>
                </a:lnTo>
                <a:lnTo>
                  <a:pt x="67040" y="86110"/>
                </a:lnTo>
                <a:lnTo>
                  <a:pt x="67050" y="86110"/>
                </a:lnTo>
                <a:lnTo>
                  <a:pt x="67050" y="86120"/>
                </a:lnTo>
                <a:lnTo>
                  <a:pt x="67060" y="86120"/>
                </a:lnTo>
                <a:lnTo>
                  <a:pt x="67070" y="86130"/>
                </a:lnTo>
                <a:lnTo>
                  <a:pt x="67080" y="86140"/>
                </a:lnTo>
                <a:lnTo>
                  <a:pt x="67090" y="86140"/>
                </a:lnTo>
                <a:lnTo>
                  <a:pt x="67100" y="86150"/>
                </a:lnTo>
                <a:lnTo>
                  <a:pt x="67110" y="86160"/>
                </a:lnTo>
                <a:lnTo>
                  <a:pt x="67120" y="86160"/>
                </a:lnTo>
                <a:lnTo>
                  <a:pt x="67130" y="86160"/>
                </a:lnTo>
                <a:lnTo>
                  <a:pt x="67150" y="86150"/>
                </a:lnTo>
                <a:lnTo>
                  <a:pt x="67160" y="86150"/>
                </a:lnTo>
                <a:lnTo>
                  <a:pt x="67170" y="86150"/>
                </a:lnTo>
                <a:lnTo>
                  <a:pt x="67180" y="86150"/>
                </a:lnTo>
                <a:lnTo>
                  <a:pt x="67190" y="86150"/>
                </a:lnTo>
                <a:lnTo>
                  <a:pt x="67200" y="86150"/>
                </a:lnTo>
                <a:lnTo>
                  <a:pt x="67200" y="86140"/>
                </a:lnTo>
                <a:lnTo>
                  <a:pt x="67210" y="86130"/>
                </a:lnTo>
                <a:lnTo>
                  <a:pt x="67210" y="86120"/>
                </a:lnTo>
                <a:lnTo>
                  <a:pt x="67210" y="86110"/>
                </a:lnTo>
                <a:lnTo>
                  <a:pt x="67220" y="86100"/>
                </a:lnTo>
                <a:lnTo>
                  <a:pt x="67240" y="86100"/>
                </a:lnTo>
                <a:lnTo>
                  <a:pt x="67240" y="86090"/>
                </a:lnTo>
                <a:lnTo>
                  <a:pt x="67250" y="86080"/>
                </a:lnTo>
                <a:lnTo>
                  <a:pt x="67250" y="86070"/>
                </a:lnTo>
                <a:lnTo>
                  <a:pt x="67260" y="86070"/>
                </a:lnTo>
                <a:lnTo>
                  <a:pt x="67260" y="86060"/>
                </a:lnTo>
                <a:lnTo>
                  <a:pt x="67260" y="86050"/>
                </a:lnTo>
                <a:lnTo>
                  <a:pt x="67270" y="86050"/>
                </a:lnTo>
                <a:lnTo>
                  <a:pt x="67280" y="86060"/>
                </a:lnTo>
                <a:lnTo>
                  <a:pt x="67290" y="86070"/>
                </a:lnTo>
                <a:lnTo>
                  <a:pt x="67290" y="86060"/>
                </a:lnTo>
                <a:lnTo>
                  <a:pt x="67300" y="86050"/>
                </a:lnTo>
                <a:lnTo>
                  <a:pt x="67310" y="86050"/>
                </a:lnTo>
                <a:lnTo>
                  <a:pt x="67320" y="86050"/>
                </a:lnTo>
                <a:lnTo>
                  <a:pt x="67330" y="86040"/>
                </a:lnTo>
                <a:lnTo>
                  <a:pt x="67340" y="86030"/>
                </a:lnTo>
                <a:lnTo>
                  <a:pt x="67340" y="86020"/>
                </a:lnTo>
                <a:lnTo>
                  <a:pt x="67350" y="86010"/>
                </a:lnTo>
                <a:lnTo>
                  <a:pt x="67360" y="86010"/>
                </a:lnTo>
                <a:lnTo>
                  <a:pt x="67360" y="86020"/>
                </a:lnTo>
                <a:lnTo>
                  <a:pt x="67370" y="86030"/>
                </a:lnTo>
                <a:lnTo>
                  <a:pt x="67380" y="86040"/>
                </a:lnTo>
                <a:lnTo>
                  <a:pt x="67390" y="86050"/>
                </a:lnTo>
                <a:lnTo>
                  <a:pt x="67400" y="86060"/>
                </a:lnTo>
                <a:lnTo>
                  <a:pt x="67410" y="86060"/>
                </a:lnTo>
                <a:lnTo>
                  <a:pt x="67420" y="86060"/>
                </a:lnTo>
                <a:lnTo>
                  <a:pt x="67430" y="86060"/>
                </a:lnTo>
                <a:lnTo>
                  <a:pt x="67440" y="86060"/>
                </a:lnTo>
                <a:lnTo>
                  <a:pt x="67450" y="86060"/>
                </a:lnTo>
                <a:lnTo>
                  <a:pt x="67450" y="86050"/>
                </a:lnTo>
                <a:lnTo>
                  <a:pt x="67460" y="86050"/>
                </a:lnTo>
                <a:lnTo>
                  <a:pt x="67470" y="86050"/>
                </a:lnTo>
                <a:lnTo>
                  <a:pt x="67480" y="86060"/>
                </a:lnTo>
                <a:lnTo>
                  <a:pt x="67490" y="86060"/>
                </a:lnTo>
                <a:lnTo>
                  <a:pt x="67500" y="86070"/>
                </a:lnTo>
                <a:lnTo>
                  <a:pt x="67510" y="86080"/>
                </a:lnTo>
                <a:lnTo>
                  <a:pt x="67520" y="86080"/>
                </a:lnTo>
                <a:lnTo>
                  <a:pt x="67530" y="86080"/>
                </a:lnTo>
                <a:lnTo>
                  <a:pt x="67530" y="86090"/>
                </a:lnTo>
                <a:lnTo>
                  <a:pt x="67540" y="86090"/>
                </a:lnTo>
                <a:lnTo>
                  <a:pt x="67550" y="86090"/>
                </a:lnTo>
                <a:lnTo>
                  <a:pt x="67560" y="86090"/>
                </a:lnTo>
                <a:lnTo>
                  <a:pt x="67570" y="86100"/>
                </a:lnTo>
                <a:lnTo>
                  <a:pt x="67580" y="86110"/>
                </a:lnTo>
                <a:lnTo>
                  <a:pt x="67580" y="86120"/>
                </a:lnTo>
                <a:lnTo>
                  <a:pt x="67590" y="86130"/>
                </a:lnTo>
                <a:lnTo>
                  <a:pt x="67590" y="86140"/>
                </a:lnTo>
                <a:lnTo>
                  <a:pt x="67600" y="86150"/>
                </a:lnTo>
                <a:lnTo>
                  <a:pt x="67600" y="86160"/>
                </a:lnTo>
                <a:lnTo>
                  <a:pt x="67610" y="86170"/>
                </a:lnTo>
                <a:lnTo>
                  <a:pt x="67610" y="86180"/>
                </a:lnTo>
                <a:lnTo>
                  <a:pt x="67610" y="86190"/>
                </a:lnTo>
                <a:lnTo>
                  <a:pt x="67620" y="86200"/>
                </a:lnTo>
                <a:lnTo>
                  <a:pt x="67620" y="86210"/>
                </a:lnTo>
                <a:lnTo>
                  <a:pt x="67620" y="86220"/>
                </a:lnTo>
                <a:lnTo>
                  <a:pt x="67620" y="86230"/>
                </a:lnTo>
                <a:lnTo>
                  <a:pt x="67620" y="86240"/>
                </a:lnTo>
                <a:lnTo>
                  <a:pt x="67630" y="86250"/>
                </a:lnTo>
                <a:lnTo>
                  <a:pt x="67630" y="86260"/>
                </a:lnTo>
                <a:lnTo>
                  <a:pt x="67630" y="86270"/>
                </a:lnTo>
                <a:lnTo>
                  <a:pt x="67630" y="86280"/>
                </a:lnTo>
                <a:lnTo>
                  <a:pt x="67630" y="86290"/>
                </a:lnTo>
                <a:lnTo>
                  <a:pt x="67630" y="86300"/>
                </a:lnTo>
                <a:lnTo>
                  <a:pt x="67630" y="86310"/>
                </a:lnTo>
                <a:lnTo>
                  <a:pt x="67630" y="86320"/>
                </a:lnTo>
                <a:lnTo>
                  <a:pt x="67630" y="86330"/>
                </a:lnTo>
                <a:lnTo>
                  <a:pt x="67630" y="86340"/>
                </a:lnTo>
                <a:lnTo>
                  <a:pt x="67630" y="86350"/>
                </a:lnTo>
                <a:lnTo>
                  <a:pt x="67630" y="86360"/>
                </a:lnTo>
                <a:lnTo>
                  <a:pt x="67630" y="86370"/>
                </a:lnTo>
                <a:lnTo>
                  <a:pt x="67620" y="86380"/>
                </a:lnTo>
                <a:lnTo>
                  <a:pt x="67620" y="86390"/>
                </a:lnTo>
                <a:lnTo>
                  <a:pt x="67620" y="86400"/>
                </a:lnTo>
                <a:lnTo>
                  <a:pt x="67610" y="86400"/>
                </a:lnTo>
                <a:lnTo>
                  <a:pt x="67610" y="86410"/>
                </a:lnTo>
                <a:lnTo>
                  <a:pt x="67600" y="86420"/>
                </a:lnTo>
                <a:lnTo>
                  <a:pt x="67590" y="86420"/>
                </a:lnTo>
                <a:lnTo>
                  <a:pt x="67580" y="86420"/>
                </a:lnTo>
                <a:lnTo>
                  <a:pt x="67570" y="86430"/>
                </a:lnTo>
                <a:lnTo>
                  <a:pt x="67570" y="86440"/>
                </a:lnTo>
                <a:lnTo>
                  <a:pt x="67560" y="86440"/>
                </a:lnTo>
                <a:lnTo>
                  <a:pt x="67550" y="86440"/>
                </a:lnTo>
                <a:lnTo>
                  <a:pt x="67540" y="86440"/>
                </a:lnTo>
                <a:lnTo>
                  <a:pt x="67540" y="86430"/>
                </a:lnTo>
                <a:lnTo>
                  <a:pt x="67530" y="86430"/>
                </a:lnTo>
                <a:lnTo>
                  <a:pt x="67520" y="86430"/>
                </a:lnTo>
                <a:lnTo>
                  <a:pt x="67510" y="86440"/>
                </a:lnTo>
                <a:lnTo>
                  <a:pt x="67510" y="86450"/>
                </a:lnTo>
                <a:lnTo>
                  <a:pt x="67500" y="86440"/>
                </a:lnTo>
                <a:lnTo>
                  <a:pt x="67490" y="86440"/>
                </a:lnTo>
                <a:lnTo>
                  <a:pt x="67480" y="86440"/>
                </a:lnTo>
                <a:lnTo>
                  <a:pt x="67470" y="86440"/>
                </a:lnTo>
                <a:lnTo>
                  <a:pt x="67460" y="86440"/>
                </a:lnTo>
                <a:lnTo>
                  <a:pt x="67450" y="86440"/>
                </a:lnTo>
                <a:lnTo>
                  <a:pt x="67440" y="86430"/>
                </a:lnTo>
                <a:lnTo>
                  <a:pt x="67430" y="86430"/>
                </a:lnTo>
                <a:lnTo>
                  <a:pt x="67420" y="86420"/>
                </a:lnTo>
                <a:lnTo>
                  <a:pt x="67410" y="86420"/>
                </a:lnTo>
                <a:lnTo>
                  <a:pt x="67400" y="86410"/>
                </a:lnTo>
                <a:lnTo>
                  <a:pt x="67390" y="86410"/>
                </a:lnTo>
                <a:lnTo>
                  <a:pt x="67380" y="86410"/>
                </a:lnTo>
                <a:lnTo>
                  <a:pt x="67370" y="86410"/>
                </a:lnTo>
                <a:lnTo>
                  <a:pt x="67370" y="86420"/>
                </a:lnTo>
                <a:lnTo>
                  <a:pt x="67370" y="86430"/>
                </a:lnTo>
                <a:lnTo>
                  <a:pt x="67370" y="86440"/>
                </a:lnTo>
                <a:lnTo>
                  <a:pt x="67360" y="86450"/>
                </a:lnTo>
                <a:lnTo>
                  <a:pt x="67350" y="86450"/>
                </a:lnTo>
                <a:lnTo>
                  <a:pt x="67350" y="86460"/>
                </a:lnTo>
                <a:lnTo>
                  <a:pt x="67350" y="86470"/>
                </a:lnTo>
                <a:lnTo>
                  <a:pt x="67340" y="86480"/>
                </a:lnTo>
                <a:lnTo>
                  <a:pt x="67340" y="86490"/>
                </a:lnTo>
                <a:lnTo>
                  <a:pt x="67350" y="86480"/>
                </a:lnTo>
                <a:lnTo>
                  <a:pt x="67360" y="86480"/>
                </a:lnTo>
                <a:lnTo>
                  <a:pt x="67370" y="86480"/>
                </a:lnTo>
                <a:lnTo>
                  <a:pt x="67370" y="86460"/>
                </a:lnTo>
                <a:lnTo>
                  <a:pt x="67380" y="86450"/>
                </a:lnTo>
                <a:lnTo>
                  <a:pt x="67380" y="86440"/>
                </a:lnTo>
                <a:lnTo>
                  <a:pt x="67380" y="86430"/>
                </a:lnTo>
                <a:lnTo>
                  <a:pt x="67380" y="86420"/>
                </a:lnTo>
                <a:lnTo>
                  <a:pt x="67390" y="86420"/>
                </a:lnTo>
                <a:lnTo>
                  <a:pt x="67400" y="86420"/>
                </a:lnTo>
                <a:lnTo>
                  <a:pt x="67410" y="86430"/>
                </a:lnTo>
                <a:lnTo>
                  <a:pt x="67420" y="86440"/>
                </a:lnTo>
                <a:lnTo>
                  <a:pt x="67430" y="86440"/>
                </a:lnTo>
                <a:lnTo>
                  <a:pt x="67440" y="86440"/>
                </a:lnTo>
                <a:lnTo>
                  <a:pt x="67450" y="86450"/>
                </a:lnTo>
                <a:lnTo>
                  <a:pt x="67460" y="86450"/>
                </a:lnTo>
                <a:lnTo>
                  <a:pt x="67470" y="86460"/>
                </a:lnTo>
                <a:lnTo>
                  <a:pt x="67480" y="86460"/>
                </a:lnTo>
                <a:lnTo>
                  <a:pt x="67490" y="86460"/>
                </a:lnTo>
                <a:lnTo>
                  <a:pt x="67500" y="86460"/>
                </a:lnTo>
                <a:lnTo>
                  <a:pt x="67510" y="86460"/>
                </a:lnTo>
                <a:lnTo>
                  <a:pt x="67520" y="86460"/>
                </a:lnTo>
                <a:lnTo>
                  <a:pt x="67520" y="86450"/>
                </a:lnTo>
                <a:lnTo>
                  <a:pt x="67520" y="86440"/>
                </a:lnTo>
                <a:lnTo>
                  <a:pt x="67530" y="86440"/>
                </a:lnTo>
                <a:lnTo>
                  <a:pt x="67540" y="86440"/>
                </a:lnTo>
                <a:lnTo>
                  <a:pt x="67550" y="86450"/>
                </a:lnTo>
                <a:lnTo>
                  <a:pt x="67560" y="86450"/>
                </a:lnTo>
                <a:lnTo>
                  <a:pt x="67570" y="86440"/>
                </a:lnTo>
                <a:lnTo>
                  <a:pt x="67580" y="86430"/>
                </a:lnTo>
                <a:lnTo>
                  <a:pt x="67590" y="86430"/>
                </a:lnTo>
                <a:lnTo>
                  <a:pt x="67600" y="86430"/>
                </a:lnTo>
                <a:lnTo>
                  <a:pt x="67610" y="86440"/>
                </a:lnTo>
                <a:lnTo>
                  <a:pt x="67620" y="86440"/>
                </a:lnTo>
                <a:lnTo>
                  <a:pt x="67620" y="86450"/>
                </a:lnTo>
                <a:lnTo>
                  <a:pt x="67630" y="86450"/>
                </a:lnTo>
                <a:lnTo>
                  <a:pt x="67630" y="86460"/>
                </a:lnTo>
                <a:lnTo>
                  <a:pt x="67630" y="86470"/>
                </a:lnTo>
                <a:lnTo>
                  <a:pt x="67630" y="86480"/>
                </a:lnTo>
                <a:lnTo>
                  <a:pt x="67630" y="86490"/>
                </a:lnTo>
                <a:lnTo>
                  <a:pt x="67640" y="86490"/>
                </a:lnTo>
                <a:lnTo>
                  <a:pt x="67640" y="86500"/>
                </a:lnTo>
                <a:lnTo>
                  <a:pt x="67640" y="86510"/>
                </a:lnTo>
                <a:lnTo>
                  <a:pt x="67640" y="86520"/>
                </a:lnTo>
                <a:lnTo>
                  <a:pt x="67640" y="86530"/>
                </a:lnTo>
                <a:lnTo>
                  <a:pt x="67640" y="86550"/>
                </a:lnTo>
                <a:lnTo>
                  <a:pt x="67640" y="86560"/>
                </a:lnTo>
                <a:lnTo>
                  <a:pt x="67640" y="86570"/>
                </a:lnTo>
                <a:lnTo>
                  <a:pt x="67650" y="86580"/>
                </a:lnTo>
                <a:lnTo>
                  <a:pt x="67650" y="86590"/>
                </a:lnTo>
                <a:lnTo>
                  <a:pt x="67650" y="86600"/>
                </a:lnTo>
                <a:lnTo>
                  <a:pt x="67650" y="86610"/>
                </a:lnTo>
                <a:lnTo>
                  <a:pt x="67640" y="86620"/>
                </a:lnTo>
                <a:lnTo>
                  <a:pt x="67640" y="86630"/>
                </a:lnTo>
                <a:lnTo>
                  <a:pt x="67640" y="86640"/>
                </a:lnTo>
                <a:lnTo>
                  <a:pt x="67630" y="86640"/>
                </a:lnTo>
                <a:lnTo>
                  <a:pt x="67630" y="86650"/>
                </a:lnTo>
                <a:lnTo>
                  <a:pt x="67620" y="86660"/>
                </a:lnTo>
                <a:lnTo>
                  <a:pt x="67620" y="86670"/>
                </a:lnTo>
                <a:lnTo>
                  <a:pt x="67610" y="86680"/>
                </a:lnTo>
                <a:lnTo>
                  <a:pt x="67610" y="86690"/>
                </a:lnTo>
                <a:lnTo>
                  <a:pt x="67600" y="86710"/>
                </a:lnTo>
                <a:lnTo>
                  <a:pt x="67590" y="86720"/>
                </a:lnTo>
                <a:lnTo>
                  <a:pt x="67590" y="86730"/>
                </a:lnTo>
                <a:lnTo>
                  <a:pt x="67580" y="86730"/>
                </a:lnTo>
                <a:lnTo>
                  <a:pt x="67570" y="86740"/>
                </a:lnTo>
                <a:lnTo>
                  <a:pt x="67570" y="86750"/>
                </a:lnTo>
                <a:lnTo>
                  <a:pt x="67560" y="86750"/>
                </a:lnTo>
                <a:lnTo>
                  <a:pt x="67560" y="86760"/>
                </a:lnTo>
                <a:lnTo>
                  <a:pt x="67570" y="86770"/>
                </a:lnTo>
                <a:lnTo>
                  <a:pt x="67570" y="86780"/>
                </a:lnTo>
                <a:lnTo>
                  <a:pt x="67580" y="86780"/>
                </a:lnTo>
                <a:lnTo>
                  <a:pt x="67570" y="86790"/>
                </a:lnTo>
                <a:lnTo>
                  <a:pt x="67570" y="86800"/>
                </a:lnTo>
                <a:lnTo>
                  <a:pt x="67570" y="86810"/>
                </a:lnTo>
                <a:lnTo>
                  <a:pt x="67560" y="86820"/>
                </a:lnTo>
                <a:lnTo>
                  <a:pt x="67560" y="86830"/>
                </a:lnTo>
                <a:lnTo>
                  <a:pt x="67550" y="86830"/>
                </a:lnTo>
                <a:lnTo>
                  <a:pt x="67550" y="86840"/>
                </a:lnTo>
                <a:lnTo>
                  <a:pt x="67540" y="86850"/>
                </a:lnTo>
                <a:lnTo>
                  <a:pt x="67530" y="86860"/>
                </a:lnTo>
                <a:lnTo>
                  <a:pt x="67530" y="86870"/>
                </a:lnTo>
                <a:lnTo>
                  <a:pt x="67530" y="86880"/>
                </a:lnTo>
                <a:lnTo>
                  <a:pt x="67520" y="86890"/>
                </a:lnTo>
                <a:lnTo>
                  <a:pt x="67520" y="86900"/>
                </a:lnTo>
                <a:lnTo>
                  <a:pt x="67520" y="86910"/>
                </a:lnTo>
                <a:lnTo>
                  <a:pt x="67520" y="86920"/>
                </a:lnTo>
                <a:lnTo>
                  <a:pt x="67520" y="86930"/>
                </a:lnTo>
                <a:lnTo>
                  <a:pt x="67510" y="86930"/>
                </a:lnTo>
                <a:lnTo>
                  <a:pt x="67510" y="86940"/>
                </a:lnTo>
                <a:lnTo>
                  <a:pt x="67510" y="86950"/>
                </a:lnTo>
                <a:lnTo>
                  <a:pt x="67510" y="86960"/>
                </a:lnTo>
                <a:lnTo>
                  <a:pt x="67510" y="86980"/>
                </a:lnTo>
                <a:lnTo>
                  <a:pt x="67510" y="86990"/>
                </a:lnTo>
                <a:lnTo>
                  <a:pt x="67500" y="87000"/>
                </a:lnTo>
                <a:lnTo>
                  <a:pt x="67500" y="87010"/>
                </a:lnTo>
                <a:lnTo>
                  <a:pt x="67500" y="87020"/>
                </a:lnTo>
                <a:lnTo>
                  <a:pt x="67490" y="87030"/>
                </a:lnTo>
                <a:lnTo>
                  <a:pt x="67480" y="87030"/>
                </a:lnTo>
                <a:lnTo>
                  <a:pt x="67480" y="87040"/>
                </a:lnTo>
                <a:lnTo>
                  <a:pt x="67470" y="87050"/>
                </a:lnTo>
                <a:lnTo>
                  <a:pt x="67460" y="87060"/>
                </a:lnTo>
                <a:lnTo>
                  <a:pt x="67460" y="87070"/>
                </a:lnTo>
                <a:lnTo>
                  <a:pt x="67460" y="87080"/>
                </a:lnTo>
                <a:lnTo>
                  <a:pt x="67450" y="87090"/>
                </a:lnTo>
                <a:lnTo>
                  <a:pt x="67450" y="87100"/>
                </a:lnTo>
                <a:lnTo>
                  <a:pt x="67450" y="87110"/>
                </a:lnTo>
                <a:lnTo>
                  <a:pt x="67450" y="87120"/>
                </a:lnTo>
                <a:lnTo>
                  <a:pt x="67450" y="87130"/>
                </a:lnTo>
                <a:lnTo>
                  <a:pt x="67450" y="87140"/>
                </a:lnTo>
                <a:lnTo>
                  <a:pt x="67440" y="87150"/>
                </a:lnTo>
                <a:lnTo>
                  <a:pt x="67440" y="87160"/>
                </a:lnTo>
                <a:lnTo>
                  <a:pt x="67430" y="87170"/>
                </a:lnTo>
                <a:lnTo>
                  <a:pt x="67430" y="87180"/>
                </a:lnTo>
                <a:lnTo>
                  <a:pt x="67430" y="87190"/>
                </a:lnTo>
                <a:lnTo>
                  <a:pt x="67420" y="87190"/>
                </a:lnTo>
                <a:lnTo>
                  <a:pt x="67420" y="87200"/>
                </a:lnTo>
                <a:lnTo>
                  <a:pt x="67420" y="87210"/>
                </a:lnTo>
                <a:lnTo>
                  <a:pt x="67410" y="87210"/>
                </a:lnTo>
                <a:lnTo>
                  <a:pt x="67410" y="87220"/>
                </a:lnTo>
                <a:lnTo>
                  <a:pt x="67410" y="87230"/>
                </a:lnTo>
                <a:lnTo>
                  <a:pt x="67410" y="87240"/>
                </a:lnTo>
                <a:lnTo>
                  <a:pt x="67410" y="87250"/>
                </a:lnTo>
                <a:lnTo>
                  <a:pt x="67410" y="87260"/>
                </a:lnTo>
                <a:lnTo>
                  <a:pt x="67410" y="87270"/>
                </a:lnTo>
                <a:lnTo>
                  <a:pt x="67410" y="87280"/>
                </a:lnTo>
                <a:lnTo>
                  <a:pt x="67400" y="87290"/>
                </a:lnTo>
                <a:lnTo>
                  <a:pt x="67400" y="87310"/>
                </a:lnTo>
                <a:lnTo>
                  <a:pt x="67400" y="87320"/>
                </a:lnTo>
                <a:lnTo>
                  <a:pt x="67390" y="87330"/>
                </a:lnTo>
                <a:lnTo>
                  <a:pt x="67390" y="87340"/>
                </a:lnTo>
                <a:lnTo>
                  <a:pt x="67380" y="87340"/>
                </a:lnTo>
                <a:lnTo>
                  <a:pt x="67380" y="87350"/>
                </a:lnTo>
                <a:lnTo>
                  <a:pt x="67380" y="87360"/>
                </a:lnTo>
                <a:lnTo>
                  <a:pt x="67380" y="87370"/>
                </a:lnTo>
                <a:lnTo>
                  <a:pt x="67380" y="87380"/>
                </a:lnTo>
                <a:lnTo>
                  <a:pt x="67370" y="87390"/>
                </a:lnTo>
                <a:lnTo>
                  <a:pt x="67370" y="87400"/>
                </a:lnTo>
                <a:lnTo>
                  <a:pt x="67370" y="87410"/>
                </a:lnTo>
                <a:lnTo>
                  <a:pt x="67360" y="87420"/>
                </a:lnTo>
                <a:lnTo>
                  <a:pt x="67360" y="87430"/>
                </a:lnTo>
                <a:lnTo>
                  <a:pt x="67360" y="87440"/>
                </a:lnTo>
                <a:lnTo>
                  <a:pt x="67350" y="87440"/>
                </a:lnTo>
                <a:lnTo>
                  <a:pt x="67350" y="87450"/>
                </a:lnTo>
                <a:lnTo>
                  <a:pt x="67350" y="87460"/>
                </a:lnTo>
                <a:lnTo>
                  <a:pt x="67350" y="87470"/>
                </a:lnTo>
                <a:lnTo>
                  <a:pt x="67350" y="87480"/>
                </a:lnTo>
                <a:lnTo>
                  <a:pt x="67340" y="87490"/>
                </a:lnTo>
                <a:lnTo>
                  <a:pt x="67340" y="87500"/>
                </a:lnTo>
                <a:lnTo>
                  <a:pt x="67330" y="87510"/>
                </a:lnTo>
                <a:lnTo>
                  <a:pt x="67330" y="87520"/>
                </a:lnTo>
                <a:lnTo>
                  <a:pt x="67320" y="87530"/>
                </a:lnTo>
                <a:lnTo>
                  <a:pt x="67310" y="87560"/>
                </a:lnTo>
                <a:lnTo>
                  <a:pt x="67300" y="87590"/>
                </a:lnTo>
                <a:lnTo>
                  <a:pt x="67300" y="87600"/>
                </a:lnTo>
                <a:lnTo>
                  <a:pt x="67290" y="87610"/>
                </a:lnTo>
                <a:lnTo>
                  <a:pt x="67290" y="87620"/>
                </a:lnTo>
                <a:lnTo>
                  <a:pt x="67290" y="87630"/>
                </a:lnTo>
                <a:lnTo>
                  <a:pt x="67290" y="87640"/>
                </a:lnTo>
                <a:lnTo>
                  <a:pt x="67290" y="87650"/>
                </a:lnTo>
                <a:lnTo>
                  <a:pt x="67290" y="87660"/>
                </a:lnTo>
                <a:lnTo>
                  <a:pt x="67280" y="87670"/>
                </a:lnTo>
                <a:lnTo>
                  <a:pt x="67280" y="87680"/>
                </a:lnTo>
                <a:lnTo>
                  <a:pt x="67280" y="87690"/>
                </a:lnTo>
                <a:lnTo>
                  <a:pt x="67280" y="87700"/>
                </a:lnTo>
                <a:lnTo>
                  <a:pt x="67280" y="87710"/>
                </a:lnTo>
                <a:lnTo>
                  <a:pt x="67280" y="87720"/>
                </a:lnTo>
                <a:lnTo>
                  <a:pt x="67280" y="87730"/>
                </a:lnTo>
                <a:lnTo>
                  <a:pt x="67280" y="87740"/>
                </a:lnTo>
                <a:lnTo>
                  <a:pt x="67270" y="87750"/>
                </a:lnTo>
                <a:lnTo>
                  <a:pt x="67270" y="87760"/>
                </a:lnTo>
                <a:lnTo>
                  <a:pt x="67260" y="87770"/>
                </a:lnTo>
                <a:lnTo>
                  <a:pt x="67260" y="87780"/>
                </a:lnTo>
                <a:lnTo>
                  <a:pt x="67260" y="87790"/>
                </a:lnTo>
                <a:lnTo>
                  <a:pt x="67250" y="87800"/>
                </a:lnTo>
                <a:lnTo>
                  <a:pt x="67250" y="87810"/>
                </a:lnTo>
                <a:lnTo>
                  <a:pt x="67240" y="87820"/>
                </a:lnTo>
                <a:lnTo>
                  <a:pt x="67240" y="87840"/>
                </a:lnTo>
                <a:lnTo>
                  <a:pt x="67230" y="87850"/>
                </a:lnTo>
                <a:lnTo>
                  <a:pt x="67230" y="87860"/>
                </a:lnTo>
                <a:lnTo>
                  <a:pt x="67220" y="87870"/>
                </a:lnTo>
                <a:lnTo>
                  <a:pt x="67210" y="87880"/>
                </a:lnTo>
                <a:lnTo>
                  <a:pt x="67210" y="87890"/>
                </a:lnTo>
                <a:lnTo>
                  <a:pt x="67200" y="87890"/>
                </a:lnTo>
                <a:lnTo>
                  <a:pt x="67200" y="87900"/>
                </a:lnTo>
                <a:lnTo>
                  <a:pt x="67190" y="87910"/>
                </a:lnTo>
                <a:lnTo>
                  <a:pt x="67190" y="87920"/>
                </a:lnTo>
                <a:lnTo>
                  <a:pt x="67180" y="87930"/>
                </a:lnTo>
                <a:lnTo>
                  <a:pt x="67170" y="87950"/>
                </a:lnTo>
                <a:lnTo>
                  <a:pt x="67170" y="87970"/>
                </a:lnTo>
                <a:lnTo>
                  <a:pt x="67160" y="87980"/>
                </a:lnTo>
                <a:lnTo>
                  <a:pt x="67160" y="87990"/>
                </a:lnTo>
                <a:lnTo>
                  <a:pt x="67150" y="88000"/>
                </a:lnTo>
                <a:lnTo>
                  <a:pt x="67150" y="88010"/>
                </a:lnTo>
                <a:lnTo>
                  <a:pt x="67140" y="88030"/>
                </a:lnTo>
                <a:lnTo>
                  <a:pt x="67140" y="88040"/>
                </a:lnTo>
                <a:lnTo>
                  <a:pt x="67140" y="88050"/>
                </a:lnTo>
                <a:lnTo>
                  <a:pt x="67130" y="88060"/>
                </a:lnTo>
                <a:lnTo>
                  <a:pt x="67130" y="88070"/>
                </a:lnTo>
                <a:lnTo>
                  <a:pt x="67120" y="88080"/>
                </a:lnTo>
                <a:lnTo>
                  <a:pt x="67110" y="88090"/>
                </a:lnTo>
                <a:lnTo>
                  <a:pt x="67110" y="88100"/>
                </a:lnTo>
                <a:lnTo>
                  <a:pt x="67110" y="88110"/>
                </a:lnTo>
                <a:lnTo>
                  <a:pt x="67110" y="88120"/>
                </a:lnTo>
                <a:lnTo>
                  <a:pt x="67100" y="88130"/>
                </a:lnTo>
                <a:lnTo>
                  <a:pt x="67090" y="88130"/>
                </a:lnTo>
                <a:lnTo>
                  <a:pt x="67090" y="88140"/>
                </a:lnTo>
                <a:lnTo>
                  <a:pt x="67080" y="88150"/>
                </a:lnTo>
                <a:lnTo>
                  <a:pt x="67080" y="88160"/>
                </a:lnTo>
                <a:lnTo>
                  <a:pt x="67080" y="88170"/>
                </a:lnTo>
                <a:lnTo>
                  <a:pt x="67080" y="88180"/>
                </a:lnTo>
                <a:lnTo>
                  <a:pt x="67070" y="88190"/>
                </a:lnTo>
                <a:lnTo>
                  <a:pt x="67060" y="88200"/>
                </a:lnTo>
                <a:lnTo>
                  <a:pt x="67050" y="88210"/>
                </a:lnTo>
                <a:lnTo>
                  <a:pt x="67050" y="88220"/>
                </a:lnTo>
                <a:lnTo>
                  <a:pt x="67040" y="88230"/>
                </a:lnTo>
                <a:lnTo>
                  <a:pt x="67040" y="88240"/>
                </a:lnTo>
                <a:lnTo>
                  <a:pt x="67030" y="88250"/>
                </a:lnTo>
                <a:lnTo>
                  <a:pt x="67020" y="88270"/>
                </a:lnTo>
                <a:lnTo>
                  <a:pt x="67020" y="88290"/>
                </a:lnTo>
                <a:lnTo>
                  <a:pt x="67010" y="88290"/>
                </a:lnTo>
                <a:lnTo>
                  <a:pt x="67010" y="88300"/>
                </a:lnTo>
                <a:lnTo>
                  <a:pt x="67000" y="88310"/>
                </a:lnTo>
                <a:lnTo>
                  <a:pt x="67000" y="88330"/>
                </a:lnTo>
                <a:lnTo>
                  <a:pt x="66990" y="88330"/>
                </a:lnTo>
                <a:lnTo>
                  <a:pt x="66990" y="88340"/>
                </a:lnTo>
                <a:lnTo>
                  <a:pt x="66980" y="88350"/>
                </a:lnTo>
                <a:lnTo>
                  <a:pt x="66970" y="88360"/>
                </a:lnTo>
                <a:lnTo>
                  <a:pt x="66970" y="88370"/>
                </a:lnTo>
                <a:lnTo>
                  <a:pt x="66960" y="88380"/>
                </a:lnTo>
                <a:lnTo>
                  <a:pt x="66950" y="88390"/>
                </a:lnTo>
                <a:lnTo>
                  <a:pt x="66950" y="88410"/>
                </a:lnTo>
                <a:lnTo>
                  <a:pt x="66940" y="88420"/>
                </a:lnTo>
                <a:lnTo>
                  <a:pt x="66940" y="88430"/>
                </a:lnTo>
                <a:lnTo>
                  <a:pt x="66930" y="88440"/>
                </a:lnTo>
                <a:lnTo>
                  <a:pt x="66930" y="88450"/>
                </a:lnTo>
                <a:lnTo>
                  <a:pt x="66920" y="88460"/>
                </a:lnTo>
                <a:lnTo>
                  <a:pt x="66920" y="88470"/>
                </a:lnTo>
                <a:lnTo>
                  <a:pt x="66910" y="88480"/>
                </a:lnTo>
                <a:lnTo>
                  <a:pt x="66900" y="88490"/>
                </a:lnTo>
                <a:lnTo>
                  <a:pt x="66900" y="88510"/>
                </a:lnTo>
                <a:lnTo>
                  <a:pt x="66890" y="88520"/>
                </a:lnTo>
                <a:lnTo>
                  <a:pt x="66890" y="88530"/>
                </a:lnTo>
                <a:lnTo>
                  <a:pt x="66880" y="88540"/>
                </a:lnTo>
                <a:lnTo>
                  <a:pt x="66880" y="88550"/>
                </a:lnTo>
                <a:lnTo>
                  <a:pt x="66880" y="88560"/>
                </a:lnTo>
                <a:lnTo>
                  <a:pt x="66880" y="88570"/>
                </a:lnTo>
                <a:lnTo>
                  <a:pt x="66880" y="88580"/>
                </a:lnTo>
                <a:lnTo>
                  <a:pt x="66870" y="88590"/>
                </a:lnTo>
                <a:lnTo>
                  <a:pt x="66870" y="88600"/>
                </a:lnTo>
                <a:lnTo>
                  <a:pt x="66870" y="88610"/>
                </a:lnTo>
                <a:lnTo>
                  <a:pt x="66860" y="88620"/>
                </a:lnTo>
                <a:lnTo>
                  <a:pt x="66860" y="88630"/>
                </a:lnTo>
                <a:lnTo>
                  <a:pt x="66850" y="88640"/>
                </a:lnTo>
                <a:lnTo>
                  <a:pt x="66850" y="88650"/>
                </a:lnTo>
                <a:lnTo>
                  <a:pt x="66850" y="88660"/>
                </a:lnTo>
                <a:lnTo>
                  <a:pt x="66840" y="88660"/>
                </a:lnTo>
                <a:lnTo>
                  <a:pt x="66830" y="88670"/>
                </a:lnTo>
                <a:lnTo>
                  <a:pt x="66830" y="88680"/>
                </a:lnTo>
                <a:lnTo>
                  <a:pt x="66830" y="88690"/>
                </a:lnTo>
                <a:lnTo>
                  <a:pt x="66830" y="88700"/>
                </a:lnTo>
                <a:lnTo>
                  <a:pt x="66830" y="88710"/>
                </a:lnTo>
                <a:lnTo>
                  <a:pt x="66820" y="88720"/>
                </a:lnTo>
                <a:lnTo>
                  <a:pt x="66820" y="88730"/>
                </a:lnTo>
                <a:lnTo>
                  <a:pt x="66820" y="88740"/>
                </a:lnTo>
                <a:lnTo>
                  <a:pt x="66810" y="88750"/>
                </a:lnTo>
                <a:lnTo>
                  <a:pt x="66810" y="88760"/>
                </a:lnTo>
                <a:lnTo>
                  <a:pt x="66800" y="88780"/>
                </a:lnTo>
                <a:lnTo>
                  <a:pt x="66790" y="88790"/>
                </a:lnTo>
                <a:lnTo>
                  <a:pt x="66790" y="88800"/>
                </a:lnTo>
                <a:lnTo>
                  <a:pt x="66780" y="88810"/>
                </a:lnTo>
                <a:lnTo>
                  <a:pt x="66780" y="88820"/>
                </a:lnTo>
                <a:lnTo>
                  <a:pt x="66770" y="88820"/>
                </a:lnTo>
                <a:lnTo>
                  <a:pt x="66760" y="88830"/>
                </a:lnTo>
                <a:lnTo>
                  <a:pt x="66760" y="88840"/>
                </a:lnTo>
                <a:lnTo>
                  <a:pt x="66750" y="88850"/>
                </a:lnTo>
                <a:lnTo>
                  <a:pt x="66750" y="88860"/>
                </a:lnTo>
                <a:lnTo>
                  <a:pt x="66740" y="88860"/>
                </a:lnTo>
                <a:lnTo>
                  <a:pt x="66730" y="88870"/>
                </a:lnTo>
                <a:lnTo>
                  <a:pt x="66720" y="88880"/>
                </a:lnTo>
                <a:lnTo>
                  <a:pt x="66720" y="88890"/>
                </a:lnTo>
                <a:lnTo>
                  <a:pt x="66710" y="88890"/>
                </a:lnTo>
                <a:lnTo>
                  <a:pt x="66710" y="88900"/>
                </a:lnTo>
                <a:lnTo>
                  <a:pt x="66700" y="88900"/>
                </a:lnTo>
                <a:lnTo>
                  <a:pt x="66690" y="88910"/>
                </a:lnTo>
                <a:lnTo>
                  <a:pt x="66680" y="88910"/>
                </a:lnTo>
                <a:lnTo>
                  <a:pt x="66670" y="88910"/>
                </a:lnTo>
                <a:lnTo>
                  <a:pt x="66660" y="88910"/>
                </a:lnTo>
                <a:lnTo>
                  <a:pt x="66650" y="88900"/>
                </a:lnTo>
                <a:lnTo>
                  <a:pt x="66640" y="88900"/>
                </a:lnTo>
                <a:lnTo>
                  <a:pt x="66640" y="88910"/>
                </a:lnTo>
                <a:lnTo>
                  <a:pt x="66630" y="88920"/>
                </a:lnTo>
                <a:lnTo>
                  <a:pt x="66620" y="88930"/>
                </a:lnTo>
                <a:lnTo>
                  <a:pt x="66610" y="88930"/>
                </a:lnTo>
                <a:lnTo>
                  <a:pt x="66600" y="88930"/>
                </a:lnTo>
                <a:lnTo>
                  <a:pt x="66590" y="88940"/>
                </a:lnTo>
                <a:lnTo>
                  <a:pt x="66590" y="88950"/>
                </a:lnTo>
                <a:lnTo>
                  <a:pt x="66580" y="88950"/>
                </a:lnTo>
                <a:lnTo>
                  <a:pt x="66570" y="88940"/>
                </a:lnTo>
                <a:lnTo>
                  <a:pt x="66560" y="88940"/>
                </a:lnTo>
                <a:lnTo>
                  <a:pt x="66550" y="88940"/>
                </a:lnTo>
                <a:lnTo>
                  <a:pt x="66540" y="88940"/>
                </a:lnTo>
                <a:lnTo>
                  <a:pt x="66530" y="88940"/>
                </a:lnTo>
                <a:lnTo>
                  <a:pt x="66520" y="88930"/>
                </a:lnTo>
                <a:lnTo>
                  <a:pt x="66510" y="88930"/>
                </a:lnTo>
                <a:lnTo>
                  <a:pt x="66510" y="88920"/>
                </a:lnTo>
                <a:lnTo>
                  <a:pt x="66500" y="88920"/>
                </a:lnTo>
                <a:lnTo>
                  <a:pt x="66490" y="88920"/>
                </a:lnTo>
                <a:lnTo>
                  <a:pt x="66490" y="88910"/>
                </a:lnTo>
                <a:lnTo>
                  <a:pt x="66480" y="88900"/>
                </a:lnTo>
                <a:lnTo>
                  <a:pt x="66460" y="88900"/>
                </a:lnTo>
                <a:lnTo>
                  <a:pt x="66460" y="88890"/>
                </a:lnTo>
                <a:lnTo>
                  <a:pt x="66450" y="88880"/>
                </a:lnTo>
                <a:lnTo>
                  <a:pt x="66440" y="88870"/>
                </a:lnTo>
                <a:lnTo>
                  <a:pt x="66430" y="88870"/>
                </a:lnTo>
                <a:lnTo>
                  <a:pt x="66420" y="88880"/>
                </a:lnTo>
                <a:lnTo>
                  <a:pt x="66410" y="88890"/>
                </a:lnTo>
                <a:lnTo>
                  <a:pt x="66400" y="88900"/>
                </a:lnTo>
                <a:lnTo>
                  <a:pt x="66390" y="88910"/>
                </a:lnTo>
                <a:lnTo>
                  <a:pt x="66380" y="88910"/>
                </a:lnTo>
                <a:lnTo>
                  <a:pt x="66370" y="88910"/>
                </a:lnTo>
                <a:lnTo>
                  <a:pt x="66360" y="88910"/>
                </a:lnTo>
                <a:lnTo>
                  <a:pt x="66350" y="88910"/>
                </a:lnTo>
                <a:lnTo>
                  <a:pt x="66340" y="88910"/>
                </a:lnTo>
                <a:lnTo>
                  <a:pt x="66330" y="88900"/>
                </a:lnTo>
                <a:lnTo>
                  <a:pt x="66320" y="88900"/>
                </a:lnTo>
                <a:lnTo>
                  <a:pt x="66310" y="88900"/>
                </a:lnTo>
                <a:lnTo>
                  <a:pt x="66300" y="88900"/>
                </a:lnTo>
                <a:lnTo>
                  <a:pt x="66290" y="88900"/>
                </a:lnTo>
                <a:lnTo>
                  <a:pt x="66280" y="88900"/>
                </a:lnTo>
                <a:lnTo>
                  <a:pt x="66270" y="88900"/>
                </a:lnTo>
                <a:lnTo>
                  <a:pt x="66260" y="88890"/>
                </a:lnTo>
                <a:lnTo>
                  <a:pt x="66250" y="88890"/>
                </a:lnTo>
                <a:lnTo>
                  <a:pt x="66240" y="88890"/>
                </a:lnTo>
                <a:lnTo>
                  <a:pt x="66230" y="88880"/>
                </a:lnTo>
                <a:lnTo>
                  <a:pt x="66230" y="88870"/>
                </a:lnTo>
                <a:lnTo>
                  <a:pt x="66230" y="88860"/>
                </a:lnTo>
                <a:lnTo>
                  <a:pt x="66220" y="88860"/>
                </a:lnTo>
                <a:lnTo>
                  <a:pt x="66220" y="88850"/>
                </a:lnTo>
                <a:lnTo>
                  <a:pt x="66210" y="88850"/>
                </a:lnTo>
                <a:lnTo>
                  <a:pt x="66200" y="88840"/>
                </a:lnTo>
                <a:lnTo>
                  <a:pt x="66200" y="88830"/>
                </a:lnTo>
                <a:lnTo>
                  <a:pt x="66190" y="88830"/>
                </a:lnTo>
                <a:lnTo>
                  <a:pt x="66190" y="88820"/>
                </a:lnTo>
                <a:lnTo>
                  <a:pt x="66200" y="88810"/>
                </a:lnTo>
                <a:lnTo>
                  <a:pt x="66200" y="88800"/>
                </a:lnTo>
                <a:lnTo>
                  <a:pt x="66200" y="88790"/>
                </a:lnTo>
                <a:lnTo>
                  <a:pt x="66200" y="88780"/>
                </a:lnTo>
                <a:lnTo>
                  <a:pt x="66200" y="88770"/>
                </a:lnTo>
                <a:lnTo>
                  <a:pt x="66200" y="88760"/>
                </a:lnTo>
                <a:lnTo>
                  <a:pt x="66190" y="88750"/>
                </a:lnTo>
                <a:lnTo>
                  <a:pt x="66190" y="88740"/>
                </a:lnTo>
                <a:lnTo>
                  <a:pt x="66180" y="88740"/>
                </a:lnTo>
                <a:lnTo>
                  <a:pt x="66180" y="88730"/>
                </a:lnTo>
                <a:lnTo>
                  <a:pt x="66170" y="88740"/>
                </a:lnTo>
                <a:lnTo>
                  <a:pt x="66170" y="88750"/>
                </a:lnTo>
                <a:lnTo>
                  <a:pt x="66160" y="88760"/>
                </a:lnTo>
                <a:lnTo>
                  <a:pt x="66150" y="88750"/>
                </a:lnTo>
                <a:lnTo>
                  <a:pt x="66150" y="88740"/>
                </a:lnTo>
                <a:lnTo>
                  <a:pt x="66150" y="88730"/>
                </a:lnTo>
                <a:lnTo>
                  <a:pt x="66150" y="88720"/>
                </a:lnTo>
                <a:lnTo>
                  <a:pt x="66150" y="88710"/>
                </a:lnTo>
                <a:lnTo>
                  <a:pt x="66150" y="88700"/>
                </a:lnTo>
                <a:lnTo>
                  <a:pt x="66150" y="88690"/>
                </a:lnTo>
                <a:lnTo>
                  <a:pt x="66140" y="88680"/>
                </a:lnTo>
                <a:lnTo>
                  <a:pt x="66140" y="88670"/>
                </a:lnTo>
                <a:lnTo>
                  <a:pt x="66130" y="88660"/>
                </a:lnTo>
                <a:lnTo>
                  <a:pt x="66120" y="88670"/>
                </a:lnTo>
                <a:lnTo>
                  <a:pt x="66120" y="88660"/>
                </a:lnTo>
                <a:lnTo>
                  <a:pt x="66120" y="88650"/>
                </a:lnTo>
                <a:lnTo>
                  <a:pt x="66130" y="88640"/>
                </a:lnTo>
                <a:lnTo>
                  <a:pt x="66140" y="88630"/>
                </a:lnTo>
                <a:lnTo>
                  <a:pt x="66150" y="88640"/>
                </a:lnTo>
                <a:lnTo>
                  <a:pt x="66150" y="88620"/>
                </a:lnTo>
                <a:lnTo>
                  <a:pt x="66150" y="88610"/>
                </a:lnTo>
                <a:lnTo>
                  <a:pt x="66160" y="88600"/>
                </a:lnTo>
                <a:lnTo>
                  <a:pt x="66170" y="88590"/>
                </a:lnTo>
                <a:lnTo>
                  <a:pt x="66170" y="88580"/>
                </a:lnTo>
                <a:lnTo>
                  <a:pt x="66180" y="88580"/>
                </a:lnTo>
                <a:lnTo>
                  <a:pt x="66190" y="88570"/>
                </a:lnTo>
                <a:lnTo>
                  <a:pt x="66190" y="88560"/>
                </a:lnTo>
                <a:lnTo>
                  <a:pt x="66210" y="88560"/>
                </a:lnTo>
                <a:lnTo>
                  <a:pt x="66210" y="88540"/>
                </a:lnTo>
                <a:lnTo>
                  <a:pt x="66220" y="88530"/>
                </a:lnTo>
                <a:lnTo>
                  <a:pt x="66220" y="88520"/>
                </a:lnTo>
                <a:lnTo>
                  <a:pt x="66230" y="88510"/>
                </a:lnTo>
                <a:lnTo>
                  <a:pt x="66230" y="88500"/>
                </a:lnTo>
                <a:lnTo>
                  <a:pt x="66240" y="88490"/>
                </a:lnTo>
                <a:lnTo>
                  <a:pt x="66250" y="88490"/>
                </a:lnTo>
                <a:lnTo>
                  <a:pt x="66250" y="88480"/>
                </a:lnTo>
                <a:lnTo>
                  <a:pt x="66250" y="88470"/>
                </a:lnTo>
                <a:lnTo>
                  <a:pt x="66260" y="88460"/>
                </a:lnTo>
                <a:lnTo>
                  <a:pt x="66260" y="88450"/>
                </a:lnTo>
                <a:lnTo>
                  <a:pt x="66260" y="88440"/>
                </a:lnTo>
                <a:lnTo>
                  <a:pt x="66270" y="88440"/>
                </a:lnTo>
                <a:lnTo>
                  <a:pt x="66270" y="88430"/>
                </a:lnTo>
                <a:lnTo>
                  <a:pt x="66270" y="88420"/>
                </a:lnTo>
                <a:lnTo>
                  <a:pt x="66270" y="88410"/>
                </a:lnTo>
                <a:lnTo>
                  <a:pt x="66280" y="88400"/>
                </a:lnTo>
                <a:lnTo>
                  <a:pt x="66270" y="88390"/>
                </a:lnTo>
                <a:lnTo>
                  <a:pt x="66260" y="88380"/>
                </a:lnTo>
                <a:lnTo>
                  <a:pt x="66260" y="88390"/>
                </a:lnTo>
                <a:lnTo>
                  <a:pt x="66260" y="88400"/>
                </a:lnTo>
                <a:lnTo>
                  <a:pt x="66260" y="88420"/>
                </a:lnTo>
                <a:lnTo>
                  <a:pt x="66250" y="88430"/>
                </a:lnTo>
                <a:lnTo>
                  <a:pt x="66240" y="88430"/>
                </a:lnTo>
                <a:lnTo>
                  <a:pt x="66230" y="88430"/>
                </a:lnTo>
                <a:lnTo>
                  <a:pt x="66230" y="88420"/>
                </a:lnTo>
                <a:lnTo>
                  <a:pt x="66220" y="88420"/>
                </a:lnTo>
                <a:lnTo>
                  <a:pt x="66210" y="88430"/>
                </a:lnTo>
                <a:lnTo>
                  <a:pt x="66200" y="88430"/>
                </a:lnTo>
                <a:lnTo>
                  <a:pt x="66200" y="88440"/>
                </a:lnTo>
                <a:lnTo>
                  <a:pt x="66200" y="88450"/>
                </a:lnTo>
                <a:lnTo>
                  <a:pt x="66200" y="88460"/>
                </a:lnTo>
                <a:lnTo>
                  <a:pt x="66200" y="88470"/>
                </a:lnTo>
                <a:lnTo>
                  <a:pt x="66200" y="88480"/>
                </a:lnTo>
                <a:lnTo>
                  <a:pt x="66200" y="88490"/>
                </a:lnTo>
                <a:lnTo>
                  <a:pt x="66210" y="88500"/>
                </a:lnTo>
                <a:lnTo>
                  <a:pt x="66210" y="88510"/>
                </a:lnTo>
                <a:lnTo>
                  <a:pt x="66210" y="88520"/>
                </a:lnTo>
                <a:lnTo>
                  <a:pt x="66210" y="88530"/>
                </a:lnTo>
                <a:lnTo>
                  <a:pt x="66200" y="88530"/>
                </a:lnTo>
                <a:lnTo>
                  <a:pt x="66190" y="88530"/>
                </a:lnTo>
                <a:lnTo>
                  <a:pt x="66180" y="88520"/>
                </a:lnTo>
                <a:lnTo>
                  <a:pt x="66170" y="88530"/>
                </a:lnTo>
                <a:lnTo>
                  <a:pt x="66160" y="88530"/>
                </a:lnTo>
                <a:lnTo>
                  <a:pt x="66150" y="88530"/>
                </a:lnTo>
                <a:lnTo>
                  <a:pt x="66140" y="88530"/>
                </a:lnTo>
                <a:lnTo>
                  <a:pt x="66130" y="88540"/>
                </a:lnTo>
                <a:lnTo>
                  <a:pt x="66130" y="88550"/>
                </a:lnTo>
                <a:lnTo>
                  <a:pt x="66120" y="88550"/>
                </a:lnTo>
                <a:lnTo>
                  <a:pt x="66110" y="88560"/>
                </a:lnTo>
                <a:lnTo>
                  <a:pt x="66110" y="88570"/>
                </a:lnTo>
                <a:lnTo>
                  <a:pt x="66110" y="88580"/>
                </a:lnTo>
                <a:lnTo>
                  <a:pt x="66100" y="88590"/>
                </a:lnTo>
                <a:lnTo>
                  <a:pt x="66090" y="88590"/>
                </a:lnTo>
                <a:lnTo>
                  <a:pt x="66080" y="88580"/>
                </a:lnTo>
                <a:lnTo>
                  <a:pt x="66070" y="88580"/>
                </a:lnTo>
                <a:lnTo>
                  <a:pt x="66070" y="88570"/>
                </a:lnTo>
                <a:lnTo>
                  <a:pt x="66070" y="88560"/>
                </a:lnTo>
                <a:lnTo>
                  <a:pt x="66070" y="88550"/>
                </a:lnTo>
                <a:lnTo>
                  <a:pt x="66060" y="88540"/>
                </a:lnTo>
                <a:lnTo>
                  <a:pt x="66060" y="88530"/>
                </a:lnTo>
                <a:lnTo>
                  <a:pt x="66060" y="88520"/>
                </a:lnTo>
                <a:lnTo>
                  <a:pt x="66060" y="88510"/>
                </a:lnTo>
                <a:lnTo>
                  <a:pt x="66060" y="88500"/>
                </a:lnTo>
                <a:lnTo>
                  <a:pt x="66050" y="88500"/>
                </a:lnTo>
                <a:lnTo>
                  <a:pt x="66040" y="88490"/>
                </a:lnTo>
                <a:lnTo>
                  <a:pt x="66040" y="88500"/>
                </a:lnTo>
                <a:lnTo>
                  <a:pt x="66050" y="88510"/>
                </a:lnTo>
                <a:lnTo>
                  <a:pt x="66040" y="88520"/>
                </a:lnTo>
                <a:lnTo>
                  <a:pt x="66050" y="88540"/>
                </a:lnTo>
                <a:lnTo>
                  <a:pt x="66050" y="88550"/>
                </a:lnTo>
                <a:lnTo>
                  <a:pt x="66040" y="88560"/>
                </a:lnTo>
                <a:lnTo>
                  <a:pt x="66040" y="88570"/>
                </a:lnTo>
                <a:lnTo>
                  <a:pt x="66040" y="88580"/>
                </a:lnTo>
                <a:lnTo>
                  <a:pt x="66040" y="88590"/>
                </a:lnTo>
                <a:lnTo>
                  <a:pt x="66040" y="88600"/>
                </a:lnTo>
                <a:lnTo>
                  <a:pt x="66030" y="88610"/>
                </a:lnTo>
                <a:lnTo>
                  <a:pt x="66030" y="88620"/>
                </a:lnTo>
                <a:lnTo>
                  <a:pt x="66040" y="88620"/>
                </a:lnTo>
                <a:lnTo>
                  <a:pt x="66040" y="88630"/>
                </a:lnTo>
                <a:lnTo>
                  <a:pt x="66040" y="88640"/>
                </a:lnTo>
                <a:lnTo>
                  <a:pt x="66040" y="88650"/>
                </a:lnTo>
                <a:lnTo>
                  <a:pt x="66030" y="88660"/>
                </a:lnTo>
                <a:lnTo>
                  <a:pt x="66020" y="88660"/>
                </a:lnTo>
                <a:lnTo>
                  <a:pt x="66010" y="88660"/>
                </a:lnTo>
                <a:lnTo>
                  <a:pt x="66000" y="88650"/>
                </a:lnTo>
                <a:lnTo>
                  <a:pt x="65990" y="88650"/>
                </a:lnTo>
                <a:lnTo>
                  <a:pt x="65980" y="88660"/>
                </a:lnTo>
                <a:lnTo>
                  <a:pt x="65980" y="88650"/>
                </a:lnTo>
                <a:lnTo>
                  <a:pt x="65970" y="88650"/>
                </a:lnTo>
                <a:lnTo>
                  <a:pt x="65960" y="88650"/>
                </a:lnTo>
                <a:lnTo>
                  <a:pt x="65950" y="88650"/>
                </a:lnTo>
                <a:lnTo>
                  <a:pt x="65940" y="88640"/>
                </a:lnTo>
                <a:lnTo>
                  <a:pt x="65930" y="88640"/>
                </a:lnTo>
                <a:lnTo>
                  <a:pt x="65920" y="88640"/>
                </a:lnTo>
                <a:lnTo>
                  <a:pt x="65910" y="88650"/>
                </a:lnTo>
                <a:lnTo>
                  <a:pt x="65900" y="88650"/>
                </a:lnTo>
                <a:lnTo>
                  <a:pt x="65900" y="88640"/>
                </a:lnTo>
                <a:lnTo>
                  <a:pt x="65890" y="88640"/>
                </a:lnTo>
                <a:lnTo>
                  <a:pt x="65880" y="88630"/>
                </a:lnTo>
                <a:lnTo>
                  <a:pt x="65870" y="88630"/>
                </a:lnTo>
                <a:lnTo>
                  <a:pt x="65860" y="88620"/>
                </a:lnTo>
                <a:lnTo>
                  <a:pt x="65790" y="88630"/>
                </a:lnTo>
                <a:lnTo>
                  <a:pt x="65720" y="88640"/>
                </a:lnTo>
                <a:lnTo>
                  <a:pt x="65710" y="88650"/>
                </a:lnTo>
                <a:lnTo>
                  <a:pt x="65700" y="88650"/>
                </a:lnTo>
                <a:lnTo>
                  <a:pt x="65690" y="88650"/>
                </a:lnTo>
                <a:lnTo>
                  <a:pt x="65670" y="88650"/>
                </a:lnTo>
                <a:lnTo>
                  <a:pt x="65660" y="88650"/>
                </a:lnTo>
                <a:lnTo>
                  <a:pt x="65650" y="88660"/>
                </a:lnTo>
                <a:lnTo>
                  <a:pt x="65640" y="88660"/>
                </a:lnTo>
                <a:lnTo>
                  <a:pt x="65630" y="88660"/>
                </a:lnTo>
                <a:lnTo>
                  <a:pt x="65620" y="88660"/>
                </a:lnTo>
                <a:lnTo>
                  <a:pt x="65610" y="88670"/>
                </a:lnTo>
                <a:lnTo>
                  <a:pt x="65600" y="88670"/>
                </a:lnTo>
                <a:lnTo>
                  <a:pt x="65600" y="88680"/>
                </a:lnTo>
                <a:lnTo>
                  <a:pt x="65600" y="88690"/>
                </a:lnTo>
                <a:lnTo>
                  <a:pt x="65590" y="88690"/>
                </a:lnTo>
                <a:lnTo>
                  <a:pt x="65580" y="88710"/>
                </a:lnTo>
                <a:lnTo>
                  <a:pt x="65590" y="88720"/>
                </a:lnTo>
                <a:lnTo>
                  <a:pt x="65600" y="88720"/>
                </a:lnTo>
                <a:lnTo>
                  <a:pt x="65610" y="88720"/>
                </a:lnTo>
                <a:lnTo>
                  <a:pt x="65610" y="88730"/>
                </a:lnTo>
                <a:lnTo>
                  <a:pt x="65610" y="88740"/>
                </a:lnTo>
                <a:lnTo>
                  <a:pt x="65620" y="88750"/>
                </a:lnTo>
                <a:lnTo>
                  <a:pt x="65630" y="88760"/>
                </a:lnTo>
                <a:lnTo>
                  <a:pt x="65640" y="88760"/>
                </a:lnTo>
                <a:lnTo>
                  <a:pt x="65650" y="88760"/>
                </a:lnTo>
                <a:lnTo>
                  <a:pt x="65660" y="88760"/>
                </a:lnTo>
                <a:lnTo>
                  <a:pt x="65670" y="88760"/>
                </a:lnTo>
                <a:lnTo>
                  <a:pt x="65670" y="88770"/>
                </a:lnTo>
                <a:lnTo>
                  <a:pt x="65670" y="88780"/>
                </a:lnTo>
                <a:lnTo>
                  <a:pt x="65680" y="88790"/>
                </a:lnTo>
                <a:lnTo>
                  <a:pt x="65670" y="88790"/>
                </a:lnTo>
                <a:lnTo>
                  <a:pt x="65660" y="88800"/>
                </a:lnTo>
                <a:lnTo>
                  <a:pt x="65650" y="88810"/>
                </a:lnTo>
                <a:lnTo>
                  <a:pt x="65660" y="88810"/>
                </a:lnTo>
                <a:lnTo>
                  <a:pt x="65670" y="88820"/>
                </a:lnTo>
                <a:lnTo>
                  <a:pt x="65670" y="88830"/>
                </a:lnTo>
                <a:lnTo>
                  <a:pt x="65670" y="88840"/>
                </a:lnTo>
                <a:lnTo>
                  <a:pt x="65680" y="88840"/>
                </a:lnTo>
                <a:lnTo>
                  <a:pt x="65690" y="88840"/>
                </a:lnTo>
                <a:lnTo>
                  <a:pt x="65700" y="88840"/>
                </a:lnTo>
                <a:lnTo>
                  <a:pt x="65700" y="88850"/>
                </a:lnTo>
                <a:lnTo>
                  <a:pt x="65700" y="88860"/>
                </a:lnTo>
                <a:lnTo>
                  <a:pt x="65690" y="88860"/>
                </a:lnTo>
                <a:lnTo>
                  <a:pt x="65680" y="88860"/>
                </a:lnTo>
                <a:lnTo>
                  <a:pt x="65680" y="88870"/>
                </a:lnTo>
                <a:lnTo>
                  <a:pt x="65670" y="88870"/>
                </a:lnTo>
                <a:lnTo>
                  <a:pt x="65660" y="88870"/>
                </a:lnTo>
                <a:lnTo>
                  <a:pt x="65650" y="88880"/>
                </a:lnTo>
                <a:lnTo>
                  <a:pt x="65640" y="88890"/>
                </a:lnTo>
                <a:lnTo>
                  <a:pt x="65630" y="88900"/>
                </a:lnTo>
                <a:lnTo>
                  <a:pt x="65630" y="88910"/>
                </a:lnTo>
                <a:lnTo>
                  <a:pt x="65630" y="88920"/>
                </a:lnTo>
                <a:lnTo>
                  <a:pt x="65630" y="88930"/>
                </a:lnTo>
                <a:lnTo>
                  <a:pt x="65640" y="88930"/>
                </a:lnTo>
                <a:lnTo>
                  <a:pt x="65650" y="88940"/>
                </a:lnTo>
                <a:lnTo>
                  <a:pt x="65660" y="88950"/>
                </a:lnTo>
                <a:lnTo>
                  <a:pt x="65660" y="88960"/>
                </a:lnTo>
                <a:lnTo>
                  <a:pt x="65660" y="88980"/>
                </a:lnTo>
                <a:lnTo>
                  <a:pt x="65650" y="88980"/>
                </a:lnTo>
                <a:lnTo>
                  <a:pt x="65640" y="88970"/>
                </a:lnTo>
                <a:lnTo>
                  <a:pt x="65620" y="88970"/>
                </a:lnTo>
                <a:lnTo>
                  <a:pt x="65620" y="88960"/>
                </a:lnTo>
                <a:lnTo>
                  <a:pt x="65610" y="88960"/>
                </a:lnTo>
                <a:lnTo>
                  <a:pt x="65600" y="88960"/>
                </a:lnTo>
                <a:lnTo>
                  <a:pt x="65590" y="88960"/>
                </a:lnTo>
                <a:lnTo>
                  <a:pt x="65580" y="88970"/>
                </a:lnTo>
                <a:lnTo>
                  <a:pt x="65570" y="88970"/>
                </a:lnTo>
                <a:lnTo>
                  <a:pt x="65560" y="88980"/>
                </a:lnTo>
                <a:lnTo>
                  <a:pt x="65530" y="88990"/>
                </a:lnTo>
                <a:lnTo>
                  <a:pt x="65500" y="89000"/>
                </a:lnTo>
                <a:lnTo>
                  <a:pt x="65490" y="89010"/>
                </a:lnTo>
                <a:lnTo>
                  <a:pt x="65470" y="89020"/>
                </a:lnTo>
                <a:lnTo>
                  <a:pt x="65460" y="89020"/>
                </a:lnTo>
                <a:lnTo>
                  <a:pt x="65450" y="89010"/>
                </a:lnTo>
                <a:lnTo>
                  <a:pt x="65430" y="89000"/>
                </a:lnTo>
                <a:lnTo>
                  <a:pt x="65410" y="88990"/>
                </a:lnTo>
                <a:lnTo>
                  <a:pt x="65420" y="88980"/>
                </a:lnTo>
                <a:lnTo>
                  <a:pt x="65430" y="88970"/>
                </a:lnTo>
                <a:lnTo>
                  <a:pt x="65420" y="88960"/>
                </a:lnTo>
                <a:lnTo>
                  <a:pt x="65410" y="88950"/>
                </a:lnTo>
                <a:lnTo>
                  <a:pt x="65400" y="88950"/>
                </a:lnTo>
                <a:lnTo>
                  <a:pt x="65390" y="88950"/>
                </a:lnTo>
                <a:lnTo>
                  <a:pt x="65390" y="88960"/>
                </a:lnTo>
                <a:lnTo>
                  <a:pt x="65370" y="88970"/>
                </a:lnTo>
                <a:lnTo>
                  <a:pt x="65360" y="88970"/>
                </a:lnTo>
                <a:lnTo>
                  <a:pt x="65350" y="88970"/>
                </a:lnTo>
                <a:lnTo>
                  <a:pt x="65340" y="88970"/>
                </a:lnTo>
                <a:lnTo>
                  <a:pt x="65330" y="88970"/>
                </a:lnTo>
                <a:lnTo>
                  <a:pt x="65320" y="88980"/>
                </a:lnTo>
                <a:lnTo>
                  <a:pt x="65310" y="88980"/>
                </a:lnTo>
                <a:lnTo>
                  <a:pt x="65300" y="88980"/>
                </a:lnTo>
                <a:lnTo>
                  <a:pt x="65300" y="88970"/>
                </a:lnTo>
                <a:lnTo>
                  <a:pt x="65300" y="88960"/>
                </a:lnTo>
                <a:lnTo>
                  <a:pt x="65300" y="88950"/>
                </a:lnTo>
                <a:lnTo>
                  <a:pt x="65290" y="88950"/>
                </a:lnTo>
                <a:lnTo>
                  <a:pt x="65280" y="88940"/>
                </a:lnTo>
                <a:lnTo>
                  <a:pt x="65270" y="88940"/>
                </a:lnTo>
                <a:lnTo>
                  <a:pt x="65260" y="88930"/>
                </a:lnTo>
                <a:lnTo>
                  <a:pt x="65250" y="88930"/>
                </a:lnTo>
                <a:lnTo>
                  <a:pt x="65240" y="88920"/>
                </a:lnTo>
                <a:lnTo>
                  <a:pt x="65230" y="88910"/>
                </a:lnTo>
                <a:lnTo>
                  <a:pt x="65220" y="88900"/>
                </a:lnTo>
                <a:lnTo>
                  <a:pt x="65220" y="88890"/>
                </a:lnTo>
                <a:lnTo>
                  <a:pt x="65210" y="88900"/>
                </a:lnTo>
                <a:lnTo>
                  <a:pt x="65200" y="88900"/>
                </a:lnTo>
                <a:lnTo>
                  <a:pt x="65190" y="88910"/>
                </a:lnTo>
                <a:lnTo>
                  <a:pt x="65190" y="88920"/>
                </a:lnTo>
                <a:lnTo>
                  <a:pt x="65180" y="88930"/>
                </a:lnTo>
                <a:lnTo>
                  <a:pt x="65170" y="88940"/>
                </a:lnTo>
                <a:lnTo>
                  <a:pt x="65160" y="88950"/>
                </a:lnTo>
                <a:lnTo>
                  <a:pt x="65150" y="88960"/>
                </a:lnTo>
                <a:lnTo>
                  <a:pt x="65140" y="88970"/>
                </a:lnTo>
                <a:lnTo>
                  <a:pt x="65120" y="88990"/>
                </a:lnTo>
                <a:lnTo>
                  <a:pt x="65100" y="89010"/>
                </a:lnTo>
                <a:lnTo>
                  <a:pt x="65090" y="89020"/>
                </a:lnTo>
                <a:lnTo>
                  <a:pt x="65070" y="89040"/>
                </a:lnTo>
                <a:lnTo>
                  <a:pt x="65070" y="89050"/>
                </a:lnTo>
                <a:lnTo>
                  <a:pt x="65070" y="89070"/>
                </a:lnTo>
                <a:lnTo>
                  <a:pt x="65060" y="89080"/>
                </a:lnTo>
                <a:lnTo>
                  <a:pt x="65050" y="89080"/>
                </a:lnTo>
                <a:lnTo>
                  <a:pt x="65030" y="89090"/>
                </a:lnTo>
                <a:lnTo>
                  <a:pt x="65020" y="89090"/>
                </a:lnTo>
                <a:lnTo>
                  <a:pt x="65010" y="89090"/>
                </a:lnTo>
                <a:lnTo>
                  <a:pt x="65000" y="89100"/>
                </a:lnTo>
                <a:lnTo>
                  <a:pt x="64980" y="89100"/>
                </a:lnTo>
                <a:lnTo>
                  <a:pt x="64970" y="89110"/>
                </a:lnTo>
                <a:lnTo>
                  <a:pt x="64950" y="89120"/>
                </a:lnTo>
                <a:lnTo>
                  <a:pt x="64940" y="89120"/>
                </a:lnTo>
                <a:lnTo>
                  <a:pt x="64940" y="89130"/>
                </a:lnTo>
                <a:lnTo>
                  <a:pt x="64940" y="89150"/>
                </a:lnTo>
                <a:lnTo>
                  <a:pt x="64940" y="89160"/>
                </a:lnTo>
                <a:lnTo>
                  <a:pt x="64960" y="89180"/>
                </a:lnTo>
                <a:lnTo>
                  <a:pt x="64980" y="89190"/>
                </a:lnTo>
                <a:lnTo>
                  <a:pt x="64990" y="89200"/>
                </a:lnTo>
                <a:lnTo>
                  <a:pt x="65000" y="89200"/>
                </a:lnTo>
                <a:lnTo>
                  <a:pt x="64970" y="89240"/>
                </a:lnTo>
                <a:lnTo>
                  <a:pt x="64950" y="89270"/>
                </a:lnTo>
                <a:lnTo>
                  <a:pt x="64940" y="89270"/>
                </a:lnTo>
                <a:lnTo>
                  <a:pt x="64930" y="89260"/>
                </a:lnTo>
                <a:lnTo>
                  <a:pt x="64920" y="89250"/>
                </a:lnTo>
                <a:lnTo>
                  <a:pt x="64920" y="89240"/>
                </a:lnTo>
                <a:lnTo>
                  <a:pt x="64910" y="89240"/>
                </a:lnTo>
                <a:lnTo>
                  <a:pt x="64900" y="89240"/>
                </a:lnTo>
                <a:lnTo>
                  <a:pt x="64890" y="89230"/>
                </a:lnTo>
                <a:lnTo>
                  <a:pt x="64880" y="89230"/>
                </a:lnTo>
                <a:lnTo>
                  <a:pt x="64870" y="89220"/>
                </a:lnTo>
                <a:lnTo>
                  <a:pt x="64860" y="89220"/>
                </a:lnTo>
                <a:lnTo>
                  <a:pt x="64850" y="89220"/>
                </a:lnTo>
                <a:lnTo>
                  <a:pt x="64840" y="89210"/>
                </a:lnTo>
                <a:lnTo>
                  <a:pt x="64830" y="89210"/>
                </a:lnTo>
                <a:lnTo>
                  <a:pt x="64820" y="89200"/>
                </a:lnTo>
                <a:lnTo>
                  <a:pt x="64810" y="89200"/>
                </a:lnTo>
                <a:lnTo>
                  <a:pt x="64800" y="89210"/>
                </a:lnTo>
                <a:lnTo>
                  <a:pt x="64790" y="89210"/>
                </a:lnTo>
                <a:lnTo>
                  <a:pt x="64780" y="89210"/>
                </a:lnTo>
                <a:lnTo>
                  <a:pt x="64770" y="89220"/>
                </a:lnTo>
                <a:lnTo>
                  <a:pt x="64760" y="89230"/>
                </a:lnTo>
                <a:lnTo>
                  <a:pt x="64760" y="89240"/>
                </a:lnTo>
                <a:lnTo>
                  <a:pt x="64750" y="89240"/>
                </a:lnTo>
                <a:lnTo>
                  <a:pt x="64750" y="89250"/>
                </a:lnTo>
                <a:lnTo>
                  <a:pt x="64740" y="89260"/>
                </a:lnTo>
                <a:lnTo>
                  <a:pt x="64730" y="89270"/>
                </a:lnTo>
                <a:lnTo>
                  <a:pt x="64740" y="89270"/>
                </a:lnTo>
                <a:lnTo>
                  <a:pt x="64740" y="89280"/>
                </a:lnTo>
                <a:lnTo>
                  <a:pt x="64740" y="89290"/>
                </a:lnTo>
                <a:lnTo>
                  <a:pt x="64740" y="89300"/>
                </a:lnTo>
                <a:lnTo>
                  <a:pt x="64730" y="89300"/>
                </a:lnTo>
                <a:lnTo>
                  <a:pt x="64720" y="89300"/>
                </a:lnTo>
                <a:lnTo>
                  <a:pt x="64720" y="89290"/>
                </a:lnTo>
                <a:lnTo>
                  <a:pt x="64720" y="89280"/>
                </a:lnTo>
                <a:lnTo>
                  <a:pt x="64720" y="89270"/>
                </a:lnTo>
                <a:lnTo>
                  <a:pt x="64720" y="89260"/>
                </a:lnTo>
                <a:lnTo>
                  <a:pt x="64710" y="89260"/>
                </a:lnTo>
                <a:lnTo>
                  <a:pt x="64700" y="89260"/>
                </a:lnTo>
                <a:lnTo>
                  <a:pt x="64690" y="89260"/>
                </a:lnTo>
                <a:lnTo>
                  <a:pt x="64680" y="89260"/>
                </a:lnTo>
                <a:lnTo>
                  <a:pt x="64680" y="89250"/>
                </a:lnTo>
                <a:lnTo>
                  <a:pt x="64670" y="89240"/>
                </a:lnTo>
                <a:lnTo>
                  <a:pt x="64680" y="89230"/>
                </a:lnTo>
                <a:lnTo>
                  <a:pt x="64690" y="89220"/>
                </a:lnTo>
                <a:lnTo>
                  <a:pt x="64700" y="89210"/>
                </a:lnTo>
                <a:lnTo>
                  <a:pt x="64700" y="89200"/>
                </a:lnTo>
                <a:lnTo>
                  <a:pt x="64710" y="89190"/>
                </a:lnTo>
                <a:lnTo>
                  <a:pt x="64710" y="89180"/>
                </a:lnTo>
                <a:lnTo>
                  <a:pt x="64710" y="89170"/>
                </a:lnTo>
                <a:lnTo>
                  <a:pt x="64720" y="89160"/>
                </a:lnTo>
                <a:lnTo>
                  <a:pt x="64730" y="89160"/>
                </a:lnTo>
                <a:lnTo>
                  <a:pt x="64730" y="89150"/>
                </a:lnTo>
                <a:lnTo>
                  <a:pt x="64730" y="89140"/>
                </a:lnTo>
                <a:lnTo>
                  <a:pt x="64730" y="89130"/>
                </a:lnTo>
                <a:lnTo>
                  <a:pt x="64730" y="89120"/>
                </a:lnTo>
                <a:lnTo>
                  <a:pt x="64740" y="89100"/>
                </a:lnTo>
                <a:lnTo>
                  <a:pt x="64740" y="89090"/>
                </a:lnTo>
                <a:lnTo>
                  <a:pt x="64740" y="89080"/>
                </a:lnTo>
                <a:lnTo>
                  <a:pt x="64740" y="89070"/>
                </a:lnTo>
                <a:lnTo>
                  <a:pt x="64750" y="89070"/>
                </a:lnTo>
                <a:lnTo>
                  <a:pt x="64750" y="89060"/>
                </a:lnTo>
                <a:lnTo>
                  <a:pt x="64750" y="89050"/>
                </a:lnTo>
                <a:lnTo>
                  <a:pt x="64750" y="89040"/>
                </a:lnTo>
                <a:lnTo>
                  <a:pt x="64750" y="89030"/>
                </a:lnTo>
                <a:lnTo>
                  <a:pt x="64750" y="89020"/>
                </a:lnTo>
                <a:lnTo>
                  <a:pt x="64740" y="89010"/>
                </a:lnTo>
                <a:lnTo>
                  <a:pt x="64740" y="88990"/>
                </a:lnTo>
                <a:lnTo>
                  <a:pt x="64740" y="88980"/>
                </a:lnTo>
                <a:lnTo>
                  <a:pt x="64730" y="88970"/>
                </a:lnTo>
                <a:lnTo>
                  <a:pt x="64730" y="88960"/>
                </a:lnTo>
                <a:lnTo>
                  <a:pt x="64720" y="88960"/>
                </a:lnTo>
                <a:lnTo>
                  <a:pt x="64700" y="88960"/>
                </a:lnTo>
                <a:lnTo>
                  <a:pt x="64680" y="88960"/>
                </a:lnTo>
                <a:lnTo>
                  <a:pt x="64650" y="88950"/>
                </a:lnTo>
                <a:lnTo>
                  <a:pt x="64620" y="88930"/>
                </a:lnTo>
                <a:lnTo>
                  <a:pt x="64610" y="88920"/>
                </a:lnTo>
                <a:lnTo>
                  <a:pt x="64600" y="88920"/>
                </a:lnTo>
                <a:lnTo>
                  <a:pt x="64590" y="88900"/>
                </a:lnTo>
                <a:lnTo>
                  <a:pt x="64580" y="88880"/>
                </a:lnTo>
                <a:lnTo>
                  <a:pt x="64570" y="88870"/>
                </a:lnTo>
                <a:lnTo>
                  <a:pt x="64570" y="88860"/>
                </a:lnTo>
                <a:lnTo>
                  <a:pt x="64570" y="88850"/>
                </a:lnTo>
                <a:lnTo>
                  <a:pt x="64570" y="88830"/>
                </a:lnTo>
                <a:lnTo>
                  <a:pt x="64570" y="88820"/>
                </a:lnTo>
                <a:lnTo>
                  <a:pt x="64580" y="88820"/>
                </a:lnTo>
                <a:lnTo>
                  <a:pt x="64580" y="88810"/>
                </a:lnTo>
                <a:lnTo>
                  <a:pt x="64590" y="88800"/>
                </a:lnTo>
                <a:lnTo>
                  <a:pt x="64590" y="88790"/>
                </a:lnTo>
                <a:lnTo>
                  <a:pt x="64590" y="88780"/>
                </a:lnTo>
                <a:lnTo>
                  <a:pt x="64590" y="88770"/>
                </a:lnTo>
                <a:lnTo>
                  <a:pt x="64590" y="88760"/>
                </a:lnTo>
                <a:lnTo>
                  <a:pt x="64580" y="88740"/>
                </a:lnTo>
                <a:lnTo>
                  <a:pt x="64580" y="88730"/>
                </a:lnTo>
                <a:lnTo>
                  <a:pt x="64570" y="88720"/>
                </a:lnTo>
                <a:lnTo>
                  <a:pt x="64550" y="88720"/>
                </a:lnTo>
                <a:lnTo>
                  <a:pt x="64540" y="88710"/>
                </a:lnTo>
                <a:lnTo>
                  <a:pt x="64530" y="88710"/>
                </a:lnTo>
                <a:lnTo>
                  <a:pt x="64520" y="88710"/>
                </a:lnTo>
                <a:lnTo>
                  <a:pt x="64510" y="88700"/>
                </a:lnTo>
                <a:lnTo>
                  <a:pt x="64510" y="88690"/>
                </a:lnTo>
                <a:lnTo>
                  <a:pt x="64510" y="88680"/>
                </a:lnTo>
                <a:lnTo>
                  <a:pt x="64510" y="88670"/>
                </a:lnTo>
                <a:lnTo>
                  <a:pt x="64510" y="88660"/>
                </a:lnTo>
                <a:lnTo>
                  <a:pt x="64500" y="88650"/>
                </a:lnTo>
                <a:lnTo>
                  <a:pt x="64500" y="88640"/>
                </a:lnTo>
                <a:lnTo>
                  <a:pt x="64500" y="88630"/>
                </a:lnTo>
                <a:lnTo>
                  <a:pt x="64510" y="88620"/>
                </a:lnTo>
                <a:lnTo>
                  <a:pt x="64510" y="88610"/>
                </a:lnTo>
                <a:lnTo>
                  <a:pt x="64510" y="88600"/>
                </a:lnTo>
                <a:lnTo>
                  <a:pt x="64500" y="88590"/>
                </a:lnTo>
                <a:lnTo>
                  <a:pt x="64500" y="88580"/>
                </a:lnTo>
                <a:lnTo>
                  <a:pt x="64490" y="88580"/>
                </a:lnTo>
                <a:lnTo>
                  <a:pt x="64480" y="88570"/>
                </a:lnTo>
                <a:lnTo>
                  <a:pt x="64470" y="88560"/>
                </a:lnTo>
                <a:lnTo>
                  <a:pt x="64460" y="88560"/>
                </a:lnTo>
                <a:lnTo>
                  <a:pt x="64440" y="88560"/>
                </a:lnTo>
                <a:lnTo>
                  <a:pt x="64440" y="88550"/>
                </a:lnTo>
                <a:lnTo>
                  <a:pt x="64430" y="88550"/>
                </a:lnTo>
                <a:lnTo>
                  <a:pt x="64420" y="88540"/>
                </a:lnTo>
                <a:lnTo>
                  <a:pt x="64410" y="88530"/>
                </a:lnTo>
                <a:lnTo>
                  <a:pt x="64410" y="88520"/>
                </a:lnTo>
                <a:lnTo>
                  <a:pt x="64400" y="88520"/>
                </a:lnTo>
                <a:lnTo>
                  <a:pt x="64390" y="88500"/>
                </a:lnTo>
                <a:lnTo>
                  <a:pt x="64370" y="88490"/>
                </a:lnTo>
                <a:lnTo>
                  <a:pt x="64360" y="88490"/>
                </a:lnTo>
                <a:lnTo>
                  <a:pt x="64350" y="88490"/>
                </a:lnTo>
                <a:lnTo>
                  <a:pt x="64340" y="88480"/>
                </a:lnTo>
                <a:lnTo>
                  <a:pt x="64330" y="88480"/>
                </a:lnTo>
                <a:lnTo>
                  <a:pt x="64320" y="88470"/>
                </a:lnTo>
                <a:lnTo>
                  <a:pt x="64320" y="88460"/>
                </a:lnTo>
                <a:lnTo>
                  <a:pt x="64310" y="88460"/>
                </a:lnTo>
                <a:lnTo>
                  <a:pt x="64310" y="88450"/>
                </a:lnTo>
                <a:lnTo>
                  <a:pt x="64310" y="88440"/>
                </a:lnTo>
                <a:lnTo>
                  <a:pt x="64310" y="88430"/>
                </a:lnTo>
                <a:lnTo>
                  <a:pt x="64310" y="88420"/>
                </a:lnTo>
                <a:lnTo>
                  <a:pt x="64310" y="88410"/>
                </a:lnTo>
                <a:lnTo>
                  <a:pt x="64310" y="88400"/>
                </a:lnTo>
                <a:lnTo>
                  <a:pt x="64300" y="88390"/>
                </a:lnTo>
                <a:lnTo>
                  <a:pt x="64300" y="88380"/>
                </a:lnTo>
                <a:lnTo>
                  <a:pt x="64290" y="88370"/>
                </a:lnTo>
                <a:lnTo>
                  <a:pt x="64290" y="88360"/>
                </a:lnTo>
                <a:lnTo>
                  <a:pt x="64300" y="88350"/>
                </a:lnTo>
                <a:lnTo>
                  <a:pt x="64300" y="88340"/>
                </a:lnTo>
                <a:lnTo>
                  <a:pt x="64300" y="88330"/>
                </a:lnTo>
                <a:lnTo>
                  <a:pt x="64290" y="88320"/>
                </a:lnTo>
                <a:lnTo>
                  <a:pt x="64280" y="88320"/>
                </a:lnTo>
                <a:lnTo>
                  <a:pt x="64280" y="88310"/>
                </a:lnTo>
                <a:lnTo>
                  <a:pt x="64270" y="88310"/>
                </a:lnTo>
                <a:lnTo>
                  <a:pt x="64260" y="88300"/>
                </a:lnTo>
                <a:lnTo>
                  <a:pt x="64250" y="88300"/>
                </a:lnTo>
                <a:lnTo>
                  <a:pt x="64240" y="88290"/>
                </a:lnTo>
                <a:lnTo>
                  <a:pt x="64230" y="88290"/>
                </a:lnTo>
                <a:lnTo>
                  <a:pt x="64230" y="88280"/>
                </a:lnTo>
                <a:lnTo>
                  <a:pt x="64220" y="88280"/>
                </a:lnTo>
                <a:lnTo>
                  <a:pt x="64210" y="88280"/>
                </a:lnTo>
                <a:lnTo>
                  <a:pt x="64200" y="88280"/>
                </a:lnTo>
                <a:lnTo>
                  <a:pt x="64190" y="88270"/>
                </a:lnTo>
                <a:lnTo>
                  <a:pt x="64180" y="88270"/>
                </a:lnTo>
                <a:lnTo>
                  <a:pt x="64180" y="88260"/>
                </a:lnTo>
                <a:lnTo>
                  <a:pt x="64170" y="88250"/>
                </a:lnTo>
                <a:lnTo>
                  <a:pt x="64160" y="88240"/>
                </a:lnTo>
                <a:lnTo>
                  <a:pt x="64150" y="88220"/>
                </a:lnTo>
                <a:lnTo>
                  <a:pt x="64140" y="88210"/>
                </a:lnTo>
                <a:lnTo>
                  <a:pt x="64130" y="88200"/>
                </a:lnTo>
                <a:lnTo>
                  <a:pt x="64120" y="88190"/>
                </a:lnTo>
                <a:lnTo>
                  <a:pt x="64110" y="88180"/>
                </a:lnTo>
                <a:lnTo>
                  <a:pt x="64100" y="88170"/>
                </a:lnTo>
                <a:lnTo>
                  <a:pt x="64090" y="88170"/>
                </a:lnTo>
                <a:lnTo>
                  <a:pt x="64080" y="88160"/>
                </a:lnTo>
                <a:lnTo>
                  <a:pt x="64080" y="88150"/>
                </a:lnTo>
                <a:lnTo>
                  <a:pt x="64070" y="88140"/>
                </a:lnTo>
                <a:lnTo>
                  <a:pt x="64060" y="88120"/>
                </a:lnTo>
                <a:lnTo>
                  <a:pt x="64050" y="88110"/>
                </a:lnTo>
                <a:lnTo>
                  <a:pt x="64050" y="88100"/>
                </a:lnTo>
                <a:lnTo>
                  <a:pt x="64040" y="88090"/>
                </a:lnTo>
                <a:lnTo>
                  <a:pt x="64030" y="88090"/>
                </a:lnTo>
                <a:lnTo>
                  <a:pt x="64030" y="88080"/>
                </a:lnTo>
                <a:lnTo>
                  <a:pt x="64020" y="88070"/>
                </a:lnTo>
                <a:lnTo>
                  <a:pt x="64010" y="88070"/>
                </a:lnTo>
                <a:lnTo>
                  <a:pt x="64000" y="88060"/>
                </a:lnTo>
                <a:lnTo>
                  <a:pt x="63990" y="88060"/>
                </a:lnTo>
                <a:lnTo>
                  <a:pt x="63990" y="88050"/>
                </a:lnTo>
                <a:lnTo>
                  <a:pt x="63980" y="88050"/>
                </a:lnTo>
                <a:lnTo>
                  <a:pt x="63960" y="88040"/>
                </a:lnTo>
                <a:lnTo>
                  <a:pt x="63950" y="88040"/>
                </a:lnTo>
                <a:lnTo>
                  <a:pt x="63940" y="88040"/>
                </a:lnTo>
                <a:lnTo>
                  <a:pt x="63930" y="88030"/>
                </a:lnTo>
                <a:lnTo>
                  <a:pt x="63920" y="88030"/>
                </a:lnTo>
                <a:lnTo>
                  <a:pt x="63910" y="88030"/>
                </a:lnTo>
                <a:lnTo>
                  <a:pt x="63900" y="88030"/>
                </a:lnTo>
                <a:lnTo>
                  <a:pt x="63890" y="88030"/>
                </a:lnTo>
                <a:lnTo>
                  <a:pt x="63880" y="88030"/>
                </a:lnTo>
                <a:lnTo>
                  <a:pt x="63880" y="88020"/>
                </a:lnTo>
                <a:lnTo>
                  <a:pt x="63870" y="88020"/>
                </a:lnTo>
                <a:lnTo>
                  <a:pt x="63870" y="88010"/>
                </a:lnTo>
                <a:lnTo>
                  <a:pt x="63870" y="88000"/>
                </a:lnTo>
                <a:lnTo>
                  <a:pt x="63860" y="87990"/>
                </a:lnTo>
                <a:lnTo>
                  <a:pt x="63850" y="87980"/>
                </a:lnTo>
                <a:lnTo>
                  <a:pt x="63820" y="87950"/>
                </a:lnTo>
                <a:lnTo>
                  <a:pt x="63790" y="87930"/>
                </a:lnTo>
                <a:lnTo>
                  <a:pt x="63770" y="87910"/>
                </a:lnTo>
                <a:lnTo>
                  <a:pt x="63750" y="87880"/>
                </a:lnTo>
                <a:lnTo>
                  <a:pt x="63740" y="87880"/>
                </a:lnTo>
                <a:lnTo>
                  <a:pt x="63740" y="87870"/>
                </a:lnTo>
                <a:lnTo>
                  <a:pt x="63730" y="87860"/>
                </a:lnTo>
                <a:lnTo>
                  <a:pt x="63730" y="87850"/>
                </a:lnTo>
                <a:lnTo>
                  <a:pt x="63730" y="87840"/>
                </a:lnTo>
                <a:lnTo>
                  <a:pt x="63720" y="87830"/>
                </a:lnTo>
                <a:lnTo>
                  <a:pt x="63710" y="87830"/>
                </a:lnTo>
                <a:lnTo>
                  <a:pt x="63700" y="87820"/>
                </a:lnTo>
                <a:lnTo>
                  <a:pt x="63690" y="87820"/>
                </a:lnTo>
                <a:lnTo>
                  <a:pt x="63680" y="87810"/>
                </a:lnTo>
                <a:lnTo>
                  <a:pt x="63670" y="87810"/>
                </a:lnTo>
                <a:lnTo>
                  <a:pt x="63670" y="87800"/>
                </a:lnTo>
                <a:lnTo>
                  <a:pt x="63660" y="87800"/>
                </a:lnTo>
                <a:lnTo>
                  <a:pt x="63650" y="87790"/>
                </a:lnTo>
                <a:lnTo>
                  <a:pt x="63640" y="87790"/>
                </a:lnTo>
                <a:lnTo>
                  <a:pt x="63630" y="87780"/>
                </a:lnTo>
                <a:lnTo>
                  <a:pt x="63620" y="87780"/>
                </a:lnTo>
                <a:lnTo>
                  <a:pt x="63610" y="87770"/>
                </a:lnTo>
                <a:lnTo>
                  <a:pt x="63610" y="87760"/>
                </a:lnTo>
                <a:lnTo>
                  <a:pt x="63600" y="87750"/>
                </a:lnTo>
                <a:lnTo>
                  <a:pt x="63600" y="87740"/>
                </a:lnTo>
                <a:lnTo>
                  <a:pt x="63600" y="87730"/>
                </a:lnTo>
                <a:lnTo>
                  <a:pt x="63590" y="87720"/>
                </a:lnTo>
                <a:lnTo>
                  <a:pt x="63580" y="87720"/>
                </a:lnTo>
                <a:lnTo>
                  <a:pt x="63570" y="87720"/>
                </a:lnTo>
                <a:lnTo>
                  <a:pt x="63560" y="87720"/>
                </a:lnTo>
                <a:lnTo>
                  <a:pt x="63550" y="87720"/>
                </a:lnTo>
                <a:lnTo>
                  <a:pt x="63540" y="87730"/>
                </a:lnTo>
                <a:lnTo>
                  <a:pt x="63530" y="87730"/>
                </a:lnTo>
                <a:lnTo>
                  <a:pt x="63520" y="87740"/>
                </a:lnTo>
                <a:lnTo>
                  <a:pt x="63510" y="87760"/>
                </a:lnTo>
                <a:lnTo>
                  <a:pt x="63500" y="87760"/>
                </a:lnTo>
                <a:lnTo>
                  <a:pt x="63490" y="87760"/>
                </a:lnTo>
                <a:lnTo>
                  <a:pt x="63480" y="87750"/>
                </a:lnTo>
                <a:lnTo>
                  <a:pt x="63480" y="87740"/>
                </a:lnTo>
                <a:lnTo>
                  <a:pt x="63470" y="87740"/>
                </a:lnTo>
                <a:lnTo>
                  <a:pt x="63460" y="87730"/>
                </a:lnTo>
                <a:lnTo>
                  <a:pt x="63450" y="87730"/>
                </a:lnTo>
                <a:lnTo>
                  <a:pt x="63440" y="87740"/>
                </a:lnTo>
                <a:lnTo>
                  <a:pt x="63440" y="87750"/>
                </a:lnTo>
                <a:lnTo>
                  <a:pt x="63440" y="87760"/>
                </a:lnTo>
                <a:lnTo>
                  <a:pt x="63430" y="87770"/>
                </a:lnTo>
                <a:lnTo>
                  <a:pt x="63420" y="87770"/>
                </a:lnTo>
                <a:lnTo>
                  <a:pt x="63410" y="87770"/>
                </a:lnTo>
                <a:lnTo>
                  <a:pt x="63400" y="87770"/>
                </a:lnTo>
                <a:lnTo>
                  <a:pt x="63400" y="87760"/>
                </a:lnTo>
                <a:lnTo>
                  <a:pt x="63390" y="87750"/>
                </a:lnTo>
                <a:lnTo>
                  <a:pt x="63390" y="87740"/>
                </a:lnTo>
                <a:lnTo>
                  <a:pt x="63380" y="87730"/>
                </a:lnTo>
                <a:lnTo>
                  <a:pt x="63380" y="87720"/>
                </a:lnTo>
                <a:lnTo>
                  <a:pt x="63370" y="87710"/>
                </a:lnTo>
                <a:lnTo>
                  <a:pt x="63360" y="87700"/>
                </a:lnTo>
                <a:lnTo>
                  <a:pt x="63350" y="87700"/>
                </a:lnTo>
                <a:lnTo>
                  <a:pt x="63340" y="87700"/>
                </a:lnTo>
                <a:lnTo>
                  <a:pt x="63330" y="87700"/>
                </a:lnTo>
                <a:lnTo>
                  <a:pt x="63320" y="87690"/>
                </a:lnTo>
                <a:lnTo>
                  <a:pt x="63320" y="87680"/>
                </a:lnTo>
                <a:lnTo>
                  <a:pt x="63310" y="87680"/>
                </a:lnTo>
                <a:lnTo>
                  <a:pt x="63300" y="87670"/>
                </a:lnTo>
                <a:lnTo>
                  <a:pt x="63300" y="87660"/>
                </a:lnTo>
                <a:lnTo>
                  <a:pt x="63290" y="87650"/>
                </a:lnTo>
                <a:lnTo>
                  <a:pt x="63280" y="87640"/>
                </a:lnTo>
                <a:lnTo>
                  <a:pt x="63280" y="87630"/>
                </a:lnTo>
                <a:lnTo>
                  <a:pt x="63270" y="87630"/>
                </a:lnTo>
                <a:lnTo>
                  <a:pt x="63260" y="87620"/>
                </a:lnTo>
                <a:lnTo>
                  <a:pt x="63250" y="87620"/>
                </a:lnTo>
                <a:lnTo>
                  <a:pt x="63240" y="87620"/>
                </a:lnTo>
                <a:lnTo>
                  <a:pt x="63230" y="87610"/>
                </a:lnTo>
                <a:lnTo>
                  <a:pt x="63230" y="87600"/>
                </a:lnTo>
                <a:lnTo>
                  <a:pt x="63230" y="87590"/>
                </a:lnTo>
                <a:lnTo>
                  <a:pt x="63240" y="87590"/>
                </a:lnTo>
                <a:lnTo>
                  <a:pt x="63240" y="87580"/>
                </a:lnTo>
                <a:lnTo>
                  <a:pt x="63240" y="87570"/>
                </a:lnTo>
                <a:lnTo>
                  <a:pt x="63240" y="87560"/>
                </a:lnTo>
                <a:lnTo>
                  <a:pt x="63240" y="87550"/>
                </a:lnTo>
                <a:lnTo>
                  <a:pt x="63250" y="87540"/>
                </a:lnTo>
                <a:lnTo>
                  <a:pt x="63250" y="87530"/>
                </a:lnTo>
                <a:lnTo>
                  <a:pt x="63250" y="87520"/>
                </a:lnTo>
                <a:lnTo>
                  <a:pt x="63240" y="87510"/>
                </a:lnTo>
                <a:lnTo>
                  <a:pt x="63240" y="87500"/>
                </a:lnTo>
                <a:lnTo>
                  <a:pt x="63230" y="87500"/>
                </a:lnTo>
                <a:lnTo>
                  <a:pt x="63220" y="87490"/>
                </a:lnTo>
                <a:lnTo>
                  <a:pt x="63210" y="87480"/>
                </a:lnTo>
                <a:lnTo>
                  <a:pt x="63220" y="87470"/>
                </a:lnTo>
                <a:lnTo>
                  <a:pt x="63230" y="87460"/>
                </a:lnTo>
                <a:lnTo>
                  <a:pt x="63240" y="87450"/>
                </a:lnTo>
                <a:lnTo>
                  <a:pt x="63250" y="87440"/>
                </a:lnTo>
                <a:lnTo>
                  <a:pt x="63260" y="87440"/>
                </a:lnTo>
                <a:lnTo>
                  <a:pt x="63260" y="87430"/>
                </a:lnTo>
                <a:lnTo>
                  <a:pt x="63260" y="87420"/>
                </a:lnTo>
                <a:lnTo>
                  <a:pt x="63270" y="87410"/>
                </a:lnTo>
                <a:lnTo>
                  <a:pt x="63280" y="87400"/>
                </a:lnTo>
                <a:lnTo>
                  <a:pt x="63290" y="87400"/>
                </a:lnTo>
                <a:lnTo>
                  <a:pt x="63300" y="87410"/>
                </a:lnTo>
                <a:lnTo>
                  <a:pt x="63310" y="87410"/>
                </a:lnTo>
                <a:lnTo>
                  <a:pt x="63320" y="87400"/>
                </a:lnTo>
                <a:lnTo>
                  <a:pt x="63320" y="87390"/>
                </a:lnTo>
                <a:lnTo>
                  <a:pt x="63330" y="87380"/>
                </a:lnTo>
                <a:lnTo>
                  <a:pt x="63330" y="87370"/>
                </a:lnTo>
                <a:lnTo>
                  <a:pt x="63320" y="87360"/>
                </a:lnTo>
                <a:lnTo>
                  <a:pt x="63320" y="87350"/>
                </a:lnTo>
                <a:lnTo>
                  <a:pt x="63330" y="87340"/>
                </a:lnTo>
                <a:lnTo>
                  <a:pt x="63330" y="87330"/>
                </a:lnTo>
                <a:lnTo>
                  <a:pt x="63320" y="87320"/>
                </a:lnTo>
                <a:lnTo>
                  <a:pt x="63310" y="87320"/>
                </a:lnTo>
                <a:lnTo>
                  <a:pt x="63300" y="87320"/>
                </a:lnTo>
                <a:lnTo>
                  <a:pt x="63290" y="87320"/>
                </a:lnTo>
                <a:lnTo>
                  <a:pt x="63280" y="87310"/>
                </a:lnTo>
                <a:lnTo>
                  <a:pt x="63270" y="87300"/>
                </a:lnTo>
                <a:lnTo>
                  <a:pt x="63270" y="87290"/>
                </a:lnTo>
                <a:lnTo>
                  <a:pt x="63270" y="87280"/>
                </a:lnTo>
                <a:lnTo>
                  <a:pt x="63280" y="87280"/>
                </a:lnTo>
                <a:lnTo>
                  <a:pt x="63280" y="87270"/>
                </a:lnTo>
                <a:lnTo>
                  <a:pt x="63290" y="87260"/>
                </a:lnTo>
                <a:lnTo>
                  <a:pt x="63300" y="87260"/>
                </a:lnTo>
                <a:lnTo>
                  <a:pt x="63310" y="87260"/>
                </a:lnTo>
                <a:lnTo>
                  <a:pt x="63320" y="87260"/>
                </a:lnTo>
                <a:lnTo>
                  <a:pt x="63330" y="87260"/>
                </a:lnTo>
                <a:lnTo>
                  <a:pt x="63340" y="87260"/>
                </a:lnTo>
                <a:lnTo>
                  <a:pt x="63340" y="87250"/>
                </a:lnTo>
                <a:lnTo>
                  <a:pt x="63350" y="87240"/>
                </a:lnTo>
                <a:lnTo>
                  <a:pt x="63350" y="87230"/>
                </a:lnTo>
                <a:lnTo>
                  <a:pt x="63350" y="87220"/>
                </a:lnTo>
                <a:lnTo>
                  <a:pt x="63350" y="87210"/>
                </a:lnTo>
                <a:lnTo>
                  <a:pt x="63350" y="87200"/>
                </a:lnTo>
                <a:lnTo>
                  <a:pt x="63350" y="87190"/>
                </a:lnTo>
                <a:lnTo>
                  <a:pt x="63350" y="87180"/>
                </a:lnTo>
                <a:lnTo>
                  <a:pt x="63350" y="87170"/>
                </a:lnTo>
                <a:lnTo>
                  <a:pt x="63360" y="87170"/>
                </a:lnTo>
                <a:lnTo>
                  <a:pt x="63370" y="87160"/>
                </a:lnTo>
                <a:lnTo>
                  <a:pt x="63370" y="87150"/>
                </a:lnTo>
                <a:lnTo>
                  <a:pt x="63370" y="87140"/>
                </a:lnTo>
                <a:lnTo>
                  <a:pt x="63370" y="87130"/>
                </a:lnTo>
                <a:lnTo>
                  <a:pt x="63380" y="87120"/>
                </a:lnTo>
                <a:lnTo>
                  <a:pt x="63370" y="87110"/>
                </a:lnTo>
                <a:lnTo>
                  <a:pt x="63370" y="87100"/>
                </a:lnTo>
                <a:lnTo>
                  <a:pt x="63360" y="87090"/>
                </a:lnTo>
                <a:lnTo>
                  <a:pt x="63350" y="87080"/>
                </a:lnTo>
                <a:lnTo>
                  <a:pt x="63350" y="87070"/>
                </a:lnTo>
                <a:lnTo>
                  <a:pt x="63350" y="87060"/>
                </a:lnTo>
                <a:lnTo>
                  <a:pt x="63340" y="87050"/>
                </a:lnTo>
                <a:lnTo>
                  <a:pt x="63340" y="87040"/>
                </a:lnTo>
                <a:lnTo>
                  <a:pt x="63340" y="87030"/>
                </a:lnTo>
                <a:lnTo>
                  <a:pt x="63340" y="87020"/>
                </a:lnTo>
                <a:lnTo>
                  <a:pt x="63340" y="87010"/>
                </a:lnTo>
                <a:lnTo>
                  <a:pt x="63340" y="87000"/>
                </a:lnTo>
                <a:lnTo>
                  <a:pt x="63350" y="86990"/>
                </a:lnTo>
                <a:lnTo>
                  <a:pt x="63340" y="86980"/>
                </a:lnTo>
                <a:lnTo>
                  <a:pt x="63340" y="86970"/>
                </a:lnTo>
                <a:lnTo>
                  <a:pt x="63320" y="86970"/>
                </a:lnTo>
                <a:lnTo>
                  <a:pt x="63310" y="86970"/>
                </a:lnTo>
                <a:lnTo>
                  <a:pt x="63300" y="86980"/>
                </a:lnTo>
                <a:lnTo>
                  <a:pt x="63290" y="86990"/>
                </a:lnTo>
                <a:lnTo>
                  <a:pt x="63280" y="86990"/>
                </a:lnTo>
                <a:lnTo>
                  <a:pt x="63270" y="87000"/>
                </a:lnTo>
                <a:lnTo>
                  <a:pt x="63260" y="87000"/>
                </a:lnTo>
                <a:lnTo>
                  <a:pt x="63250" y="87000"/>
                </a:lnTo>
                <a:lnTo>
                  <a:pt x="63240" y="86990"/>
                </a:lnTo>
                <a:lnTo>
                  <a:pt x="63230" y="87000"/>
                </a:lnTo>
                <a:lnTo>
                  <a:pt x="63220" y="87010"/>
                </a:lnTo>
                <a:lnTo>
                  <a:pt x="63210" y="87010"/>
                </a:lnTo>
                <a:lnTo>
                  <a:pt x="63200" y="87010"/>
                </a:lnTo>
                <a:lnTo>
                  <a:pt x="63190" y="87000"/>
                </a:lnTo>
                <a:lnTo>
                  <a:pt x="63180" y="86990"/>
                </a:lnTo>
                <a:lnTo>
                  <a:pt x="63170" y="86990"/>
                </a:lnTo>
                <a:lnTo>
                  <a:pt x="63160" y="86990"/>
                </a:lnTo>
                <a:lnTo>
                  <a:pt x="63160" y="86980"/>
                </a:lnTo>
                <a:lnTo>
                  <a:pt x="63160" y="86970"/>
                </a:lnTo>
                <a:lnTo>
                  <a:pt x="63150" y="86970"/>
                </a:lnTo>
                <a:lnTo>
                  <a:pt x="63140" y="86960"/>
                </a:lnTo>
                <a:lnTo>
                  <a:pt x="63130" y="86960"/>
                </a:lnTo>
                <a:lnTo>
                  <a:pt x="63120" y="86950"/>
                </a:lnTo>
                <a:lnTo>
                  <a:pt x="63110" y="86950"/>
                </a:lnTo>
                <a:lnTo>
                  <a:pt x="63100" y="86950"/>
                </a:lnTo>
                <a:lnTo>
                  <a:pt x="63090" y="86950"/>
                </a:lnTo>
                <a:lnTo>
                  <a:pt x="63080" y="86940"/>
                </a:lnTo>
                <a:lnTo>
                  <a:pt x="63070" y="86930"/>
                </a:lnTo>
                <a:lnTo>
                  <a:pt x="63060" y="86930"/>
                </a:lnTo>
                <a:lnTo>
                  <a:pt x="63060" y="86920"/>
                </a:lnTo>
                <a:lnTo>
                  <a:pt x="63050" y="86910"/>
                </a:lnTo>
                <a:lnTo>
                  <a:pt x="63050" y="86900"/>
                </a:lnTo>
                <a:lnTo>
                  <a:pt x="63040" y="86900"/>
                </a:lnTo>
                <a:lnTo>
                  <a:pt x="63040" y="86880"/>
                </a:lnTo>
                <a:lnTo>
                  <a:pt x="63040" y="86870"/>
                </a:lnTo>
                <a:lnTo>
                  <a:pt x="63040" y="86860"/>
                </a:lnTo>
                <a:lnTo>
                  <a:pt x="63040" y="86850"/>
                </a:lnTo>
                <a:lnTo>
                  <a:pt x="63040" y="86840"/>
                </a:lnTo>
                <a:lnTo>
                  <a:pt x="63050" y="86830"/>
                </a:lnTo>
                <a:lnTo>
                  <a:pt x="63040" y="86820"/>
                </a:lnTo>
                <a:lnTo>
                  <a:pt x="63040" y="86810"/>
                </a:lnTo>
                <a:lnTo>
                  <a:pt x="63040" y="86800"/>
                </a:lnTo>
                <a:lnTo>
                  <a:pt x="63030" y="86800"/>
                </a:lnTo>
                <a:lnTo>
                  <a:pt x="63030" y="86790"/>
                </a:lnTo>
                <a:lnTo>
                  <a:pt x="63020" y="86780"/>
                </a:lnTo>
                <a:lnTo>
                  <a:pt x="63020" y="86770"/>
                </a:lnTo>
                <a:lnTo>
                  <a:pt x="63010" y="86760"/>
                </a:lnTo>
                <a:lnTo>
                  <a:pt x="63000" y="86750"/>
                </a:lnTo>
                <a:lnTo>
                  <a:pt x="63000" y="86740"/>
                </a:lnTo>
                <a:lnTo>
                  <a:pt x="62990" y="86730"/>
                </a:lnTo>
                <a:lnTo>
                  <a:pt x="63000" y="86720"/>
                </a:lnTo>
                <a:lnTo>
                  <a:pt x="63000" y="86710"/>
                </a:lnTo>
                <a:lnTo>
                  <a:pt x="62990" y="86710"/>
                </a:lnTo>
                <a:lnTo>
                  <a:pt x="62980" y="86700"/>
                </a:lnTo>
                <a:lnTo>
                  <a:pt x="62970" y="86690"/>
                </a:lnTo>
                <a:lnTo>
                  <a:pt x="62960" y="86690"/>
                </a:lnTo>
                <a:lnTo>
                  <a:pt x="62960" y="86680"/>
                </a:lnTo>
                <a:lnTo>
                  <a:pt x="62950" y="86680"/>
                </a:lnTo>
                <a:lnTo>
                  <a:pt x="62950" y="86670"/>
                </a:lnTo>
                <a:lnTo>
                  <a:pt x="62940" y="86660"/>
                </a:lnTo>
                <a:lnTo>
                  <a:pt x="62940" y="86650"/>
                </a:lnTo>
                <a:lnTo>
                  <a:pt x="62940" y="86630"/>
                </a:lnTo>
                <a:lnTo>
                  <a:pt x="62950" y="86620"/>
                </a:lnTo>
                <a:lnTo>
                  <a:pt x="62950" y="86600"/>
                </a:lnTo>
                <a:lnTo>
                  <a:pt x="62950" y="86590"/>
                </a:lnTo>
                <a:lnTo>
                  <a:pt x="62940" y="86580"/>
                </a:lnTo>
                <a:lnTo>
                  <a:pt x="62950" y="86570"/>
                </a:lnTo>
                <a:lnTo>
                  <a:pt x="62960" y="86560"/>
                </a:lnTo>
                <a:lnTo>
                  <a:pt x="62970" y="86570"/>
                </a:lnTo>
                <a:lnTo>
                  <a:pt x="62990" y="86570"/>
                </a:lnTo>
                <a:lnTo>
                  <a:pt x="63000" y="86550"/>
                </a:lnTo>
                <a:lnTo>
                  <a:pt x="63000" y="86540"/>
                </a:lnTo>
                <a:lnTo>
                  <a:pt x="63000" y="86530"/>
                </a:lnTo>
                <a:lnTo>
                  <a:pt x="63000" y="86520"/>
                </a:lnTo>
                <a:lnTo>
                  <a:pt x="63000" y="86510"/>
                </a:lnTo>
                <a:lnTo>
                  <a:pt x="63000" y="86500"/>
                </a:lnTo>
                <a:lnTo>
                  <a:pt x="63000" y="86480"/>
                </a:lnTo>
                <a:lnTo>
                  <a:pt x="63000" y="86470"/>
                </a:lnTo>
                <a:lnTo>
                  <a:pt x="63000" y="86460"/>
                </a:lnTo>
                <a:lnTo>
                  <a:pt x="63000" y="86450"/>
                </a:lnTo>
                <a:lnTo>
                  <a:pt x="63000" y="86440"/>
                </a:lnTo>
                <a:lnTo>
                  <a:pt x="63000" y="86430"/>
                </a:lnTo>
                <a:lnTo>
                  <a:pt x="63000" y="86420"/>
                </a:lnTo>
                <a:lnTo>
                  <a:pt x="63000" y="86410"/>
                </a:lnTo>
                <a:lnTo>
                  <a:pt x="63000" y="86400"/>
                </a:lnTo>
                <a:lnTo>
                  <a:pt x="63010" y="86390"/>
                </a:lnTo>
                <a:lnTo>
                  <a:pt x="63010" y="86380"/>
                </a:lnTo>
                <a:lnTo>
                  <a:pt x="63020" y="86370"/>
                </a:lnTo>
                <a:lnTo>
                  <a:pt x="63020" y="86360"/>
                </a:lnTo>
                <a:lnTo>
                  <a:pt x="63010" y="86350"/>
                </a:lnTo>
                <a:lnTo>
                  <a:pt x="63010" y="86340"/>
                </a:lnTo>
                <a:lnTo>
                  <a:pt x="63010" y="86330"/>
                </a:lnTo>
                <a:lnTo>
                  <a:pt x="63010" y="86320"/>
                </a:lnTo>
                <a:lnTo>
                  <a:pt x="63010" y="86310"/>
                </a:lnTo>
                <a:lnTo>
                  <a:pt x="63010" y="86300"/>
                </a:lnTo>
                <a:lnTo>
                  <a:pt x="63000" y="86290"/>
                </a:lnTo>
                <a:lnTo>
                  <a:pt x="63010" y="86280"/>
                </a:lnTo>
                <a:lnTo>
                  <a:pt x="63020" y="86270"/>
                </a:lnTo>
                <a:lnTo>
                  <a:pt x="63020" y="86260"/>
                </a:lnTo>
                <a:lnTo>
                  <a:pt x="63020" y="86250"/>
                </a:lnTo>
                <a:lnTo>
                  <a:pt x="63030" y="86240"/>
                </a:lnTo>
                <a:lnTo>
                  <a:pt x="63030" y="86230"/>
                </a:lnTo>
                <a:lnTo>
                  <a:pt x="63030" y="86220"/>
                </a:lnTo>
                <a:lnTo>
                  <a:pt x="63020" y="86220"/>
                </a:lnTo>
                <a:lnTo>
                  <a:pt x="63020" y="86210"/>
                </a:lnTo>
                <a:lnTo>
                  <a:pt x="63020" y="86200"/>
                </a:lnTo>
                <a:lnTo>
                  <a:pt x="63020" y="86190"/>
                </a:lnTo>
                <a:lnTo>
                  <a:pt x="63010" y="86190"/>
                </a:lnTo>
                <a:lnTo>
                  <a:pt x="63010" y="86180"/>
                </a:lnTo>
                <a:lnTo>
                  <a:pt x="63010" y="86170"/>
                </a:lnTo>
                <a:lnTo>
                  <a:pt x="63010" y="86160"/>
                </a:lnTo>
                <a:lnTo>
                  <a:pt x="63010" y="86150"/>
                </a:lnTo>
                <a:lnTo>
                  <a:pt x="63010" y="86140"/>
                </a:lnTo>
                <a:lnTo>
                  <a:pt x="63000" y="86140"/>
                </a:lnTo>
                <a:lnTo>
                  <a:pt x="63000" y="86130"/>
                </a:lnTo>
                <a:lnTo>
                  <a:pt x="62990" y="86120"/>
                </a:lnTo>
                <a:lnTo>
                  <a:pt x="62990" y="86110"/>
                </a:lnTo>
                <a:lnTo>
                  <a:pt x="62990" y="86100"/>
                </a:lnTo>
                <a:lnTo>
                  <a:pt x="62980" y="86090"/>
                </a:lnTo>
                <a:lnTo>
                  <a:pt x="62970" y="86080"/>
                </a:lnTo>
                <a:lnTo>
                  <a:pt x="62960" y="86080"/>
                </a:lnTo>
                <a:lnTo>
                  <a:pt x="62950" y="86070"/>
                </a:lnTo>
                <a:lnTo>
                  <a:pt x="62950" y="86080"/>
                </a:lnTo>
                <a:lnTo>
                  <a:pt x="62940" y="86080"/>
                </a:lnTo>
                <a:lnTo>
                  <a:pt x="62930" y="86070"/>
                </a:lnTo>
                <a:lnTo>
                  <a:pt x="62920" y="86070"/>
                </a:lnTo>
                <a:lnTo>
                  <a:pt x="62910" y="86060"/>
                </a:lnTo>
                <a:lnTo>
                  <a:pt x="62910" y="86050"/>
                </a:lnTo>
                <a:lnTo>
                  <a:pt x="62910" y="86040"/>
                </a:lnTo>
                <a:lnTo>
                  <a:pt x="62920" y="86030"/>
                </a:lnTo>
                <a:lnTo>
                  <a:pt x="62920" y="86020"/>
                </a:lnTo>
                <a:lnTo>
                  <a:pt x="62930" y="86010"/>
                </a:lnTo>
                <a:lnTo>
                  <a:pt x="62930" y="86000"/>
                </a:lnTo>
                <a:lnTo>
                  <a:pt x="62930" y="85990"/>
                </a:lnTo>
                <a:lnTo>
                  <a:pt x="62930" y="85980"/>
                </a:lnTo>
                <a:lnTo>
                  <a:pt x="62930" y="85970"/>
                </a:lnTo>
                <a:lnTo>
                  <a:pt x="62930" y="85960"/>
                </a:lnTo>
                <a:lnTo>
                  <a:pt x="62940" y="85950"/>
                </a:lnTo>
                <a:lnTo>
                  <a:pt x="62940" y="85940"/>
                </a:lnTo>
                <a:lnTo>
                  <a:pt x="62940" y="85930"/>
                </a:lnTo>
                <a:lnTo>
                  <a:pt x="62940" y="85920"/>
                </a:lnTo>
                <a:lnTo>
                  <a:pt x="62940" y="85910"/>
                </a:lnTo>
                <a:lnTo>
                  <a:pt x="62940" y="85900"/>
                </a:lnTo>
                <a:lnTo>
                  <a:pt x="62940" y="85890"/>
                </a:lnTo>
                <a:lnTo>
                  <a:pt x="62940" y="85880"/>
                </a:lnTo>
                <a:lnTo>
                  <a:pt x="62940" y="85870"/>
                </a:lnTo>
                <a:lnTo>
                  <a:pt x="62940" y="85860"/>
                </a:lnTo>
                <a:lnTo>
                  <a:pt x="62940" y="85850"/>
                </a:lnTo>
                <a:lnTo>
                  <a:pt x="62930" y="85850"/>
                </a:lnTo>
                <a:lnTo>
                  <a:pt x="62930" y="85840"/>
                </a:lnTo>
                <a:lnTo>
                  <a:pt x="62930" y="85830"/>
                </a:lnTo>
                <a:lnTo>
                  <a:pt x="62940" y="85820"/>
                </a:lnTo>
                <a:lnTo>
                  <a:pt x="62940" y="85810"/>
                </a:lnTo>
                <a:lnTo>
                  <a:pt x="62940" y="85800"/>
                </a:lnTo>
                <a:lnTo>
                  <a:pt x="62940" y="85790"/>
                </a:lnTo>
                <a:lnTo>
                  <a:pt x="62940" y="85780"/>
                </a:lnTo>
                <a:lnTo>
                  <a:pt x="62940" y="85770"/>
                </a:lnTo>
                <a:lnTo>
                  <a:pt x="62940" y="85760"/>
                </a:lnTo>
                <a:lnTo>
                  <a:pt x="62940" y="85750"/>
                </a:lnTo>
                <a:lnTo>
                  <a:pt x="62940" y="85740"/>
                </a:lnTo>
                <a:lnTo>
                  <a:pt x="62950" y="85740"/>
                </a:lnTo>
                <a:lnTo>
                  <a:pt x="62940" y="85730"/>
                </a:lnTo>
                <a:lnTo>
                  <a:pt x="62940" y="85720"/>
                </a:lnTo>
                <a:lnTo>
                  <a:pt x="62940" y="85710"/>
                </a:lnTo>
                <a:lnTo>
                  <a:pt x="62930" y="85710"/>
                </a:lnTo>
                <a:lnTo>
                  <a:pt x="62930" y="85700"/>
                </a:lnTo>
                <a:lnTo>
                  <a:pt x="62920" y="85700"/>
                </a:lnTo>
                <a:lnTo>
                  <a:pt x="62910" y="85700"/>
                </a:lnTo>
                <a:lnTo>
                  <a:pt x="62900" y="85690"/>
                </a:lnTo>
                <a:lnTo>
                  <a:pt x="62890" y="85680"/>
                </a:lnTo>
                <a:lnTo>
                  <a:pt x="62880" y="85680"/>
                </a:lnTo>
                <a:lnTo>
                  <a:pt x="62870" y="85670"/>
                </a:lnTo>
                <a:lnTo>
                  <a:pt x="62860" y="85670"/>
                </a:lnTo>
                <a:lnTo>
                  <a:pt x="62860" y="85660"/>
                </a:lnTo>
                <a:lnTo>
                  <a:pt x="62850" y="85660"/>
                </a:lnTo>
                <a:lnTo>
                  <a:pt x="62850" y="85650"/>
                </a:lnTo>
                <a:lnTo>
                  <a:pt x="62840" y="85650"/>
                </a:lnTo>
                <a:lnTo>
                  <a:pt x="62830" y="85650"/>
                </a:lnTo>
                <a:lnTo>
                  <a:pt x="62820" y="85650"/>
                </a:lnTo>
                <a:lnTo>
                  <a:pt x="62810" y="85650"/>
                </a:lnTo>
                <a:lnTo>
                  <a:pt x="62800" y="85640"/>
                </a:lnTo>
                <a:lnTo>
                  <a:pt x="62790" y="85640"/>
                </a:lnTo>
                <a:lnTo>
                  <a:pt x="62780" y="85630"/>
                </a:lnTo>
                <a:lnTo>
                  <a:pt x="62770" y="85610"/>
                </a:lnTo>
                <a:lnTo>
                  <a:pt x="62760" y="85610"/>
                </a:lnTo>
                <a:lnTo>
                  <a:pt x="62750" y="85610"/>
                </a:lnTo>
                <a:lnTo>
                  <a:pt x="62740" y="85600"/>
                </a:lnTo>
                <a:lnTo>
                  <a:pt x="62740" y="85590"/>
                </a:lnTo>
                <a:lnTo>
                  <a:pt x="62740" y="85580"/>
                </a:lnTo>
                <a:lnTo>
                  <a:pt x="62730" y="85580"/>
                </a:lnTo>
                <a:lnTo>
                  <a:pt x="62730" y="85570"/>
                </a:lnTo>
                <a:lnTo>
                  <a:pt x="62720" y="85560"/>
                </a:lnTo>
                <a:lnTo>
                  <a:pt x="62720" y="85550"/>
                </a:lnTo>
                <a:lnTo>
                  <a:pt x="62710" y="85540"/>
                </a:lnTo>
                <a:lnTo>
                  <a:pt x="62700" y="85540"/>
                </a:lnTo>
                <a:lnTo>
                  <a:pt x="62690" y="85530"/>
                </a:lnTo>
                <a:lnTo>
                  <a:pt x="62690" y="85520"/>
                </a:lnTo>
                <a:lnTo>
                  <a:pt x="62680" y="85520"/>
                </a:lnTo>
                <a:lnTo>
                  <a:pt x="62680" y="85510"/>
                </a:lnTo>
                <a:lnTo>
                  <a:pt x="62680" y="85500"/>
                </a:lnTo>
                <a:lnTo>
                  <a:pt x="62690" y="85490"/>
                </a:lnTo>
                <a:lnTo>
                  <a:pt x="62690" y="85480"/>
                </a:lnTo>
                <a:lnTo>
                  <a:pt x="62700" y="85470"/>
                </a:lnTo>
                <a:lnTo>
                  <a:pt x="62700" y="85460"/>
                </a:lnTo>
                <a:lnTo>
                  <a:pt x="62700" y="85450"/>
                </a:lnTo>
                <a:lnTo>
                  <a:pt x="62700" y="85440"/>
                </a:lnTo>
                <a:lnTo>
                  <a:pt x="62700" y="85430"/>
                </a:lnTo>
                <a:lnTo>
                  <a:pt x="62700" y="85420"/>
                </a:lnTo>
                <a:lnTo>
                  <a:pt x="62690" y="85420"/>
                </a:lnTo>
                <a:lnTo>
                  <a:pt x="62680" y="85420"/>
                </a:lnTo>
                <a:lnTo>
                  <a:pt x="62670" y="85420"/>
                </a:lnTo>
                <a:lnTo>
                  <a:pt x="62660" y="85420"/>
                </a:lnTo>
                <a:lnTo>
                  <a:pt x="62650" y="85430"/>
                </a:lnTo>
                <a:lnTo>
                  <a:pt x="62640" y="85430"/>
                </a:lnTo>
                <a:lnTo>
                  <a:pt x="62640" y="85440"/>
                </a:lnTo>
                <a:lnTo>
                  <a:pt x="62630" y="85440"/>
                </a:lnTo>
                <a:lnTo>
                  <a:pt x="62620" y="85440"/>
                </a:lnTo>
                <a:lnTo>
                  <a:pt x="62610" y="85440"/>
                </a:lnTo>
                <a:lnTo>
                  <a:pt x="62600" y="85440"/>
                </a:lnTo>
                <a:lnTo>
                  <a:pt x="62590" y="85440"/>
                </a:lnTo>
                <a:lnTo>
                  <a:pt x="62580" y="85440"/>
                </a:lnTo>
                <a:lnTo>
                  <a:pt x="62570" y="85440"/>
                </a:lnTo>
                <a:lnTo>
                  <a:pt x="62560" y="85450"/>
                </a:lnTo>
                <a:lnTo>
                  <a:pt x="62550" y="85460"/>
                </a:lnTo>
                <a:lnTo>
                  <a:pt x="62540" y="85460"/>
                </a:lnTo>
                <a:lnTo>
                  <a:pt x="62480" y="85460"/>
                </a:lnTo>
                <a:lnTo>
                  <a:pt x="62420" y="85470"/>
                </a:lnTo>
                <a:lnTo>
                  <a:pt x="62390" y="85470"/>
                </a:lnTo>
                <a:lnTo>
                  <a:pt x="62360" y="85470"/>
                </a:lnTo>
                <a:lnTo>
                  <a:pt x="62320" y="85470"/>
                </a:lnTo>
                <a:lnTo>
                  <a:pt x="62280" y="85470"/>
                </a:lnTo>
                <a:lnTo>
                  <a:pt x="62230" y="85470"/>
                </a:lnTo>
                <a:lnTo>
                  <a:pt x="62180" y="85470"/>
                </a:lnTo>
                <a:lnTo>
                  <a:pt x="62120" y="85470"/>
                </a:lnTo>
                <a:lnTo>
                  <a:pt x="62050" y="85460"/>
                </a:lnTo>
                <a:lnTo>
                  <a:pt x="61870" y="85460"/>
                </a:lnTo>
                <a:lnTo>
                  <a:pt x="61700" y="85460"/>
                </a:lnTo>
                <a:lnTo>
                  <a:pt x="61550" y="85460"/>
                </a:lnTo>
                <a:lnTo>
                  <a:pt x="61400" y="85460"/>
                </a:lnTo>
                <a:lnTo>
                  <a:pt x="61280" y="85460"/>
                </a:lnTo>
                <a:lnTo>
                  <a:pt x="61160" y="85460"/>
                </a:lnTo>
                <a:lnTo>
                  <a:pt x="61140" y="85460"/>
                </a:lnTo>
                <a:lnTo>
                  <a:pt x="61130" y="85460"/>
                </a:lnTo>
                <a:lnTo>
                  <a:pt x="60970" y="85470"/>
                </a:lnTo>
                <a:lnTo>
                  <a:pt x="60820" y="85470"/>
                </a:lnTo>
                <a:lnTo>
                  <a:pt x="60710" y="85470"/>
                </a:lnTo>
                <a:lnTo>
                  <a:pt x="60610" y="85470"/>
                </a:lnTo>
                <a:lnTo>
                  <a:pt x="60640" y="85330"/>
                </a:lnTo>
                <a:lnTo>
                  <a:pt x="60680" y="85190"/>
                </a:lnTo>
                <a:lnTo>
                  <a:pt x="60690" y="85140"/>
                </a:lnTo>
                <a:lnTo>
                  <a:pt x="60710" y="85080"/>
                </a:lnTo>
                <a:lnTo>
                  <a:pt x="60720" y="85030"/>
                </a:lnTo>
                <a:lnTo>
                  <a:pt x="60730" y="84970"/>
                </a:lnTo>
                <a:lnTo>
                  <a:pt x="60740" y="84960"/>
                </a:lnTo>
                <a:lnTo>
                  <a:pt x="60740" y="84950"/>
                </a:lnTo>
                <a:lnTo>
                  <a:pt x="60750" y="84910"/>
                </a:lnTo>
                <a:lnTo>
                  <a:pt x="60760" y="84880"/>
                </a:lnTo>
                <a:lnTo>
                  <a:pt x="60760" y="84860"/>
                </a:lnTo>
                <a:lnTo>
                  <a:pt x="60770" y="84840"/>
                </a:lnTo>
                <a:lnTo>
                  <a:pt x="60780" y="84790"/>
                </a:lnTo>
                <a:lnTo>
                  <a:pt x="60790" y="84750"/>
                </a:lnTo>
                <a:lnTo>
                  <a:pt x="60790" y="84730"/>
                </a:lnTo>
                <a:lnTo>
                  <a:pt x="60800" y="84710"/>
                </a:lnTo>
                <a:lnTo>
                  <a:pt x="60800" y="84700"/>
                </a:lnTo>
                <a:lnTo>
                  <a:pt x="60800" y="84690"/>
                </a:lnTo>
                <a:lnTo>
                  <a:pt x="60800" y="84680"/>
                </a:lnTo>
                <a:lnTo>
                  <a:pt x="60810" y="84670"/>
                </a:lnTo>
                <a:lnTo>
                  <a:pt x="60810" y="84660"/>
                </a:lnTo>
                <a:lnTo>
                  <a:pt x="60810" y="84650"/>
                </a:lnTo>
                <a:lnTo>
                  <a:pt x="60840" y="84540"/>
                </a:lnTo>
                <a:lnTo>
                  <a:pt x="60870" y="84440"/>
                </a:lnTo>
                <a:lnTo>
                  <a:pt x="60880" y="84380"/>
                </a:lnTo>
                <a:lnTo>
                  <a:pt x="60900" y="84330"/>
                </a:lnTo>
                <a:lnTo>
                  <a:pt x="60910" y="84280"/>
                </a:lnTo>
                <a:lnTo>
                  <a:pt x="60920" y="84230"/>
                </a:lnTo>
                <a:lnTo>
                  <a:pt x="60930" y="84200"/>
                </a:lnTo>
                <a:lnTo>
                  <a:pt x="60940" y="84170"/>
                </a:lnTo>
                <a:lnTo>
                  <a:pt x="60960" y="84100"/>
                </a:lnTo>
                <a:lnTo>
                  <a:pt x="60980" y="84030"/>
                </a:lnTo>
                <a:lnTo>
                  <a:pt x="61020" y="83880"/>
                </a:lnTo>
                <a:lnTo>
                  <a:pt x="61050" y="83730"/>
                </a:lnTo>
                <a:lnTo>
                  <a:pt x="61080" y="83660"/>
                </a:lnTo>
                <a:lnTo>
                  <a:pt x="61090" y="83570"/>
                </a:lnTo>
                <a:lnTo>
                  <a:pt x="61100" y="83560"/>
                </a:lnTo>
                <a:lnTo>
                  <a:pt x="61120" y="83500"/>
                </a:lnTo>
                <a:lnTo>
                  <a:pt x="61130" y="83440"/>
                </a:lnTo>
                <a:lnTo>
                  <a:pt x="61140" y="83430"/>
                </a:lnTo>
                <a:lnTo>
                  <a:pt x="61140" y="83420"/>
                </a:lnTo>
                <a:lnTo>
                  <a:pt x="61140" y="83410"/>
                </a:lnTo>
                <a:lnTo>
                  <a:pt x="61220" y="83100"/>
                </a:lnTo>
                <a:lnTo>
                  <a:pt x="61300" y="82800"/>
                </a:lnTo>
                <a:lnTo>
                  <a:pt x="61300" y="82790"/>
                </a:lnTo>
                <a:lnTo>
                  <a:pt x="61310" y="82780"/>
                </a:lnTo>
                <a:lnTo>
                  <a:pt x="61310" y="82750"/>
                </a:lnTo>
                <a:lnTo>
                  <a:pt x="61320" y="82730"/>
                </a:lnTo>
                <a:lnTo>
                  <a:pt x="61370" y="82540"/>
                </a:lnTo>
                <a:lnTo>
                  <a:pt x="61420" y="82360"/>
                </a:lnTo>
                <a:lnTo>
                  <a:pt x="61440" y="82270"/>
                </a:lnTo>
                <a:lnTo>
                  <a:pt x="61460" y="82190"/>
                </a:lnTo>
                <a:lnTo>
                  <a:pt x="61500" y="82060"/>
                </a:lnTo>
                <a:lnTo>
                  <a:pt x="61530" y="81930"/>
                </a:lnTo>
                <a:lnTo>
                  <a:pt x="61540" y="81890"/>
                </a:lnTo>
                <a:lnTo>
                  <a:pt x="61550" y="81850"/>
                </a:lnTo>
                <a:lnTo>
                  <a:pt x="61560" y="81830"/>
                </a:lnTo>
                <a:lnTo>
                  <a:pt x="61560" y="81810"/>
                </a:lnTo>
                <a:lnTo>
                  <a:pt x="61570" y="81790"/>
                </a:lnTo>
                <a:lnTo>
                  <a:pt x="61570" y="81780"/>
                </a:lnTo>
                <a:lnTo>
                  <a:pt x="61580" y="81760"/>
                </a:lnTo>
                <a:lnTo>
                  <a:pt x="61580" y="81740"/>
                </a:lnTo>
                <a:lnTo>
                  <a:pt x="61590" y="81720"/>
                </a:lnTo>
                <a:lnTo>
                  <a:pt x="61590" y="81700"/>
                </a:lnTo>
                <a:lnTo>
                  <a:pt x="61600" y="81680"/>
                </a:lnTo>
                <a:lnTo>
                  <a:pt x="61600" y="81660"/>
                </a:lnTo>
                <a:lnTo>
                  <a:pt x="61610" y="81650"/>
                </a:lnTo>
                <a:lnTo>
                  <a:pt x="61610" y="81630"/>
                </a:lnTo>
                <a:lnTo>
                  <a:pt x="61610" y="81610"/>
                </a:lnTo>
                <a:lnTo>
                  <a:pt x="61620" y="81600"/>
                </a:lnTo>
                <a:lnTo>
                  <a:pt x="61620" y="81580"/>
                </a:lnTo>
                <a:lnTo>
                  <a:pt x="61630" y="81570"/>
                </a:lnTo>
                <a:lnTo>
                  <a:pt x="61630" y="81550"/>
                </a:lnTo>
                <a:lnTo>
                  <a:pt x="61630" y="81540"/>
                </a:lnTo>
                <a:lnTo>
                  <a:pt x="61640" y="81520"/>
                </a:lnTo>
                <a:lnTo>
                  <a:pt x="61640" y="81500"/>
                </a:lnTo>
                <a:lnTo>
                  <a:pt x="61650" y="81480"/>
                </a:lnTo>
                <a:lnTo>
                  <a:pt x="61650" y="81460"/>
                </a:lnTo>
                <a:lnTo>
                  <a:pt x="61660" y="81440"/>
                </a:lnTo>
                <a:lnTo>
                  <a:pt x="61660" y="81420"/>
                </a:lnTo>
                <a:lnTo>
                  <a:pt x="61670" y="81400"/>
                </a:lnTo>
                <a:lnTo>
                  <a:pt x="61680" y="81380"/>
                </a:lnTo>
                <a:lnTo>
                  <a:pt x="61680" y="81360"/>
                </a:lnTo>
                <a:lnTo>
                  <a:pt x="61690" y="81340"/>
                </a:lnTo>
                <a:lnTo>
                  <a:pt x="61690" y="81320"/>
                </a:lnTo>
                <a:lnTo>
                  <a:pt x="61690" y="81310"/>
                </a:lnTo>
                <a:lnTo>
                  <a:pt x="61700" y="81290"/>
                </a:lnTo>
                <a:lnTo>
                  <a:pt x="61700" y="81270"/>
                </a:lnTo>
                <a:lnTo>
                  <a:pt x="61710" y="81260"/>
                </a:lnTo>
                <a:lnTo>
                  <a:pt x="61710" y="81240"/>
                </a:lnTo>
                <a:lnTo>
                  <a:pt x="61720" y="81220"/>
                </a:lnTo>
                <a:lnTo>
                  <a:pt x="61720" y="81210"/>
                </a:lnTo>
                <a:lnTo>
                  <a:pt x="61730" y="81190"/>
                </a:lnTo>
                <a:lnTo>
                  <a:pt x="61730" y="81170"/>
                </a:lnTo>
                <a:lnTo>
                  <a:pt x="61730" y="81160"/>
                </a:lnTo>
                <a:lnTo>
                  <a:pt x="61740" y="81140"/>
                </a:lnTo>
                <a:lnTo>
                  <a:pt x="61750" y="81120"/>
                </a:lnTo>
                <a:lnTo>
                  <a:pt x="61750" y="81100"/>
                </a:lnTo>
                <a:lnTo>
                  <a:pt x="61750" y="81080"/>
                </a:lnTo>
                <a:lnTo>
                  <a:pt x="61760" y="81070"/>
                </a:lnTo>
                <a:lnTo>
                  <a:pt x="61760" y="81050"/>
                </a:lnTo>
                <a:lnTo>
                  <a:pt x="61770" y="81020"/>
                </a:lnTo>
                <a:lnTo>
                  <a:pt x="61770" y="81010"/>
                </a:lnTo>
                <a:lnTo>
                  <a:pt x="61780" y="80990"/>
                </a:lnTo>
                <a:lnTo>
                  <a:pt x="61790" y="80970"/>
                </a:lnTo>
                <a:lnTo>
                  <a:pt x="61790" y="80960"/>
                </a:lnTo>
                <a:lnTo>
                  <a:pt x="61810" y="80950"/>
                </a:lnTo>
                <a:lnTo>
                  <a:pt x="61830" y="80930"/>
                </a:lnTo>
                <a:lnTo>
                  <a:pt x="61850" y="80900"/>
                </a:lnTo>
                <a:lnTo>
                  <a:pt x="61880" y="80870"/>
                </a:lnTo>
                <a:lnTo>
                  <a:pt x="61920" y="80830"/>
                </a:lnTo>
                <a:lnTo>
                  <a:pt x="61960" y="80780"/>
                </a:lnTo>
                <a:lnTo>
                  <a:pt x="62010" y="80720"/>
                </a:lnTo>
                <a:lnTo>
                  <a:pt x="62060" y="80660"/>
                </a:lnTo>
                <a:lnTo>
                  <a:pt x="62200" y="80500"/>
                </a:lnTo>
                <a:lnTo>
                  <a:pt x="62340" y="80340"/>
                </a:lnTo>
                <a:lnTo>
                  <a:pt x="62370" y="80300"/>
                </a:lnTo>
                <a:lnTo>
                  <a:pt x="62410" y="80250"/>
                </a:lnTo>
                <a:lnTo>
                  <a:pt x="62690" y="79940"/>
                </a:lnTo>
                <a:lnTo>
                  <a:pt x="62970" y="79630"/>
                </a:lnTo>
                <a:lnTo>
                  <a:pt x="63030" y="79560"/>
                </a:lnTo>
                <a:lnTo>
                  <a:pt x="63090" y="79500"/>
                </a:lnTo>
                <a:lnTo>
                  <a:pt x="63520" y="79020"/>
                </a:lnTo>
                <a:lnTo>
                  <a:pt x="63950" y="78540"/>
                </a:lnTo>
                <a:lnTo>
                  <a:pt x="64080" y="78390"/>
                </a:lnTo>
                <a:lnTo>
                  <a:pt x="64200" y="78250"/>
                </a:lnTo>
                <a:lnTo>
                  <a:pt x="64290" y="78160"/>
                </a:lnTo>
                <a:lnTo>
                  <a:pt x="64370" y="78060"/>
                </a:lnTo>
                <a:lnTo>
                  <a:pt x="64440" y="77980"/>
                </a:lnTo>
                <a:lnTo>
                  <a:pt x="64520" y="77900"/>
                </a:lnTo>
                <a:lnTo>
                  <a:pt x="64590" y="77810"/>
                </a:lnTo>
                <a:lnTo>
                  <a:pt x="64660" y="77730"/>
                </a:lnTo>
                <a:lnTo>
                  <a:pt x="64750" y="77640"/>
                </a:lnTo>
                <a:lnTo>
                  <a:pt x="64830" y="77540"/>
                </a:lnTo>
                <a:lnTo>
                  <a:pt x="64920" y="77440"/>
                </a:lnTo>
                <a:lnTo>
                  <a:pt x="65010" y="77340"/>
                </a:lnTo>
                <a:lnTo>
                  <a:pt x="65130" y="77200"/>
                </a:lnTo>
                <a:lnTo>
                  <a:pt x="65250" y="77070"/>
                </a:lnTo>
                <a:lnTo>
                  <a:pt x="65330" y="76970"/>
                </a:lnTo>
                <a:lnTo>
                  <a:pt x="65420" y="76880"/>
                </a:lnTo>
                <a:lnTo>
                  <a:pt x="65530" y="76750"/>
                </a:lnTo>
                <a:lnTo>
                  <a:pt x="65640" y="76620"/>
                </a:lnTo>
                <a:lnTo>
                  <a:pt x="65740" y="76520"/>
                </a:lnTo>
                <a:lnTo>
                  <a:pt x="65830" y="76410"/>
                </a:lnTo>
                <a:lnTo>
                  <a:pt x="65850" y="76390"/>
                </a:lnTo>
                <a:lnTo>
                  <a:pt x="65870" y="76370"/>
                </a:lnTo>
                <a:lnTo>
                  <a:pt x="65890" y="76340"/>
                </a:lnTo>
                <a:lnTo>
                  <a:pt x="65910" y="76310"/>
                </a:lnTo>
                <a:lnTo>
                  <a:pt x="66120" y="76090"/>
                </a:lnTo>
                <a:lnTo>
                  <a:pt x="66320" y="75860"/>
                </a:lnTo>
                <a:lnTo>
                  <a:pt x="66330" y="75840"/>
                </a:lnTo>
                <a:lnTo>
                  <a:pt x="66340" y="75830"/>
                </a:lnTo>
                <a:lnTo>
                  <a:pt x="66420" y="75730"/>
                </a:lnTo>
                <a:lnTo>
                  <a:pt x="66510" y="75640"/>
                </a:lnTo>
                <a:lnTo>
                  <a:pt x="66560" y="75580"/>
                </a:lnTo>
                <a:lnTo>
                  <a:pt x="66620" y="75520"/>
                </a:lnTo>
                <a:lnTo>
                  <a:pt x="66670" y="75460"/>
                </a:lnTo>
                <a:lnTo>
                  <a:pt x="66710" y="75400"/>
                </a:lnTo>
                <a:lnTo>
                  <a:pt x="66770" y="75340"/>
                </a:lnTo>
                <a:lnTo>
                  <a:pt x="66820" y="75280"/>
                </a:lnTo>
                <a:lnTo>
                  <a:pt x="66900" y="75190"/>
                </a:lnTo>
                <a:lnTo>
                  <a:pt x="66980" y="75110"/>
                </a:lnTo>
                <a:lnTo>
                  <a:pt x="67040" y="75030"/>
                </a:lnTo>
                <a:lnTo>
                  <a:pt x="67100" y="74960"/>
                </a:lnTo>
                <a:lnTo>
                  <a:pt x="67200" y="74850"/>
                </a:lnTo>
                <a:lnTo>
                  <a:pt x="67300" y="74740"/>
                </a:lnTo>
                <a:lnTo>
                  <a:pt x="67400" y="74620"/>
                </a:lnTo>
                <a:lnTo>
                  <a:pt x="67510" y="74490"/>
                </a:lnTo>
                <a:lnTo>
                  <a:pt x="67580" y="74410"/>
                </a:lnTo>
                <a:lnTo>
                  <a:pt x="67650" y="74330"/>
                </a:lnTo>
                <a:lnTo>
                  <a:pt x="67670" y="74310"/>
                </a:lnTo>
                <a:lnTo>
                  <a:pt x="67690" y="74290"/>
                </a:lnTo>
                <a:lnTo>
                  <a:pt x="67720" y="74250"/>
                </a:lnTo>
                <a:lnTo>
                  <a:pt x="67750" y="74220"/>
                </a:lnTo>
                <a:lnTo>
                  <a:pt x="67800" y="74170"/>
                </a:lnTo>
                <a:lnTo>
                  <a:pt x="67850" y="74110"/>
                </a:lnTo>
                <a:lnTo>
                  <a:pt x="67920" y="74220"/>
                </a:lnTo>
                <a:lnTo>
                  <a:pt x="68000" y="74320"/>
                </a:lnTo>
                <a:lnTo>
                  <a:pt x="68280" y="74720"/>
                </a:lnTo>
                <a:lnTo>
                  <a:pt x="68350" y="74820"/>
                </a:lnTo>
                <a:lnTo>
                  <a:pt x="68560" y="75120"/>
                </a:lnTo>
                <a:lnTo>
                  <a:pt x="68630" y="75230"/>
                </a:lnTo>
                <a:lnTo>
                  <a:pt x="68710" y="75330"/>
                </a:lnTo>
                <a:lnTo>
                  <a:pt x="68950" y="75670"/>
                </a:lnTo>
                <a:lnTo>
                  <a:pt x="69190" y="76020"/>
                </a:lnTo>
                <a:lnTo>
                  <a:pt x="69280" y="76140"/>
                </a:lnTo>
                <a:lnTo>
                  <a:pt x="69370" y="76270"/>
                </a:lnTo>
                <a:lnTo>
                  <a:pt x="69420" y="76340"/>
                </a:lnTo>
                <a:lnTo>
                  <a:pt x="69470" y="76410"/>
                </a:lnTo>
                <a:lnTo>
                  <a:pt x="69590" y="76580"/>
                </a:lnTo>
                <a:lnTo>
                  <a:pt x="69610" y="76610"/>
                </a:lnTo>
                <a:lnTo>
                  <a:pt x="69710" y="76750"/>
                </a:lnTo>
                <a:lnTo>
                  <a:pt x="69720" y="76770"/>
                </a:lnTo>
                <a:lnTo>
                  <a:pt x="69740" y="76800"/>
                </a:lnTo>
                <a:lnTo>
                  <a:pt x="69780" y="76860"/>
                </a:lnTo>
                <a:lnTo>
                  <a:pt x="69820" y="76910"/>
                </a:lnTo>
                <a:lnTo>
                  <a:pt x="70130" y="77340"/>
                </a:lnTo>
                <a:lnTo>
                  <a:pt x="70430" y="77770"/>
                </a:lnTo>
                <a:lnTo>
                  <a:pt x="70460" y="77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