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Kajiado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Kajia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840" y="66040"/>
                </a:moveTo>
                <a:lnTo>
                  <a:pt x="40820" y="66100"/>
                </a:lnTo>
                <a:lnTo>
                  <a:pt x="40800" y="66210"/>
                </a:lnTo>
                <a:lnTo>
                  <a:pt x="40780" y="66320"/>
                </a:lnTo>
                <a:lnTo>
                  <a:pt x="40760" y="66430"/>
                </a:lnTo>
                <a:lnTo>
                  <a:pt x="40740" y="66530"/>
                </a:lnTo>
                <a:lnTo>
                  <a:pt x="40730" y="66610"/>
                </a:lnTo>
                <a:lnTo>
                  <a:pt x="40780" y="66690"/>
                </a:lnTo>
                <a:lnTo>
                  <a:pt x="40790" y="66690"/>
                </a:lnTo>
                <a:lnTo>
                  <a:pt x="40800" y="66690"/>
                </a:lnTo>
                <a:lnTo>
                  <a:pt x="40820" y="66680"/>
                </a:lnTo>
                <a:lnTo>
                  <a:pt x="40830" y="66680"/>
                </a:lnTo>
                <a:lnTo>
                  <a:pt x="40830" y="66670"/>
                </a:lnTo>
                <a:lnTo>
                  <a:pt x="40840" y="66660"/>
                </a:lnTo>
                <a:lnTo>
                  <a:pt x="40850" y="66650"/>
                </a:lnTo>
                <a:lnTo>
                  <a:pt x="40850" y="66640"/>
                </a:lnTo>
                <a:lnTo>
                  <a:pt x="40870" y="66640"/>
                </a:lnTo>
                <a:lnTo>
                  <a:pt x="40880" y="66630"/>
                </a:lnTo>
                <a:lnTo>
                  <a:pt x="40890" y="66630"/>
                </a:lnTo>
                <a:lnTo>
                  <a:pt x="40890" y="66620"/>
                </a:lnTo>
                <a:lnTo>
                  <a:pt x="40900" y="66610"/>
                </a:lnTo>
                <a:lnTo>
                  <a:pt x="40910" y="66600"/>
                </a:lnTo>
                <a:lnTo>
                  <a:pt x="40910" y="66590"/>
                </a:lnTo>
                <a:lnTo>
                  <a:pt x="40920" y="66590"/>
                </a:lnTo>
                <a:lnTo>
                  <a:pt x="40930" y="66580"/>
                </a:lnTo>
                <a:lnTo>
                  <a:pt x="40940" y="66570"/>
                </a:lnTo>
                <a:lnTo>
                  <a:pt x="40950" y="66570"/>
                </a:lnTo>
                <a:lnTo>
                  <a:pt x="40960" y="66570"/>
                </a:lnTo>
                <a:lnTo>
                  <a:pt x="40970" y="66560"/>
                </a:lnTo>
                <a:lnTo>
                  <a:pt x="40980" y="66560"/>
                </a:lnTo>
                <a:lnTo>
                  <a:pt x="40980" y="66550"/>
                </a:lnTo>
                <a:lnTo>
                  <a:pt x="40990" y="66540"/>
                </a:lnTo>
                <a:lnTo>
                  <a:pt x="41000" y="66540"/>
                </a:lnTo>
                <a:lnTo>
                  <a:pt x="41010" y="66530"/>
                </a:lnTo>
                <a:lnTo>
                  <a:pt x="41020" y="66520"/>
                </a:lnTo>
                <a:lnTo>
                  <a:pt x="41030" y="66510"/>
                </a:lnTo>
                <a:lnTo>
                  <a:pt x="41040" y="66510"/>
                </a:lnTo>
                <a:lnTo>
                  <a:pt x="41050" y="66510"/>
                </a:lnTo>
                <a:lnTo>
                  <a:pt x="41060" y="66500"/>
                </a:lnTo>
                <a:lnTo>
                  <a:pt x="41070" y="66490"/>
                </a:lnTo>
                <a:lnTo>
                  <a:pt x="41080" y="66490"/>
                </a:lnTo>
                <a:lnTo>
                  <a:pt x="41090" y="66490"/>
                </a:lnTo>
                <a:lnTo>
                  <a:pt x="41100" y="66480"/>
                </a:lnTo>
                <a:lnTo>
                  <a:pt x="41110" y="66480"/>
                </a:lnTo>
                <a:lnTo>
                  <a:pt x="41110" y="66470"/>
                </a:lnTo>
                <a:lnTo>
                  <a:pt x="41110" y="66460"/>
                </a:lnTo>
                <a:lnTo>
                  <a:pt x="41120" y="66450"/>
                </a:lnTo>
                <a:lnTo>
                  <a:pt x="41130" y="66440"/>
                </a:lnTo>
                <a:lnTo>
                  <a:pt x="41140" y="66430"/>
                </a:lnTo>
                <a:lnTo>
                  <a:pt x="41140" y="66440"/>
                </a:lnTo>
                <a:lnTo>
                  <a:pt x="41160" y="66430"/>
                </a:lnTo>
                <a:lnTo>
                  <a:pt x="41170" y="66430"/>
                </a:lnTo>
                <a:lnTo>
                  <a:pt x="41180" y="66430"/>
                </a:lnTo>
                <a:lnTo>
                  <a:pt x="41190" y="66430"/>
                </a:lnTo>
                <a:lnTo>
                  <a:pt x="41200" y="66440"/>
                </a:lnTo>
                <a:lnTo>
                  <a:pt x="41210" y="66430"/>
                </a:lnTo>
                <a:lnTo>
                  <a:pt x="41220" y="66420"/>
                </a:lnTo>
                <a:lnTo>
                  <a:pt x="41230" y="66420"/>
                </a:lnTo>
                <a:lnTo>
                  <a:pt x="41230" y="66410"/>
                </a:lnTo>
                <a:lnTo>
                  <a:pt x="41240" y="66410"/>
                </a:lnTo>
                <a:lnTo>
                  <a:pt x="41250" y="66410"/>
                </a:lnTo>
                <a:lnTo>
                  <a:pt x="41260" y="66400"/>
                </a:lnTo>
                <a:lnTo>
                  <a:pt x="41270" y="66410"/>
                </a:lnTo>
                <a:lnTo>
                  <a:pt x="41280" y="66400"/>
                </a:lnTo>
                <a:lnTo>
                  <a:pt x="41290" y="66400"/>
                </a:lnTo>
                <a:lnTo>
                  <a:pt x="41300" y="66400"/>
                </a:lnTo>
                <a:lnTo>
                  <a:pt x="41310" y="66400"/>
                </a:lnTo>
                <a:lnTo>
                  <a:pt x="41320" y="66400"/>
                </a:lnTo>
                <a:lnTo>
                  <a:pt x="41330" y="66400"/>
                </a:lnTo>
                <a:lnTo>
                  <a:pt x="41350" y="66410"/>
                </a:lnTo>
                <a:lnTo>
                  <a:pt x="41360" y="66420"/>
                </a:lnTo>
                <a:lnTo>
                  <a:pt x="41370" y="66420"/>
                </a:lnTo>
                <a:lnTo>
                  <a:pt x="41350" y="66460"/>
                </a:lnTo>
                <a:lnTo>
                  <a:pt x="41430" y="66500"/>
                </a:lnTo>
                <a:lnTo>
                  <a:pt x="41470" y="66520"/>
                </a:lnTo>
                <a:lnTo>
                  <a:pt x="41630" y="66600"/>
                </a:lnTo>
                <a:lnTo>
                  <a:pt x="41620" y="66610"/>
                </a:lnTo>
                <a:lnTo>
                  <a:pt x="41610" y="66620"/>
                </a:lnTo>
                <a:lnTo>
                  <a:pt x="41610" y="66630"/>
                </a:lnTo>
                <a:lnTo>
                  <a:pt x="41600" y="66640"/>
                </a:lnTo>
                <a:lnTo>
                  <a:pt x="41600" y="66660"/>
                </a:lnTo>
                <a:lnTo>
                  <a:pt x="41580" y="66680"/>
                </a:lnTo>
                <a:lnTo>
                  <a:pt x="41580" y="66700"/>
                </a:lnTo>
                <a:lnTo>
                  <a:pt x="41570" y="66720"/>
                </a:lnTo>
                <a:lnTo>
                  <a:pt x="41560" y="66730"/>
                </a:lnTo>
                <a:lnTo>
                  <a:pt x="41560" y="66740"/>
                </a:lnTo>
                <a:lnTo>
                  <a:pt x="41570" y="66750"/>
                </a:lnTo>
                <a:lnTo>
                  <a:pt x="41570" y="66760"/>
                </a:lnTo>
                <a:lnTo>
                  <a:pt x="41580" y="66770"/>
                </a:lnTo>
                <a:lnTo>
                  <a:pt x="41590" y="66780"/>
                </a:lnTo>
                <a:lnTo>
                  <a:pt x="41590" y="66790"/>
                </a:lnTo>
                <a:lnTo>
                  <a:pt x="41600" y="66800"/>
                </a:lnTo>
                <a:lnTo>
                  <a:pt x="41600" y="66810"/>
                </a:lnTo>
                <a:lnTo>
                  <a:pt x="41600" y="66820"/>
                </a:lnTo>
                <a:lnTo>
                  <a:pt x="41590" y="66820"/>
                </a:lnTo>
                <a:lnTo>
                  <a:pt x="41580" y="66830"/>
                </a:lnTo>
                <a:lnTo>
                  <a:pt x="41570" y="66830"/>
                </a:lnTo>
                <a:lnTo>
                  <a:pt x="41570" y="66840"/>
                </a:lnTo>
                <a:lnTo>
                  <a:pt x="41560" y="66840"/>
                </a:lnTo>
                <a:lnTo>
                  <a:pt x="41560" y="66850"/>
                </a:lnTo>
                <a:lnTo>
                  <a:pt x="41550" y="66860"/>
                </a:lnTo>
                <a:lnTo>
                  <a:pt x="41540" y="66870"/>
                </a:lnTo>
                <a:lnTo>
                  <a:pt x="41540" y="66880"/>
                </a:lnTo>
                <a:lnTo>
                  <a:pt x="41520" y="66900"/>
                </a:lnTo>
                <a:lnTo>
                  <a:pt x="41500" y="66910"/>
                </a:lnTo>
                <a:lnTo>
                  <a:pt x="41500" y="66920"/>
                </a:lnTo>
                <a:lnTo>
                  <a:pt x="41490" y="66920"/>
                </a:lnTo>
                <a:lnTo>
                  <a:pt x="41490" y="66940"/>
                </a:lnTo>
                <a:lnTo>
                  <a:pt x="41490" y="66950"/>
                </a:lnTo>
                <a:lnTo>
                  <a:pt x="41490" y="66960"/>
                </a:lnTo>
                <a:lnTo>
                  <a:pt x="41500" y="66970"/>
                </a:lnTo>
                <a:lnTo>
                  <a:pt x="41500" y="66990"/>
                </a:lnTo>
                <a:lnTo>
                  <a:pt x="41490" y="67060"/>
                </a:lnTo>
                <a:lnTo>
                  <a:pt x="41490" y="67070"/>
                </a:lnTo>
                <a:lnTo>
                  <a:pt x="41480" y="67090"/>
                </a:lnTo>
                <a:lnTo>
                  <a:pt x="41480" y="67100"/>
                </a:lnTo>
                <a:lnTo>
                  <a:pt x="41460" y="67090"/>
                </a:lnTo>
                <a:lnTo>
                  <a:pt x="41450" y="67110"/>
                </a:lnTo>
                <a:lnTo>
                  <a:pt x="41440" y="67120"/>
                </a:lnTo>
                <a:lnTo>
                  <a:pt x="41440" y="67140"/>
                </a:lnTo>
                <a:lnTo>
                  <a:pt x="41430" y="67160"/>
                </a:lnTo>
                <a:lnTo>
                  <a:pt x="41430" y="67170"/>
                </a:lnTo>
                <a:lnTo>
                  <a:pt x="41430" y="67190"/>
                </a:lnTo>
                <a:lnTo>
                  <a:pt x="41440" y="67200"/>
                </a:lnTo>
                <a:lnTo>
                  <a:pt x="41440" y="67210"/>
                </a:lnTo>
                <a:lnTo>
                  <a:pt x="41450" y="67210"/>
                </a:lnTo>
                <a:lnTo>
                  <a:pt x="41450" y="67220"/>
                </a:lnTo>
                <a:lnTo>
                  <a:pt x="41460" y="67230"/>
                </a:lnTo>
                <a:lnTo>
                  <a:pt x="41470" y="67240"/>
                </a:lnTo>
                <a:lnTo>
                  <a:pt x="41470" y="67250"/>
                </a:lnTo>
                <a:lnTo>
                  <a:pt x="41480" y="67270"/>
                </a:lnTo>
                <a:lnTo>
                  <a:pt x="41500" y="67290"/>
                </a:lnTo>
                <a:lnTo>
                  <a:pt x="41510" y="67300"/>
                </a:lnTo>
                <a:lnTo>
                  <a:pt x="41520" y="67310"/>
                </a:lnTo>
                <a:lnTo>
                  <a:pt x="41540" y="67310"/>
                </a:lnTo>
                <a:lnTo>
                  <a:pt x="41570" y="67320"/>
                </a:lnTo>
                <a:lnTo>
                  <a:pt x="41590" y="67320"/>
                </a:lnTo>
                <a:lnTo>
                  <a:pt x="41600" y="67300"/>
                </a:lnTo>
                <a:lnTo>
                  <a:pt x="41620" y="67300"/>
                </a:lnTo>
                <a:lnTo>
                  <a:pt x="41630" y="67300"/>
                </a:lnTo>
                <a:lnTo>
                  <a:pt x="41630" y="67310"/>
                </a:lnTo>
                <a:lnTo>
                  <a:pt x="41640" y="67340"/>
                </a:lnTo>
                <a:lnTo>
                  <a:pt x="41680" y="67390"/>
                </a:lnTo>
                <a:lnTo>
                  <a:pt x="41690" y="67410"/>
                </a:lnTo>
                <a:lnTo>
                  <a:pt x="41770" y="67520"/>
                </a:lnTo>
                <a:lnTo>
                  <a:pt x="41790" y="67560"/>
                </a:lnTo>
                <a:lnTo>
                  <a:pt x="41770" y="67570"/>
                </a:lnTo>
                <a:lnTo>
                  <a:pt x="41740" y="67590"/>
                </a:lnTo>
                <a:lnTo>
                  <a:pt x="41770" y="67630"/>
                </a:lnTo>
                <a:lnTo>
                  <a:pt x="41810" y="67680"/>
                </a:lnTo>
                <a:lnTo>
                  <a:pt x="41830" y="67690"/>
                </a:lnTo>
                <a:lnTo>
                  <a:pt x="41830" y="67700"/>
                </a:lnTo>
                <a:lnTo>
                  <a:pt x="41880" y="67660"/>
                </a:lnTo>
                <a:lnTo>
                  <a:pt x="41900" y="67680"/>
                </a:lnTo>
                <a:lnTo>
                  <a:pt x="41920" y="67700"/>
                </a:lnTo>
                <a:lnTo>
                  <a:pt x="41930" y="67720"/>
                </a:lnTo>
                <a:lnTo>
                  <a:pt x="41940" y="67730"/>
                </a:lnTo>
                <a:lnTo>
                  <a:pt x="41960" y="67770"/>
                </a:lnTo>
                <a:lnTo>
                  <a:pt x="41980" y="67790"/>
                </a:lnTo>
                <a:lnTo>
                  <a:pt x="41990" y="67810"/>
                </a:lnTo>
                <a:lnTo>
                  <a:pt x="42010" y="67830"/>
                </a:lnTo>
                <a:lnTo>
                  <a:pt x="42030" y="67850"/>
                </a:lnTo>
                <a:lnTo>
                  <a:pt x="42060" y="67900"/>
                </a:lnTo>
                <a:lnTo>
                  <a:pt x="42080" y="67930"/>
                </a:lnTo>
                <a:lnTo>
                  <a:pt x="42090" y="67930"/>
                </a:lnTo>
                <a:lnTo>
                  <a:pt x="42110" y="67960"/>
                </a:lnTo>
                <a:lnTo>
                  <a:pt x="42120" y="67980"/>
                </a:lnTo>
                <a:lnTo>
                  <a:pt x="42130" y="67990"/>
                </a:lnTo>
                <a:lnTo>
                  <a:pt x="42180" y="68050"/>
                </a:lnTo>
                <a:lnTo>
                  <a:pt x="42220" y="68110"/>
                </a:lnTo>
                <a:lnTo>
                  <a:pt x="42220" y="68120"/>
                </a:lnTo>
                <a:lnTo>
                  <a:pt x="42260" y="68160"/>
                </a:lnTo>
                <a:lnTo>
                  <a:pt x="42280" y="68180"/>
                </a:lnTo>
                <a:lnTo>
                  <a:pt x="42300" y="68220"/>
                </a:lnTo>
                <a:lnTo>
                  <a:pt x="42330" y="68250"/>
                </a:lnTo>
                <a:lnTo>
                  <a:pt x="42370" y="68310"/>
                </a:lnTo>
                <a:lnTo>
                  <a:pt x="42410" y="68360"/>
                </a:lnTo>
                <a:lnTo>
                  <a:pt x="42420" y="68370"/>
                </a:lnTo>
                <a:lnTo>
                  <a:pt x="42420" y="68380"/>
                </a:lnTo>
                <a:lnTo>
                  <a:pt x="42470" y="68440"/>
                </a:lnTo>
                <a:lnTo>
                  <a:pt x="42510" y="68490"/>
                </a:lnTo>
                <a:lnTo>
                  <a:pt x="42520" y="68510"/>
                </a:lnTo>
                <a:lnTo>
                  <a:pt x="42550" y="68560"/>
                </a:lnTo>
                <a:lnTo>
                  <a:pt x="42560" y="68560"/>
                </a:lnTo>
                <a:lnTo>
                  <a:pt x="42550" y="68570"/>
                </a:lnTo>
                <a:lnTo>
                  <a:pt x="42580" y="68610"/>
                </a:lnTo>
                <a:lnTo>
                  <a:pt x="42580" y="68620"/>
                </a:lnTo>
                <a:lnTo>
                  <a:pt x="42600" y="68610"/>
                </a:lnTo>
                <a:lnTo>
                  <a:pt x="42620" y="68640"/>
                </a:lnTo>
                <a:lnTo>
                  <a:pt x="42630" y="68660"/>
                </a:lnTo>
                <a:lnTo>
                  <a:pt x="42640" y="68680"/>
                </a:lnTo>
                <a:lnTo>
                  <a:pt x="42660" y="68700"/>
                </a:lnTo>
                <a:lnTo>
                  <a:pt x="42700" y="68760"/>
                </a:lnTo>
                <a:lnTo>
                  <a:pt x="42740" y="68800"/>
                </a:lnTo>
                <a:lnTo>
                  <a:pt x="42770" y="68850"/>
                </a:lnTo>
                <a:lnTo>
                  <a:pt x="42800" y="68890"/>
                </a:lnTo>
                <a:lnTo>
                  <a:pt x="42820" y="68920"/>
                </a:lnTo>
                <a:lnTo>
                  <a:pt x="42830" y="68930"/>
                </a:lnTo>
                <a:lnTo>
                  <a:pt x="42840" y="68930"/>
                </a:lnTo>
                <a:lnTo>
                  <a:pt x="42850" y="68940"/>
                </a:lnTo>
                <a:lnTo>
                  <a:pt x="42870" y="68950"/>
                </a:lnTo>
                <a:lnTo>
                  <a:pt x="42890" y="68960"/>
                </a:lnTo>
                <a:lnTo>
                  <a:pt x="42910" y="68960"/>
                </a:lnTo>
                <a:lnTo>
                  <a:pt x="42920" y="68970"/>
                </a:lnTo>
                <a:lnTo>
                  <a:pt x="42940" y="68970"/>
                </a:lnTo>
                <a:lnTo>
                  <a:pt x="42940" y="68980"/>
                </a:lnTo>
                <a:lnTo>
                  <a:pt x="42940" y="69000"/>
                </a:lnTo>
                <a:lnTo>
                  <a:pt x="42980" y="69000"/>
                </a:lnTo>
                <a:lnTo>
                  <a:pt x="43010" y="69010"/>
                </a:lnTo>
                <a:lnTo>
                  <a:pt x="43020" y="69010"/>
                </a:lnTo>
                <a:lnTo>
                  <a:pt x="43020" y="68990"/>
                </a:lnTo>
                <a:lnTo>
                  <a:pt x="43030" y="68990"/>
                </a:lnTo>
                <a:lnTo>
                  <a:pt x="43040" y="68980"/>
                </a:lnTo>
                <a:lnTo>
                  <a:pt x="43060" y="68970"/>
                </a:lnTo>
                <a:lnTo>
                  <a:pt x="43070" y="68970"/>
                </a:lnTo>
                <a:lnTo>
                  <a:pt x="43070" y="68960"/>
                </a:lnTo>
                <a:lnTo>
                  <a:pt x="43090" y="68950"/>
                </a:lnTo>
                <a:lnTo>
                  <a:pt x="43100" y="68950"/>
                </a:lnTo>
                <a:lnTo>
                  <a:pt x="43110" y="68950"/>
                </a:lnTo>
                <a:lnTo>
                  <a:pt x="43120" y="68950"/>
                </a:lnTo>
                <a:lnTo>
                  <a:pt x="43130" y="68950"/>
                </a:lnTo>
                <a:lnTo>
                  <a:pt x="43140" y="68960"/>
                </a:lnTo>
                <a:lnTo>
                  <a:pt x="43150" y="68960"/>
                </a:lnTo>
                <a:lnTo>
                  <a:pt x="43160" y="68970"/>
                </a:lnTo>
                <a:lnTo>
                  <a:pt x="43160" y="68980"/>
                </a:lnTo>
                <a:lnTo>
                  <a:pt x="43170" y="68990"/>
                </a:lnTo>
                <a:lnTo>
                  <a:pt x="43170" y="69000"/>
                </a:lnTo>
                <a:lnTo>
                  <a:pt x="43170" y="69010"/>
                </a:lnTo>
                <a:lnTo>
                  <a:pt x="43170" y="69020"/>
                </a:lnTo>
                <a:lnTo>
                  <a:pt x="43160" y="69030"/>
                </a:lnTo>
                <a:lnTo>
                  <a:pt x="43160" y="69040"/>
                </a:lnTo>
                <a:lnTo>
                  <a:pt x="43160" y="69050"/>
                </a:lnTo>
                <a:lnTo>
                  <a:pt x="43160" y="69060"/>
                </a:lnTo>
                <a:lnTo>
                  <a:pt x="43150" y="69070"/>
                </a:lnTo>
                <a:lnTo>
                  <a:pt x="43150" y="69080"/>
                </a:lnTo>
                <a:lnTo>
                  <a:pt x="43150" y="69100"/>
                </a:lnTo>
                <a:lnTo>
                  <a:pt x="43150" y="69110"/>
                </a:lnTo>
                <a:lnTo>
                  <a:pt x="43160" y="69120"/>
                </a:lnTo>
                <a:lnTo>
                  <a:pt x="43160" y="69130"/>
                </a:lnTo>
                <a:lnTo>
                  <a:pt x="43160" y="69140"/>
                </a:lnTo>
                <a:lnTo>
                  <a:pt x="43160" y="69150"/>
                </a:lnTo>
                <a:lnTo>
                  <a:pt x="43170" y="69160"/>
                </a:lnTo>
                <a:lnTo>
                  <a:pt x="43180" y="69170"/>
                </a:lnTo>
                <a:lnTo>
                  <a:pt x="43190" y="69170"/>
                </a:lnTo>
                <a:lnTo>
                  <a:pt x="43200" y="69180"/>
                </a:lnTo>
                <a:lnTo>
                  <a:pt x="43210" y="69180"/>
                </a:lnTo>
                <a:lnTo>
                  <a:pt x="43220" y="69180"/>
                </a:lnTo>
                <a:lnTo>
                  <a:pt x="43230" y="69180"/>
                </a:lnTo>
                <a:lnTo>
                  <a:pt x="43240" y="69190"/>
                </a:lnTo>
                <a:lnTo>
                  <a:pt x="43250" y="69190"/>
                </a:lnTo>
                <a:lnTo>
                  <a:pt x="43250" y="69200"/>
                </a:lnTo>
                <a:lnTo>
                  <a:pt x="43250" y="69210"/>
                </a:lnTo>
                <a:lnTo>
                  <a:pt x="43250" y="69220"/>
                </a:lnTo>
                <a:lnTo>
                  <a:pt x="43240" y="69230"/>
                </a:lnTo>
                <a:lnTo>
                  <a:pt x="43230" y="69230"/>
                </a:lnTo>
                <a:lnTo>
                  <a:pt x="43220" y="69240"/>
                </a:lnTo>
                <a:lnTo>
                  <a:pt x="43220" y="69250"/>
                </a:lnTo>
                <a:lnTo>
                  <a:pt x="43220" y="69260"/>
                </a:lnTo>
                <a:lnTo>
                  <a:pt x="43210" y="69270"/>
                </a:lnTo>
                <a:lnTo>
                  <a:pt x="43200" y="69290"/>
                </a:lnTo>
                <a:lnTo>
                  <a:pt x="43190" y="69300"/>
                </a:lnTo>
                <a:lnTo>
                  <a:pt x="43190" y="69310"/>
                </a:lnTo>
                <a:lnTo>
                  <a:pt x="43200" y="69320"/>
                </a:lnTo>
                <a:lnTo>
                  <a:pt x="43210" y="69330"/>
                </a:lnTo>
                <a:lnTo>
                  <a:pt x="43220" y="69330"/>
                </a:lnTo>
                <a:lnTo>
                  <a:pt x="43230" y="69330"/>
                </a:lnTo>
                <a:lnTo>
                  <a:pt x="43240" y="69320"/>
                </a:lnTo>
                <a:lnTo>
                  <a:pt x="43250" y="69320"/>
                </a:lnTo>
                <a:lnTo>
                  <a:pt x="43260" y="69320"/>
                </a:lnTo>
                <a:lnTo>
                  <a:pt x="43270" y="69330"/>
                </a:lnTo>
                <a:lnTo>
                  <a:pt x="43270" y="69340"/>
                </a:lnTo>
                <a:lnTo>
                  <a:pt x="43270" y="69350"/>
                </a:lnTo>
                <a:lnTo>
                  <a:pt x="43250" y="69370"/>
                </a:lnTo>
                <a:lnTo>
                  <a:pt x="43250" y="69380"/>
                </a:lnTo>
                <a:lnTo>
                  <a:pt x="43240" y="69390"/>
                </a:lnTo>
                <a:lnTo>
                  <a:pt x="43240" y="69400"/>
                </a:lnTo>
                <a:lnTo>
                  <a:pt x="43230" y="69410"/>
                </a:lnTo>
                <a:lnTo>
                  <a:pt x="43220" y="69410"/>
                </a:lnTo>
                <a:lnTo>
                  <a:pt x="43220" y="69430"/>
                </a:lnTo>
                <a:lnTo>
                  <a:pt x="43210" y="69430"/>
                </a:lnTo>
                <a:lnTo>
                  <a:pt x="43210" y="69440"/>
                </a:lnTo>
                <a:lnTo>
                  <a:pt x="43200" y="69450"/>
                </a:lnTo>
                <a:lnTo>
                  <a:pt x="43200" y="69460"/>
                </a:lnTo>
                <a:lnTo>
                  <a:pt x="43190" y="69470"/>
                </a:lnTo>
                <a:lnTo>
                  <a:pt x="43190" y="69480"/>
                </a:lnTo>
                <a:lnTo>
                  <a:pt x="43190" y="69490"/>
                </a:lnTo>
                <a:lnTo>
                  <a:pt x="43200" y="69500"/>
                </a:lnTo>
                <a:lnTo>
                  <a:pt x="43200" y="69510"/>
                </a:lnTo>
                <a:lnTo>
                  <a:pt x="43200" y="69520"/>
                </a:lnTo>
                <a:lnTo>
                  <a:pt x="43200" y="69530"/>
                </a:lnTo>
                <a:lnTo>
                  <a:pt x="43200" y="69540"/>
                </a:lnTo>
                <a:lnTo>
                  <a:pt x="43190" y="69540"/>
                </a:lnTo>
                <a:lnTo>
                  <a:pt x="43190" y="69550"/>
                </a:lnTo>
                <a:lnTo>
                  <a:pt x="43170" y="69560"/>
                </a:lnTo>
                <a:lnTo>
                  <a:pt x="43150" y="69580"/>
                </a:lnTo>
                <a:lnTo>
                  <a:pt x="43140" y="69590"/>
                </a:lnTo>
                <a:lnTo>
                  <a:pt x="43110" y="69610"/>
                </a:lnTo>
                <a:lnTo>
                  <a:pt x="43100" y="69620"/>
                </a:lnTo>
                <a:lnTo>
                  <a:pt x="43100" y="69630"/>
                </a:lnTo>
                <a:lnTo>
                  <a:pt x="43100" y="69640"/>
                </a:lnTo>
                <a:lnTo>
                  <a:pt x="43110" y="69650"/>
                </a:lnTo>
                <a:lnTo>
                  <a:pt x="43110" y="69660"/>
                </a:lnTo>
                <a:lnTo>
                  <a:pt x="43120" y="69670"/>
                </a:lnTo>
                <a:lnTo>
                  <a:pt x="43130" y="69680"/>
                </a:lnTo>
                <a:lnTo>
                  <a:pt x="43140" y="69690"/>
                </a:lnTo>
                <a:lnTo>
                  <a:pt x="43140" y="69700"/>
                </a:lnTo>
                <a:lnTo>
                  <a:pt x="43130" y="69700"/>
                </a:lnTo>
                <a:lnTo>
                  <a:pt x="43130" y="69710"/>
                </a:lnTo>
                <a:lnTo>
                  <a:pt x="43120" y="69720"/>
                </a:lnTo>
                <a:lnTo>
                  <a:pt x="43110" y="69730"/>
                </a:lnTo>
                <a:lnTo>
                  <a:pt x="43120" y="69770"/>
                </a:lnTo>
                <a:lnTo>
                  <a:pt x="43120" y="69780"/>
                </a:lnTo>
                <a:lnTo>
                  <a:pt x="43130" y="69790"/>
                </a:lnTo>
                <a:lnTo>
                  <a:pt x="43140" y="69790"/>
                </a:lnTo>
                <a:lnTo>
                  <a:pt x="43150" y="69790"/>
                </a:lnTo>
                <a:lnTo>
                  <a:pt x="43160" y="69800"/>
                </a:lnTo>
                <a:lnTo>
                  <a:pt x="43160" y="69820"/>
                </a:lnTo>
                <a:lnTo>
                  <a:pt x="43150" y="69830"/>
                </a:lnTo>
                <a:lnTo>
                  <a:pt x="43140" y="69830"/>
                </a:lnTo>
                <a:lnTo>
                  <a:pt x="43130" y="69830"/>
                </a:lnTo>
                <a:lnTo>
                  <a:pt x="43120" y="69840"/>
                </a:lnTo>
                <a:lnTo>
                  <a:pt x="43110" y="69850"/>
                </a:lnTo>
                <a:lnTo>
                  <a:pt x="43100" y="69860"/>
                </a:lnTo>
                <a:lnTo>
                  <a:pt x="43100" y="69870"/>
                </a:lnTo>
                <a:lnTo>
                  <a:pt x="43110" y="69880"/>
                </a:lnTo>
                <a:lnTo>
                  <a:pt x="43120" y="69880"/>
                </a:lnTo>
                <a:lnTo>
                  <a:pt x="43130" y="69880"/>
                </a:lnTo>
                <a:lnTo>
                  <a:pt x="43140" y="69880"/>
                </a:lnTo>
                <a:lnTo>
                  <a:pt x="43150" y="69880"/>
                </a:lnTo>
                <a:lnTo>
                  <a:pt x="43160" y="69890"/>
                </a:lnTo>
                <a:lnTo>
                  <a:pt x="43170" y="69890"/>
                </a:lnTo>
                <a:lnTo>
                  <a:pt x="43170" y="69900"/>
                </a:lnTo>
                <a:lnTo>
                  <a:pt x="43180" y="69910"/>
                </a:lnTo>
                <a:lnTo>
                  <a:pt x="43190" y="69910"/>
                </a:lnTo>
                <a:lnTo>
                  <a:pt x="43200" y="69910"/>
                </a:lnTo>
                <a:lnTo>
                  <a:pt x="43210" y="69910"/>
                </a:lnTo>
                <a:lnTo>
                  <a:pt x="43220" y="69920"/>
                </a:lnTo>
                <a:lnTo>
                  <a:pt x="43230" y="69930"/>
                </a:lnTo>
                <a:lnTo>
                  <a:pt x="43230" y="69950"/>
                </a:lnTo>
                <a:lnTo>
                  <a:pt x="43240" y="69970"/>
                </a:lnTo>
                <a:lnTo>
                  <a:pt x="43240" y="69980"/>
                </a:lnTo>
                <a:lnTo>
                  <a:pt x="43240" y="69990"/>
                </a:lnTo>
                <a:lnTo>
                  <a:pt x="43250" y="70000"/>
                </a:lnTo>
                <a:lnTo>
                  <a:pt x="43260" y="70010"/>
                </a:lnTo>
                <a:lnTo>
                  <a:pt x="43260" y="70020"/>
                </a:lnTo>
                <a:lnTo>
                  <a:pt x="43270" y="70020"/>
                </a:lnTo>
                <a:lnTo>
                  <a:pt x="43280" y="70030"/>
                </a:lnTo>
                <a:lnTo>
                  <a:pt x="43290" y="70040"/>
                </a:lnTo>
                <a:lnTo>
                  <a:pt x="43290" y="70050"/>
                </a:lnTo>
                <a:lnTo>
                  <a:pt x="43290" y="70060"/>
                </a:lnTo>
                <a:lnTo>
                  <a:pt x="43290" y="70070"/>
                </a:lnTo>
                <a:lnTo>
                  <a:pt x="43290" y="70080"/>
                </a:lnTo>
                <a:lnTo>
                  <a:pt x="43290" y="70090"/>
                </a:lnTo>
                <a:lnTo>
                  <a:pt x="43290" y="70100"/>
                </a:lnTo>
                <a:lnTo>
                  <a:pt x="43290" y="70110"/>
                </a:lnTo>
                <a:lnTo>
                  <a:pt x="43280" y="70130"/>
                </a:lnTo>
                <a:lnTo>
                  <a:pt x="43290" y="70140"/>
                </a:lnTo>
                <a:lnTo>
                  <a:pt x="43290" y="70150"/>
                </a:lnTo>
                <a:lnTo>
                  <a:pt x="43300" y="70160"/>
                </a:lnTo>
                <a:lnTo>
                  <a:pt x="43300" y="70170"/>
                </a:lnTo>
                <a:lnTo>
                  <a:pt x="43290" y="70180"/>
                </a:lnTo>
                <a:lnTo>
                  <a:pt x="43280" y="70190"/>
                </a:lnTo>
                <a:lnTo>
                  <a:pt x="43270" y="70190"/>
                </a:lnTo>
                <a:lnTo>
                  <a:pt x="43270" y="70210"/>
                </a:lnTo>
                <a:lnTo>
                  <a:pt x="43270" y="70220"/>
                </a:lnTo>
                <a:lnTo>
                  <a:pt x="43270" y="70230"/>
                </a:lnTo>
                <a:lnTo>
                  <a:pt x="43270" y="70240"/>
                </a:lnTo>
                <a:lnTo>
                  <a:pt x="43270" y="70260"/>
                </a:lnTo>
                <a:lnTo>
                  <a:pt x="43270" y="70270"/>
                </a:lnTo>
                <a:lnTo>
                  <a:pt x="43270" y="70280"/>
                </a:lnTo>
                <a:lnTo>
                  <a:pt x="43260" y="70290"/>
                </a:lnTo>
                <a:lnTo>
                  <a:pt x="43250" y="70290"/>
                </a:lnTo>
                <a:lnTo>
                  <a:pt x="43240" y="70290"/>
                </a:lnTo>
                <a:lnTo>
                  <a:pt x="43240" y="70280"/>
                </a:lnTo>
                <a:lnTo>
                  <a:pt x="43230" y="70280"/>
                </a:lnTo>
                <a:lnTo>
                  <a:pt x="43220" y="70280"/>
                </a:lnTo>
                <a:lnTo>
                  <a:pt x="43210" y="70280"/>
                </a:lnTo>
                <a:lnTo>
                  <a:pt x="43200" y="70290"/>
                </a:lnTo>
                <a:lnTo>
                  <a:pt x="43200" y="70300"/>
                </a:lnTo>
                <a:lnTo>
                  <a:pt x="43210" y="70310"/>
                </a:lnTo>
                <a:lnTo>
                  <a:pt x="43220" y="70320"/>
                </a:lnTo>
                <a:lnTo>
                  <a:pt x="43230" y="70320"/>
                </a:lnTo>
                <a:lnTo>
                  <a:pt x="43240" y="70330"/>
                </a:lnTo>
                <a:lnTo>
                  <a:pt x="43240" y="70340"/>
                </a:lnTo>
                <a:lnTo>
                  <a:pt x="43250" y="70340"/>
                </a:lnTo>
                <a:lnTo>
                  <a:pt x="43260" y="70350"/>
                </a:lnTo>
                <a:lnTo>
                  <a:pt x="43260" y="70360"/>
                </a:lnTo>
                <a:lnTo>
                  <a:pt x="43250" y="70370"/>
                </a:lnTo>
                <a:lnTo>
                  <a:pt x="43250" y="70380"/>
                </a:lnTo>
                <a:lnTo>
                  <a:pt x="43240" y="70390"/>
                </a:lnTo>
                <a:lnTo>
                  <a:pt x="43250" y="70400"/>
                </a:lnTo>
                <a:lnTo>
                  <a:pt x="43260" y="70410"/>
                </a:lnTo>
                <a:lnTo>
                  <a:pt x="43270" y="70420"/>
                </a:lnTo>
                <a:lnTo>
                  <a:pt x="43280" y="70430"/>
                </a:lnTo>
                <a:lnTo>
                  <a:pt x="43280" y="70440"/>
                </a:lnTo>
                <a:lnTo>
                  <a:pt x="43290" y="70450"/>
                </a:lnTo>
                <a:lnTo>
                  <a:pt x="43300" y="70460"/>
                </a:lnTo>
                <a:lnTo>
                  <a:pt x="43300" y="70470"/>
                </a:lnTo>
                <a:lnTo>
                  <a:pt x="43310" y="70480"/>
                </a:lnTo>
                <a:lnTo>
                  <a:pt x="43330" y="70490"/>
                </a:lnTo>
                <a:lnTo>
                  <a:pt x="43330" y="70500"/>
                </a:lnTo>
                <a:lnTo>
                  <a:pt x="43330" y="70510"/>
                </a:lnTo>
                <a:lnTo>
                  <a:pt x="43340" y="70520"/>
                </a:lnTo>
                <a:lnTo>
                  <a:pt x="43350" y="70530"/>
                </a:lnTo>
                <a:lnTo>
                  <a:pt x="43360" y="70540"/>
                </a:lnTo>
                <a:lnTo>
                  <a:pt x="43360" y="70550"/>
                </a:lnTo>
                <a:lnTo>
                  <a:pt x="43360" y="70560"/>
                </a:lnTo>
                <a:lnTo>
                  <a:pt x="43360" y="70570"/>
                </a:lnTo>
                <a:lnTo>
                  <a:pt x="43360" y="70580"/>
                </a:lnTo>
                <a:lnTo>
                  <a:pt x="43380" y="70590"/>
                </a:lnTo>
                <a:lnTo>
                  <a:pt x="43390" y="70590"/>
                </a:lnTo>
                <a:lnTo>
                  <a:pt x="43400" y="70600"/>
                </a:lnTo>
                <a:lnTo>
                  <a:pt x="43410" y="70610"/>
                </a:lnTo>
                <a:lnTo>
                  <a:pt x="43420" y="70610"/>
                </a:lnTo>
                <a:lnTo>
                  <a:pt x="43440" y="70620"/>
                </a:lnTo>
                <a:lnTo>
                  <a:pt x="43450" y="70620"/>
                </a:lnTo>
                <a:lnTo>
                  <a:pt x="43460" y="70630"/>
                </a:lnTo>
                <a:lnTo>
                  <a:pt x="43470" y="70630"/>
                </a:lnTo>
                <a:lnTo>
                  <a:pt x="43480" y="70640"/>
                </a:lnTo>
                <a:lnTo>
                  <a:pt x="43480" y="70650"/>
                </a:lnTo>
                <a:lnTo>
                  <a:pt x="43470" y="70670"/>
                </a:lnTo>
                <a:lnTo>
                  <a:pt x="43470" y="70680"/>
                </a:lnTo>
                <a:lnTo>
                  <a:pt x="43470" y="70690"/>
                </a:lnTo>
                <a:lnTo>
                  <a:pt x="43480" y="70690"/>
                </a:lnTo>
                <a:lnTo>
                  <a:pt x="43490" y="70700"/>
                </a:lnTo>
                <a:lnTo>
                  <a:pt x="43500" y="70710"/>
                </a:lnTo>
                <a:lnTo>
                  <a:pt x="43500" y="70720"/>
                </a:lnTo>
                <a:lnTo>
                  <a:pt x="43510" y="70720"/>
                </a:lnTo>
                <a:lnTo>
                  <a:pt x="43520" y="70730"/>
                </a:lnTo>
                <a:lnTo>
                  <a:pt x="43530" y="70730"/>
                </a:lnTo>
                <a:lnTo>
                  <a:pt x="43540" y="70740"/>
                </a:lnTo>
                <a:lnTo>
                  <a:pt x="43550" y="70740"/>
                </a:lnTo>
                <a:lnTo>
                  <a:pt x="43560" y="70740"/>
                </a:lnTo>
                <a:lnTo>
                  <a:pt x="43570" y="70730"/>
                </a:lnTo>
                <a:lnTo>
                  <a:pt x="43580" y="70730"/>
                </a:lnTo>
                <a:lnTo>
                  <a:pt x="43590" y="70730"/>
                </a:lnTo>
                <a:lnTo>
                  <a:pt x="43610" y="70720"/>
                </a:lnTo>
                <a:lnTo>
                  <a:pt x="43620" y="70710"/>
                </a:lnTo>
                <a:lnTo>
                  <a:pt x="43630" y="70710"/>
                </a:lnTo>
                <a:lnTo>
                  <a:pt x="43640" y="70720"/>
                </a:lnTo>
                <a:lnTo>
                  <a:pt x="43650" y="70720"/>
                </a:lnTo>
                <a:lnTo>
                  <a:pt x="43660" y="70730"/>
                </a:lnTo>
                <a:lnTo>
                  <a:pt x="43670" y="70730"/>
                </a:lnTo>
                <a:lnTo>
                  <a:pt x="43680" y="70730"/>
                </a:lnTo>
                <a:lnTo>
                  <a:pt x="43700" y="70720"/>
                </a:lnTo>
                <a:lnTo>
                  <a:pt x="43710" y="70720"/>
                </a:lnTo>
                <a:lnTo>
                  <a:pt x="43720" y="70710"/>
                </a:lnTo>
                <a:lnTo>
                  <a:pt x="43730" y="70710"/>
                </a:lnTo>
                <a:lnTo>
                  <a:pt x="43740" y="70710"/>
                </a:lnTo>
                <a:lnTo>
                  <a:pt x="43750" y="70720"/>
                </a:lnTo>
                <a:lnTo>
                  <a:pt x="43760" y="70720"/>
                </a:lnTo>
                <a:lnTo>
                  <a:pt x="43770" y="70720"/>
                </a:lnTo>
                <a:lnTo>
                  <a:pt x="43780" y="70720"/>
                </a:lnTo>
                <a:lnTo>
                  <a:pt x="43790" y="70720"/>
                </a:lnTo>
                <a:lnTo>
                  <a:pt x="43800" y="70720"/>
                </a:lnTo>
                <a:lnTo>
                  <a:pt x="43810" y="70720"/>
                </a:lnTo>
                <a:lnTo>
                  <a:pt x="43820" y="70710"/>
                </a:lnTo>
                <a:lnTo>
                  <a:pt x="43830" y="70710"/>
                </a:lnTo>
                <a:lnTo>
                  <a:pt x="43840" y="70720"/>
                </a:lnTo>
                <a:lnTo>
                  <a:pt x="43850" y="70720"/>
                </a:lnTo>
                <a:lnTo>
                  <a:pt x="43860" y="70720"/>
                </a:lnTo>
                <a:lnTo>
                  <a:pt x="43870" y="70730"/>
                </a:lnTo>
                <a:lnTo>
                  <a:pt x="43890" y="70730"/>
                </a:lnTo>
                <a:lnTo>
                  <a:pt x="43900" y="70730"/>
                </a:lnTo>
                <a:lnTo>
                  <a:pt x="43910" y="70730"/>
                </a:lnTo>
                <a:lnTo>
                  <a:pt x="43920" y="70740"/>
                </a:lnTo>
                <a:lnTo>
                  <a:pt x="43930" y="70740"/>
                </a:lnTo>
                <a:lnTo>
                  <a:pt x="43940" y="70740"/>
                </a:lnTo>
                <a:lnTo>
                  <a:pt x="43950" y="70740"/>
                </a:lnTo>
                <a:lnTo>
                  <a:pt x="43960" y="70750"/>
                </a:lnTo>
                <a:lnTo>
                  <a:pt x="43970" y="70760"/>
                </a:lnTo>
                <a:lnTo>
                  <a:pt x="43980" y="70770"/>
                </a:lnTo>
                <a:lnTo>
                  <a:pt x="43990" y="70780"/>
                </a:lnTo>
                <a:lnTo>
                  <a:pt x="44010" y="70790"/>
                </a:lnTo>
                <a:lnTo>
                  <a:pt x="44020" y="70800"/>
                </a:lnTo>
                <a:lnTo>
                  <a:pt x="44030" y="70810"/>
                </a:lnTo>
                <a:lnTo>
                  <a:pt x="44030" y="70820"/>
                </a:lnTo>
                <a:lnTo>
                  <a:pt x="44040" y="70830"/>
                </a:lnTo>
                <a:lnTo>
                  <a:pt x="44040" y="70840"/>
                </a:lnTo>
                <a:lnTo>
                  <a:pt x="44040" y="70850"/>
                </a:lnTo>
                <a:lnTo>
                  <a:pt x="44050" y="70860"/>
                </a:lnTo>
                <a:lnTo>
                  <a:pt x="44050" y="70870"/>
                </a:lnTo>
                <a:lnTo>
                  <a:pt x="44060" y="70880"/>
                </a:lnTo>
                <a:lnTo>
                  <a:pt x="44070" y="70880"/>
                </a:lnTo>
                <a:lnTo>
                  <a:pt x="44090" y="70880"/>
                </a:lnTo>
                <a:lnTo>
                  <a:pt x="44100" y="70890"/>
                </a:lnTo>
                <a:lnTo>
                  <a:pt x="44110" y="70900"/>
                </a:lnTo>
                <a:lnTo>
                  <a:pt x="44110" y="70910"/>
                </a:lnTo>
                <a:lnTo>
                  <a:pt x="44120" y="70920"/>
                </a:lnTo>
                <a:lnTo>
                  <a:pt x="44130" y="70930"/>
                </a:lnTo>
                <a:lnTo>
                  <a:pt x="44120" y="70940"/>
                </a:lnTo>
                <a:lnTo>
                  <a:pt x="44130" y="70940"/>
                </a:lnTo>
                <a:lnTo>
                  <a:pt x="44140" y="70950"/>
                </a:lnTo>
                <a:lnTo>
                  <a:pt x="44150" y="70950"/>
                </a:lnTo>
                <a:lnTo>
                  <a:pt x="44160" y="70950"/>
                </a:lnTo>
                <a:lnTo>
                  <a:pt x="44170" y="70950"/>
                </a:lnTo>
                <a:lnTo>
                  <a:pt x="44180" y="70950"/>
                </a:lnTo>
                <a:lnTo>
                  <a:pt x="44200" y="70940"/>
                </a:lnTo>
                <a:lnTo>
                  <a:pt x="44210" y="70940"/>
                </a:lnTo>
                <a:lnTo>
                  <a:pt x="44210" y="70950"/>
                </a:lnTo>
                <a:lnTo>
                  <a:pt x="44220" y="70950"/>
                </a:lnTo>
                <a:lnTo>
                  <a:pt x="44220" y="70960"/>
                </a:lnTo>
                <a:lnTo>
                  <a:pt x="44220" y="70970"/>
                </a:lnTo>
                <a:lnTo>
                  <a:pt x="44220" y="70980"/>
                </a:lnTo>
                <a:lnTo>
                  <a:pt x="44230" y="70990"/>
                </a:lnTo>
                <a:lnTo>
                  <a:pt x="44230" y="71000"/>
                </a:lnTo>
                <a:lnTo>
                  <a:pt x="44240" y="71010"/>
                </a:lnTo>
                <a:lnTo>
                  <a:pt x="44260" y="71040"/>
                </a:lnTo>
                <a:lnTo>
                  <a:pt x="44290" y="71070"/>
                </a:lnTo>
                <a:lnTo>
                  <a:pt x="44290" y="71080"/>
                </a:lnTo>
                <a:lnTo>
                  <a:pt x="44300" y="71090"/>
                </a:lnTo>
                <a:lnTo>
                  <a:pt x="44310" y="71100"/>
                </a:lnTo>
                <a:lnTo>
                  <a:pt x="44310" y="71110"/>
                </a:lnTo>
                <a:lnTo>
                  <a:pt x="44310" y="71120"/>
                </a:lnTo>
                <a:lnTo>
                  <a:pt x="44320" y="71140"/>
                </a:lnTo>
                <a:lnTo>
                  <a:pt x="44320" y="71150"/>
                </a:lnTo>
                <a:lnTo>
                  <a:pt x="44330" y="71210"/>
                </a:lnTo>
                <a:lnTo>
                  <a:pt x="44330" y="71230"/>
                </a:lnTo>
                <a:lnTo>
                  <a:pt x="44340" y="71240"/>
                </a:lnTo>
                <a:lnTo>
                  <a:pt x="44340" y="71250"/>
                </a:lnTo>
                <a:lnTo>
                  <a:pt x="44340" y="71260"/>
                </a:lnTo>
                <a:lnTo>
                  <a:pt x="44350" y="71270"/>
                </a:lnTo>
                <a:lnTo>
                  <a:pt x="44360" y="71270"/>
                </a:lnTo>
                <a:lnTo>
                  <a:pt x="44380" y="71280"/>
                </a:lnTo>
                <a:lnTo>
                  <a:pt x="44390" y="71280"/>
                </a:lnTo>
                <a:lnTo>
                  <a:pt x="44420" y="71300"/>
                </a:lnTo>
                <a:lnTo>
                  <a:pt x="44460" y="71330"/>
                </a:lnTo>
                <a:lnTo>
                  <a:pt x="44470" y="71330"/>
                </a:lnTo>
                <a:lnTo>
                  <a:pt x="44490" y="71340"/>
                </a:lnTo>
                <a:lnTo>
                  <a:pt x="44500" y="71350"/>
                </a:lnTo>
                <a:lnTo>
                  <a:pt x="44510" y="71350"/>
                </a:lnTo>
                <a:lnTo>
                  <a:pt x="44520" y="71360"/>
                </a:lnTo>
                <a:lnTo>
                  <a:pt x="44530" y="71360"/>
                </a:lnTo>
                <a:lnTo>
                  <a:pt x="44540" y="71350"/>
                </a:lnTo>
                <a:lnTo>
                  <a:pt x="44540" y="71340"/>
                </a:lnTo>
                <a:lnTo>
                  <a:pt x="44550" y="71340"/>
                </a:lnTo>
                <a:lnTo>
                  <a:pt x="44560" y="71340"/>
                </a:lnTo>
                <a:lnTo>
                  <a:pt x="44570" y="71340"/>
                </a:lnTo>
                <a:lnTo>
                  <a:pt x="44600" y="71340"/>
                </a:lnTo>
                <a:lnTo>
                  <a:pt x="44610" y="71350"/>
                </a:lnTo>
                <a:lnTo>
                  <a:pt x="44620" y="71360"/>
                </a:lnTo>
                <a:lnTo>
                  <a:pt x="44630" y="71380"/>
                </a:lnTo>
                <a:lnTo>
                  <a:pt x="44640" y="71380"/>
                </a:lnTo>
                <a:lnTo>
                  <a:pt x="44650" y="71390"/>
                </a:lnTo>
                <a:lnTo>
                  <a:pt x="44660" y="71390"/>
                </a:lnTo>
                <a:lnTo>
                  <a:pt x="44670" y="71390"/>
                </a:lnTo>
                <a:lnTo>
                  <a:pt x="44720" y="71400"/>
                </a:lnTo>
                <a:lnTo>
                  <a:pt x="44730" y="71400"/>
                </a:lnTo>
                <a:lnTo>
                  <a:pt x="44760" y="71400"/>
                </a:lnTo>
                <a:lnTo>
                  <a:pt x="44780" y="71400"/>
                </a:lnTo>
                <a:lnTo>
                  <a:pt x="44820" y="71410"/>
                </a:lnTo>
                <a:lnTo>
                  <a:pt x="44860" y="71410"/>
                </a:lnTo>
                <a:lnTo>
                  <a:pt x="44920" y="71420"/>
                </a:lnTo>
                <a:lnTo>
                  <a:pt x="44940" y="71420"/>
                </a:lnTo>
                <a:lnTo>
                  <a:pt x="44980" y="71420"/>
                </a:lnTo>
                <a:lnTo>
                  <a:pt x="45050" y="71430"/>
                </a:lnTo>
                <a:lnTo>
                  <a:pt x="45060" y="71430"/>
                </a:lnTo>
                <a:lnTo>
                  <a:pt x="45070" y="71430"/>
                </a:lnTo>
                <a:lnTo>
                  <a:pt x="45080" y="71440"/>
                </a:lnTo>
                <a:lnTo>
                  <a:pt x="45110" y="71450"/>
                </a:lnTo>
                <a:lnTo>
                  <a:pt x="45110" y="71460"/>
                </a:lnTo>
                <a:lnTo>
                  <a:pt x="45110" y="71480"/>
                </a:lnTo>
                <a:lnTo>
                  <a:pt x="45110" y="71520"/>
                </a:lnTo>
                <a:lnTo>
                  <a:pt x="45150" y="71530"/>
                </a:lnTo>
                <a:lnTo>
                  <a:pt x="45190" y="71530"/>
                </a:lnTo>
                <a:lnTo>
                  <a:pt x="45240" y="71530"/>
                </a:lnTo>
                <a:lnTo>
                  <a:pt x="45250" y="71530"/>
                </a:lnTo>
                <a:lnTo>
                  <a:pt x="45260" y="71530"/>
                </a:lnTo>
                <a:lnTo>
                  <a:pt x="45270" y="71530"/>
                </a:lnTo>
                <a:lnTo>
                  <a:pt x="45280" y="71540"/>
                </a:lnTo>
                <a:lnTo>
                  <a:pt x="45290" y="71550"/>
                </a:lnTo>
                <a:lnTo>
                  <a:pt x="45310" y="71560"/>
                </a:lnTo>
                <a:lnTo>
                  <a:pt x="45340" y="71580"/>
                </a:lnTo>
                <a:lnTo>
                  <a:pt x="45350" y="71590"/>
                </a:lnTo>
                <a:lnTo>
                  <a:pt x="45380" y="71620"/>
                </a:lnTo>
                <a:lnTo>
                  <a:pt x="45400" y="71630"/>
                </a:lnTo>
                <a:lnTo>
                  <a:pt x="45460" y="71670"/>
                </a:lnTo>
                <a:lnTo>
                  <a:pt x="45510" y="71710"/>
                </a:lnTo>
                <a:lnTo>
                  <a:pt x="45540" y="71730"/>
                </a:lnTo>
                <a:lnTo>
                  <a:pt x="45570" y="71750"/>
                </a:lnTo>
                <a:lnTo>
                  <a:pt x="45610" y="71780"/>
                </a:lnTo>
                <a:lnTo>
                  <a:pt x="45660" y="71820"/>
                </a:lnTo>
                <a:lnTo>
                  <a:pt x="45700" y="71840"/>
                </a:lnTo>
                <a:lnTo>
                  <a:pt x="45740" y="71880"/>
                </a:lnTo>
                <a:lnTo>
                  <a:pt x="45790" y="71910"/>
                </a:lnTo>
                <a:lnTo>
                  <a:pt x="45800" y="71920"/>
                </a:lnTo>
                <a:lnTo>
                  <a:pt x="45840" y="71940"/>
                </a:lnTo>
                <a:lnTo>
                  <a:pt x="45860" y="71960"/>
                </a:lnTo>
                <a:lnTo>
                  <a:pt x="45880" y="71980"/>
                </a:lnTo>
                <a:lnTo>
                  <a:pt x="45890" y="71980"/>
                </a:lnTo>
                <a:lnTo>
                  <a:pt x="45900" y="71990"/>
                </a:lnTo>
                <a:lnTo>
                  <a:pt x="45910" y="71990"/>
                </a:lnTo>
                <a:lnTo>
                  <a:pt x="45930" y="72000"/>
                </a:lnTo>
                <a:lnTo>
                  <a:pt x="45950" y="72010"/>
                </a:lnTo>
                <a:lnTo>
                  <a:pt x="45960" y="72010"/>
                </a:lnTo>
                <a:lnTo>
                  <a:pt x="45990" y="72030"/>
                </a:lnTo>
                <a:lnTo>
                  <a:pt x="46010" y="72040"/>
                </a:lnTo>
                <a:lnTo>
                  <a:pt x="46010" y="72050"/>
                </a:lnTo>
                <a:lnTo>
                  <a:pt x="45990" y="72090"/>
                </a:lnTo>
                <a:lnTo>
                  <a:pt x="46050" y="72120"/>
                </a:lnTo>
                <a:lnTo>
                  <a:pt x="46110" y="72140"/>
                </a:lnTo>
                <a:lnTo>
                  <a:pt x="46120" y="72110"/>
                </a:lnTo>
                <a:lnTo>
                  <a:pt x="46130" y="72080"/>
                </a:lnTo>
                <a:lnTo>
                  <a:pt x="46180" y="72100"/>
                </a:lnTo>
                <a:lnTo>
                  <a:pt x="46190" y="72100"/>
                </a:lnTo>
                <a:lnTo>
                  <a:pt x="46240" y="72130"/>
                </a:lnTo>
                <a:lnTo>
                  <a:pt x="46270" y="72140"/>
                </a:lnTo>
                <a:lnTo>
                  <a:pt x="46280" y="72140"/>
                </a:lnTo>
                <a:lnTo>
                  <a:pt x="46300" y="72150"/>
                </a:lnTo>
                <a:lnTo>
                  <a:pt x="46330" y="72160"/>
                </a:lnTo>
                <a:lnTo>
                  <a:pt x="46380" y="72180"/>
                </a:lnTo>
                <a:lnTo>
                  <a:pt x="46430" y="72200"/>
                </a:lnTo>
                <a:lnTo>
                  <a:pt x="46450" y="72210"/>
                </a:lnTo>
                <a:lnTo>
                  <a:pt x="46560" y="72250"/>
                </a:lnTo>
                <a:lnTo>
                  <a:pt x="46610" y="72270"/>
                </a:lnTo>
                <a:lnTo>
                  <a:pt x="46630" y="72280"/>
                </a:lnTo>
                <a:lnTo>
                  <a:pt x="46640" y="72280"/>
                </a:lnTo>
                <a:lnTo>
                  <a:pt x="46640" y="72290"/>
                </a:lnTo>
                <a:lnTo>
                  <a:pt x="46650" y="72300"/>
                </a:lnTo>
                <a:lnTo>
                  <a:pt x="46650" y="72310"/>
                </a:lnTo>
                <a:lnTo>
                  <a:pt x="46650" y="72320"/>
                </a:lnTo>
                <a:lnTo>
                  <a:pt x="46660" y="72330"/>
                </a:lnTo>
                <a:lnTo>
                  <a:pt x="46670" y="72330"/>
                </a:lnTo>
                <a:lnTo>
                  <a:pt x="46680" y="72330"/>
                </a:lnTo>
                <a:lnTo>
                  <a:pt x="46690" y="72340"/>
                </a:lnTo>
                <a:lnTo>
                  <a:pt x="46700" y="72340"/>
                </a:lnTo>
                <a:lnTo>
                  <a:pt x="46710" y="72350"/>
                </a:lnTo>
                <a:lnTo>
                  <a:pt x="46720" y="72360"/>
                </a:lnTo>
                <a:lnTo>
                  <a:pt x="46720" y="72370"/>
                </a:lnTo>
                <a:lnTo>
                  <a:pt x="46720" y="72380"/>
                </a:lnTo>
                <a:lnTo>
                  <a:pt x="46720" y="72390"/>
                </a:lnTo>
                <a:lnTo>
                  <a:pt x="46720" y="72400"/>
                </a:lnTo>
                <a:lnTo>
                  <a:pt x="46710" y="72410"/>
                </a:lnTo>
                <a:lnTo>
                  <a:pt x="46710" y="72420"/>
                </a:lnTo>
                <a:lnTo>
                  <a:pt x="46720" y="72440"/>
                </a:lnTo>
                <a:lnTo>
                  <a:pt x="46720" y="72450"/>
                </a:lnTo>
                <a:lnTo>
                  <a:pt x="46730" y="72450"/>
                </a:lnTo>
                <a:lnTo>
                  <a:pt x="46760" y="72460"/>
                </a:lnTo>
                <a:lnTo>
                  <a:pt x="46780" y="72470"/>
                </a:lnTo>
                <a:lnTo>
                  <a:pt x="46790" y="72470"/>
                </a:lnTo>
                <a:lnTo>
                  <a:pt x="46800" y="72470"/>
                </a:lnTo>
                <a:lnTo>
                  <a:pt x="46830" y="72470"/>
                </a:lnTo>
                <a:lnTo>
                  <a:pt x="46880" y="72460"/>
                </a:lnTo>
                <a:lnTo>
                  <a:pt x="46890" y="72460"/>
                </a:lnTo>
                <a:lnTo>
                  <a:pt x="46900" y="72470"/>
                </a:lnTo>
                <a:lnTo>
                  <a:pt x="46910" y="72470"/>
                </a:lnTo>
                <a:lnTo>
                  <a:pt x="46920" y="72480"/>
                </a:lnTo>
                <a:lnTo>
                  <a:pt x="46920" y="72490"/>
                </a:lnTo>
                <a:lnTo>
                  <a:pt x="46940" y="72500"/>
                </a:lnTo>
                <a:lnTo>
                  <a:pt x="46950" y="72520"/>
                </a:lnTo>
                <a:lnTo>
                  <a:pt x="46990" y="72570"/>
                </a:lnTo>
                <a:lnTo>
                  <a:pt x="47000" y="72580"/>
                </a:lnTo>
                <a:lnTo>
                  <a:pt x="47070" y="72640"/>
                </a:lnTo>
                <a:lnTo>
                  <a:pt x="47090" y="72660"/>
                </a:lnTo>
                <a:lnTo>
                  <a:pt x="47140" y="72690"/>
                </a:lnTo>
                <a:lnTo>
                  <a:pt x="47150" y="72700"/>
                </a:lnTo>
                <a:lnTo>
                  <a:pt x="47160" y="72700"/>
                </a:lnTo>
                <a:lnTo>
                  <a:pt x="47180" y="72710"/>
                </a:lnTo>
                <a:lnTo>
                  <a:pt x="47220" y="72720"/>
                </a:lnTo>
                <a:lnTo>
                  <a:pt x="47260" y="72740"/>
                </a:lnTo>
                <a:lnTo>
                  <a:pt x="47300" y="72750"/>
                </a:lnTo>
                <a:lnTo>
                  <a:pt x="47360" y="72770"/>
                </a:lnTo>
                <a:lnTo>
                  <a:pt x="47370" y="72770"/>
                </a:lnTo>
                <a:lnTo>
                  <a:pt x="47390" y="72770"/>
                </a:lnTo>
                <a:lnTo>
                  <a:pt x="47400" y="72780"/>
                </a:lnTo>
                <a:lnTo>
                  <a:pt x="47420" y="72780"/>
                </a:lnTo>
                <a:lnTo>
                  <a:pt x="47430" y="72780"/>
                </a:lnTo>
                <a:lnTo>
                  <a:pt x="47440" y="72770"/>
                </a:lnTo>
                <a:lnTo>
                  <a:pt x="47460" y="72770"/>
                </a:lnTo>
                <a:lnTo>
                  <a:pt x="47530" y="72760"/>
                </a:lnTo>
                <a:lnTo>
                  <a:pt x="47610" y="72750"/>
                </a:lnTo>
                <a:lnTo>
                  <a:pt x="47660" y="72740"/>
                </a:lnTo>
                <a:lnTo>
                  <a:pt x="47700" y="72740"/>
                </a:lnTo>
                <a:lnTo>
                  <a:pt x="47740" y="72730"/>
                </a:lnTo>
                <a:lnTo>
                  <a:pt x="47780" y="72730"/>
                </a:lnTo>
                <a:lnTo>
                  <a:pt x="47800" y="72730"/>
                </a:lnTo>
                <a:lnTo>
                  <a:pt x="47810" y="72730"/>
                </a:lnTo>
                <a:lnTo>
                  <a:pt x="47820" y="72730"/>
                </a:lnTo>
                <a:lnTo>
                  <a:pt x="47870" y="72740"/>
                </a:lnTo>
                <a:lnTo>
                  <a:pt x="47950" y="72770"/>
                </a:lnTo>
                <a:lnTo>
                  <a:pt x="47980" y="72790"/>
                </a:lnTo>
                <a:lnTo>
                  <a:pt x="48020" y="72800"/>
                </a:lnTo>
                <a:lnTo>
                  <a:pt x="48040" y="72810"/>
                </a:lnTo>
                <a:lnTo>
                  <a:pt x="48060" y="72810"/>
                </a:lnTo>
                <a:lnTo>
                  <a:pt x="48070" y="72810"/>
                </a:lnTo>
                <a:lnTo>
                  <a:pt x="48090" y="72810"/>
                </a:lnTo>
                <a:lnTo>
                  <a:pt x="48110" y="72810"/>
                </a:lnTo>
                <a:lnTo>
                  <a:pt x="48120" y="72810"/>
                </a:lnTo>
                <a:lnTo>
                  <a:pt x="48130" y="72810"/>
                </a:lnTo>
                <a:lnTo>
                  <a:pt x="48130" y="72820"/>
                </a:lnTo>
                <a:lnTo>
                  <a:pt x="48140" y="72830"/>
                </a:lnTo>
                <a:lnTo>
                  <a:pt x="48160" y="72860"/>
                </a:lnTo>
                <a:lnTo>
                  <a:pt x="48180" y="72880"/>
                </a:lnTo>
                <a:lnTo>
                  <a:pt x="48180" y="72890"/>
                </a:lnTo>
                <a:lnTo>
                  <a:pt x="48180" y="72910"/>
                </a:lnTo>
                <a:lnTo>
                  <a:pt x="48190" y="72950"/>
                </a:lnTo>
                <a:lnTo>
                  <a:pt x="48190" y="72960"/>
                </a:lnTo>
                <a:lnTo>
                  <a:pt x="48200" y="72970"/>
                </a:lnTo>
                <a:lnTo>
                  <a:pt x="48210" y="72970"/>
                </a:lnTo>
                <a:lnTo>
                  <a:pt x="48240" y="72980"/>
                </a:lnTo>
                <a:lnTo>
                  <a:pt x="48250" y="72990"/>
                </a:lnTo>
                <a:lnTo>
                  <a:pt x="48260" y="72990"/>
                </a:lnTo>
                <a:lnTo>
                  <a:pt x="48290" y="73000"/>
                </a:lnTo>
                <a:lnTo>
                  <a:pt x="48330" y="73020"/>
                </a:lnTo>
                <a:lnTo>
                  <a:pt x="48340" y="73030"/>
                </a:lnTo>
                <a:lnTo>
                  <a:pt x="48340" y="73040"/>
                </a:lnTo>
                <a:lnTo>
                  <a:pt x="48340" y="73050"/>
                </a:lnTo>
                <a:lnTo>
                  <a:pt x="48330" y="73050"/>
                </a:lnTo>
                <a:lnTo>
                  <a:pt x="48320" y="73050"/>
                </a:lnTo>
                <a:lnTo>
                  <a:pt x="48310" y="73050"/>
                </a:lnTo>
                <a:lnTo>
                  <a:pt x="48300" y="73040"/>
                </a:lnTo>
                <a:lnTo>
                  <a:pt x="48290" y="73040"/>
                </a:lnTo>
                <a:lnTo>
                  <a:pt x="48280" y="73040"/>
                </a:lnTo>
                <a:lnTo>
                  <a:pt x="48270" y="73040"/>
                </a:lnTo>
                <a:lnTo>
                  <a:pt x="48260" y="73040"/>
                </a:lnTo>
                <a:lnTo>
                  <a:pt x="48250" y="73040"/>
                </a:lnTo>
                <a:lnTo>
                  <a:pt x="48240" y="73050"/>
                </a:lnTo>
                <a:lnTo>
                  <a:pt x="48230" y="73050"/>
                </a:lnTo>
                <a:lnTo>
                  <a:pt x="48220" y="73050"/>
                </a:lnTo>
                <a:lnTo>
                  <a:pt x="48220" y="73060"/>
                </a:lnTo>
                <a:lnTo>
                  <a:pt x="48210" y="73060"/>
                </a:lnTo>
                <a:lnTo>
                  <a:pt x="48200" y="73070"/>
                </a:lnTo>
                <a:lnTo>
                  <a:pt x="48190" y="73070"/>
                </a:lnTo>
                <a:lnTo>
                  <a:pt x="48180" y="73080"/>
                </a:lnTo>
                <a:lnTo>
                  <a:pt x="48170" y="73080"/>
                </a:lnTo>
                <a:lnTo>
                  <a:pt x="48170" y="73090"/>
                </a:lnTo>
                <a:lnTo>
                  <a:pt x="48160" y="73100"/>
                </a:lnTo>
                <a:lnTo>
                  <a:pt x="48150" y="73110"/>
                </a:lnTo>
                <a:lnTo>
                  <a:pt x="48130" y="73150"/>
                </a:lnTo>
                <a:lnTo>
                  <a:pt x="48120" y="73160"/>
                </a:lnTo>
                <a:lnTo>
                  <a:pt x="48110" y="73170"/>
                </a:lnTo>
                <a:lnTo>
                  <a:pt x="48100" y="73170"/>
                </a:lnTo>
                <a:lnTo>
                  <a:pt x="48100" y="73180"/>
                </a:lnTo>
                <a:lnTo>
                  <a:pt x="48090" y="73190"/>
                </a:lnTo>
                <a:lnTo>
                  <a:pt x="48080" y="73200"/>
                </a:lnTo>
                <a:lnTo>
                  <a:pt x="48080" y="73210"/>
                </a:lnTo>
                <a:lnTo>
                  <a:pt x="48070" y="73220"/>
                </a:lnTo>
                <a:lnTo>
                  <a:pt x="48070" y="73230"/>
                </a:lnTo>
                <a:lnTo>
                  <a:pt x="48060" y="73230"/>
                </a:lnTo>
                <a:lnTo>
                  <a:pt x="48050" y="73240"/>
                </a:lnTo>
                <a:lnTo>
                  <a:pt x="48040" y="73250"/>
                </a:lnTo>
                <a:lnTo>
                  <a:pt x="48040" y="73260"/>
                </a:lnTo>
                <a:lnTo>
                  <a:pt x="48030" y="73260"/>
                </a:lnTo>
                <a:lnTo>
                  <a:pt x="48020" y="73270"/>
                </a:lnTo>
                <a:lnTo>
                  <a:pt x="48010" y="73280"/>
                </a:lnTo>
                <a:lnTo>
                  <a:pt x="48010" y="73290"/>
                </a:lnTo>
                <a:lnTo>
                  <a:pt x="48000" y="73300"/>
                </a:lnTo>
                <a:lnTo>
                  <a:pt x="48000" y="73310"/>
                </a:lnTo>
                <a:lnTo>
                  <a:pt x="48000" y="73320"/>
                </a:lnTo>
                <a:lnTo>
                  <a:pt x="47990" y="73330"/>
                </a:lnTo>
                <a:lnTo>
                  <a:pt x="47980" y="73340"/>
                </a:lnTo>
                <a:lnTo>
                  <a:pt x="47970" y="73350"/>
                </a:lnTo>
                <a:lnTo>
                  <a:pt x="47960" y="73350"/>
                </a:lnTo>
                <a:lnTo>
                  <a:pt x="47950" y="73360"/>
                </a:lnTo>
                <a:lnTo>
                  <a:pt x="47940" y="73360"/>
                </a:lnTo>
                <a:lnTo>
                  <a:pt x="47940" y="73370"/>
                </a:lnTo>
                <a:lnTo>
                  <a:pt x="47930" y="73370"/>
                </a:lnTo>
                <a:lnTo>
                  <a:pt x="47920" y="73380"/>
                </a:lnTo>
                <a:lnTo>
                  <a:pt x="47910" y="73380"/>
                </a:lnTo>
                <a:lnTo>
                  <a:pt x="47900" y="73380"/>
                </a:lnTo>
                <a:lnTo>
                  <a:pt x="47900" y="73390"/>
                </a:lnTo>
                <a:lnTo>
                  <a:pt x="47900" y="73400"/>
                </a:lnTo>
                <a:lnTo>
                  <a:pt x="47900" y="73410"/>
                </a:lnTo>
                <a:lnTo>
                  <a:pt x="47910" y="73420"/>
                </a:lnTo>
                <a:lnTo>
                  <a:pt x="47910" y="73430"/>
                </a:lnTo>
                <a:lnTo>
                  <a:pt x="47910" y="73440"/>
                </a:lnTo>
                <a:lnTo>
                  <a:pt x="47910" y="73450"/>
                </a:lnTo>
                <a:lnTo>
                  <a:pt x="47910" y="73460"/>
                </a:lnTo>
                <a:lnTo>
                  <a:pt x="47900" y="73470"/>
                </a:lnTo>
                <a:lnTo>
                  <a:pt x="47910" y="73480"/>
                </a:lnTo>
                <a:lnTo>
                  <a:pt x="47910" y="73490"/>
                </a:lnTo>
                <a:lnTo>
                  <a:pt x="47920" y="73500"/>
                </a:lnTo>
                <a:lnTo>
                  <a:pt x="47930" y="73500"/>
                </a:lnTo>
                <a:lnTo>
                  <a:pt x="47930" y="73520"/>
                </a:lnTo>
                <a:lnTo>
                  <a:pt x="47930" y="73530"/>
                </a:lnTo>
                <a:lnTo>
                  <a:pt x="47920" y="73540"/>
                </a:lnTo>
                <a:lnTo>
                  <a:pt x="47920" y="73550"/>
                </a:lnTo>
                <a:lnTo>
                  <a:pt x="47920" y="73560"/>
                </a:lnTo>
                <a:lnTo>
                  <a:pt x="47920" y="73570"/>
                </a:lnTo>
                <a:lnTo>
                  <a:pt x="47930" y="73580"/>
                </a:lnTo>
                <a:lnTo>
                  <a:pt x="47930" y="73600"/>
                </a:lnTo>
                <a:lnTo>
                  <a:pt x="47930" y="73610"/>
                </a:lnTo>
                <a:lnTo>
                  <a:pt x="47930" y="73620"/>
                </a:lnTo>
                <a:lnTo>
                  <a:pt x="47920" y="73630"/>
                </a:lnTo>
                <a:lnTo>
                  <a:pt x="47920" y="73640"/>
                </a:lnTo>
                <a:lnTo>
                  <a:pt x="47920" y="73650"/>
                </a:lnTo>
                <a:lnTo>
                  <a:pt x="47910" y="73660"/>
                </a:lnTo>
                <a:lnTo>
                  <a:pt x="47910" y="73670"/>
                </a:lnTo>
                <a:lnTo>
                  <a:pt x="47910" y="73680"/>
                </a:lnTo>
                <a:lnTo>
                  <a:pt x="47920" y="73680"/>
                </a:lnTo>
                <a:lnTo>
                  <a:pt x="47930" y="73690"/>
                </a:lnTo>
                <a:lnTo>
                  <a:pt x="47930" y="73700"/>
                </a:lnTo>
                <a:lnTo>
                  <a:pt x="47930" y="73710"/>
                </a:lnTo>
                <a:lnTo>
                  <a:pt x="47920" y="73720"/>
                </a:lnTo>
                <a:lnTo>
                  <a:pt x="47910" y="73730"/>
                </a:lnTo>
                <a:lnTo>
                  <a:pt x="47900" y="73730"/>
                </a:lnTo>
                <a:lnTo>
                  <a:pt x="47890" y="73730"/>
                </a:lnTo>
                <a:lnTo>
                  <a:pt x="47880" y="73740"/>
                </a:lnTo>
                <a:lnTo>
                  <a:pt x="47880" y="73750"/>
                </a:lnTo>
                <a:lnTo>
                  <a:pt x="47880" y="73760"/>
                </a:lnTo>
                <a:lnTo>
                  <a:pt x="47880" y="73770"/>
                </a:lnTo>
                <a:lnTo>
                  <a:pt x="47880" y="73790"/>
                </a:lnTo>
                <a:lnTo>
                  <a:pt x="47870" y="73810"/>
                </a:lnTo>
                <a:lnTo>
                  <a:pt x="47870" y="73820"/>
                </a:lnTo>
                <a:lnTo>
                  <a:pt x="47870" y="73830"/>
                </a:lnTo>
                <a:lnTo>
                  <a:pt x="47870" y="73840"/>
                </a:lnTo>
                <a:lnTo>
                  <a:pt x="47860" y="73850"/>
                </a:lnTo>
                <a:lnTo>
                  <a:pt x="47850" y="73860"/>
                </a:lnTo>
                <a:lnTo>
                  <a:pt x="47840" y="73860"/>
                </a:lnTo>
                <a:lnTo>
                  <a:pt x="47830" y="73850"/>
                </a:lnTo>
                <a:lnTo>
                  <a:pt x="47830" y="73860"/>
                </a:lnTo>
                <a:lnTo>
                  <a:pt x="47830" y="73870"/>
                </a:lnTo>
                <a:lnTo>
                  <a:pt x="47840" y="73880"/>
                </a:lnTo>
                <a:lnTo>
                  <a:pt x="47850" y="73890"/>
                </a:lnTo>
                <a:lnTo>
                  <a:pt x="47860" y="73900"/>
                </a:lnTo>
                <a:lnTo>
                  <a:pt x="47860" y="73910"/>
                </a:lnTo>
                <a:lnTo>
                  <a:pt x="47860" y="73920"/>
                </a:lnTo>
                <a:lnTo>
                  <a:pt x="47850" y="73920"/>
                </a:lnTo>
                <a:lnTo>
                  <a:pt x="47840" y="73930"/>
                </a:lnTo>
                <a:lnTo>
                  <a:pt x="47830" y="73930"/>
                </a:lnTo>
                <a:lnTo>
                  <a:pt x="47820" y="73930"/>
                </a:lnTo>
                <a:lnTo>
                  <a:pt x="47800" y="73940"/>
                </a:lnTo>
                <a:lnTo>
                  <a:pt x="47790" y="73930"/>
                </a:lnTo>
                <a:lnTo>
                  <a:pt x="47780" y="73930"/>
                </a:lnTo>
                <a:lnTo>
                  <a:pt x="47770" y="73930"/>
                </a:lnTo>
                <a:lnTo>
                  <a:pt x="47760" y="73920"/>
                </a:lnTo>
                <a:lnTo>
                  <a:pt x="47750" y="73910"/>
                </a:lnTo>
                <a:lnTo>
                  <a:pt x="47740" y="73910"/>
                </a:lnTo>
                <a:lnTo>
                  <a:pt x="47720" y="73920"/>
                </a:lnTo>
                <a:lnTo>
                  <a:pt x="47710" y="73920"/>
                </a:lnTo>
                <a:lnTo>
                  <a:pt x="47710" y="73930"/>
                </a:lnTo>
                <a:lnTo>
                  <a:pt x="47700" y="73930"/>
                </a:lnTo>
                <a:lnTo>
                  <a:pt x="47690" y="73940"/>
                </a:lnTo>
                <a:lnTo>
                  <a:pt x="47680" y="73940"/>
                </a:lnTo>
                <a:lnTo>
                  <a:pt x="47670" y="73950"/>
                </a:lnTo>
                <a:lnTo>
                  <a:pt x="47660" y="73950"/>
                </a:lnTo>
                <a:lnTo>
                  <a:pt x="47650" y="73960"/>
                </a:lnTo>
                <a:lnTo>
                  <a:pt x="47650" y="73970"/>
                </a:lnTo>
                <a:lnTo>
                  <a:pt x="47650" y="73980"/>
                </a:lnTo>
                <a:lnTo>
                  <a:pt x="47640" y="73990"/>
                </a:lnTo>
                <a:lnTo>
                  <a:pt x="47650" y="74000"/>
                </a:lnTo>
                <a:lnTo>
                  <a:pt x="47640" y="74010"/>
                </a:lnTo>
                <a:lnTo>
                  <a:pt x="47640" y="74020"/>
                </a:lnTo>
                <a:lnTo>
                  <a:pt x="47630" y="74020"/>
                </a:lnTo>
                <a:lnTo>
                  <a:pt x="47620" y="74020"/>
                </a:lnTo>
                <a:lnTo>
                  <a:pt x="47610" y="74010"/>
                </a:lnTo>
                <a:lnTo>
                  <a:pt x="47610" y="74000"/>
                </a:lnTo>
                <a:lnTo>
                  <a:pt x="47600" y="74000"/>
                </a:lnTo>
                <a:lnTo>
                  <a:pt x="47590" y="74000"/>
                </a:lnTo>
                <a:lnTo>
                  <a:pt x="47580" y="74000"/>
                </a:lnTo>
                <a:lnTo>
                  <a:pt x="47570" y="74000"/>
                </a:lnTo>
                <a:lnTo>
                  <a:pt x="47560" y="74010"/>
                </a:lnTo>
                <a:lnTo>
                  <a:pt x="47550" y="74010"/>
                </a:lnTo>
                <a:lnTo>
                  <a:pt x="47550" y="74000"/>
                </a:lnTo>
                <a:lnTo>
                  <a:pt x="47540" y="74000"/>
                </a:lnTo>
                <a:lnTo>
                  <a:pt x="47530" y="73990"/>
                </a:lnTo>
                <a:lnTo>
                  <a:pt x="47520" y="73980"/>
                </a:lnTo>
                <a:lnTo>
                  <a:pt x="47510" y="73970"/>
                </a:lnTo>
                <a:lnTo>
                  <a:pt x="47500" y="73980"/>
                </a:lnTo>
                <a:lnTo>
                  <a:pt x="47510" y="74000"/>
                </a:lnTo>
                <a:lnTo>
                  <a:pt x="47520" y="74010"/>
                </a:lnTo>
                <a:lnTo>
                  <a:pt x="47510" y="74020"/>
                </a:lnTo>
                <a:lnTo>
                  <a:pt x="47510" y="74030"/>
                </a:lnTo>
                <a:lnTo>
                  <a:pt x="47510" y="74040"/>
                </a:lnTo>
                <a:lnTo>
                  <a:pt x="47500" y="74040"/>
                </a:lnTo>
                <a:lnTo>
                  <a:pt x="47480" y="74040"/>
                </a:lnTo>
                <a:lnTo>
                  <a:pt x="47470" y="74040"/>
                </a:lnTo>
                <a:lnTo>
                  <a:pt x="47460" y="74040"/>
                </a:lnTo>
                <a:lnTo>
                  <a:pt x="47450" y="74040"/>
                </a:lnTo>
                <a:lnTo>
                  <a:pt x="47450" y="74050"/>
                </a:lnTo>
                <a:lnTo>
                  <a:pt x="47440" y="74060"/>
                </a:lnTo>
                <a:lnTo>
                  <a:pt x="47430" y="74060"/>
                </a:lnTo>
                <a:lnTo>
                  <a:pt x="47430" y="74070"/>
                </a:lnTo>
                <a:lnTo>
                  <a:pt x="47420" y="74070"/>
                </a:lnTo>
                <a:lnTo>
                  <a:pt x="47410" y="74060"/>
                </a:lnTo>
                <a:lnTo>
                  <a:pt x="47410" y="74050"/>
                </a:lnTo>
                <a:lnTo>
                  <a:pt x="47410" y="74040"/>
                </a:lnTo>
                <a:lnTo>
                  <a:pt x="47410" y="74030"/>
                </a:lnTo>
                <a:lnTo>
                  <a:pt x="47400" y="74020"/>
                </a:lnTo>
                <a:lnTo>
                  <a:pt x="47390" y="74010"/>
                </a:lnTo>
                <a:lnTo>
                  <a:pt x="47380" y="74000"/>
                </a:lnTo>
                <a:lnTo>
                  <a:pt x="47370" y="74000"/>
                </a:lnTo>
                <a:lnTo>
                  <a:pt x="47360" y="74000"/>
                </a:lnTo>
                <a:lnTo>
                  <a:pt x="47350" y="74000"/>
                </a:lnTo>
                <a:lnTo>
                  <a:pt x="47340" y="74010"/>
                </a:lnTo>
                <a:lnTo>
                  <a:pt x="47330" y="74010"/>
                </a:lnTo>
                <a:lnTo>
                  <a:pt x="47330" y="74020"/>
                </a:lnTo>
                <a:lnTo>
                  <a:pt x="47330" y="74030"/>
                </a:lnTo>
                <a:lnTo>
                  <a:pt x="47320" y="74040"/>
                </a:lnTo>
                <a:lnTo>
                  <a:pt x="47310" y="74050"/>
                </a:lnTo>
                <a:lnTo>
                  <a:pt x="47300" y="74050"/>
                </a:lnTo>
                <a:lnTo>
                  <a:pt x="47290" y="74050"/>
                </a:lnTo>
                <a:lnTo>
                  <a:pt x="47280" y="74060"/>
                </a:lnTo>
                <a:lnTo>
                  <a:pt x="47290" y="74070"/>
                </a:lnTo>
                <a:lnTo>
                  <a:pt x="47300" y="74080"/>
                </a:lnTo>
                <a:lnTo>
                  <a:pt x="47300" y="74090"/>
                </a:lnTo>
                <a:lnTo>
                  <a:pt x="47290" y="74100"/>
                </a:lnTo>
                <a:lnTo>
                  <a:pt x="47280" y="74110"/>
                </a:lnTo>
                <a:lnTo>
                  <a:pt x="47270" y="74120"/>
                </a:lnTo>
                <a:lnTo>
                  <a:pt x="47260" y="74130"/>
                </a:lnTo>
                <a:lnTo>
                  <a:pt x="47250" y="74120"/>
                </a:lnTo>
                <a:lnTo>
                  <a:pt x="47250" y="74110"/>
                </a:lnTo>
                <a:lnTo>
                  <a:pt x="47240" y="74110"/>
                </a:lnTo>
                <a:lnTo>
                  <a:pt x="47230" y="74120"/>
                </a:lnTo>
                <a:lnTo>
                  <a:pt x="47230" y="74130"/>
                </a:lnTo>
                <a:lnTo>
                  <a:pt x="47220" y="74120"/>
                </a:lnTo>
                <a:lnTo>
                  <a:pt x="47210" y="74110"/>
                </a:lnTo>
                <a:lnTo>
                  <a:pt x="47200" y="74120"/>
                </a:lnTo>
                <a:lnTo>
                  <a:pt x="47190" y="74130"/>
                </a:lnTo>
                <a:lnTo>
                  <a:pt x="47230" y="74180"/>
                </a:lnTo>
                <a:lnTo>
                  <a:pt x="47310" y="74270"/>
                </a:lnTo>
                <a:lnTo>
                  <a:pt x="47360" y="74330"/>
                </a:lnTo>
                <a:lnTo>
                  <a:pt x="47410" y="74390"/>
                </a:lnTo>
                <a:lnTo>
                  <a:pt x="47420" y="74400"/>
                </a:lnTo>
                <a:lnTo>
                  <a:pt x="47470" y="74460"/>
                </a:lnTo>
                <a:lnTo>
                  <a:pt x="47530" y="74530"/>
                </a:lnTo>
                <a:lnTo>
                  <a:pt x="47600" y="74600"/>
                </a:lnTo>
                <a:lnTo>
                  <a:pt x="47630" y="74640"/>
                </a:lnTo>
                <a:lnTo>
                  <a:pt x="47650" y="74660"/>
                </a:lnTo>
                <a:lnTo>
                  <a:pt x="47670" y="74690"/>
                </a:lnTo>
                <a:lnTo>
                  <a:pt x="47740" y="74760"/>
                </a:lnTo>
                <a:lnTo>
                  <a:pt x="47800" y="74830"/>
                </a:lnTo>
                <a:lnTo>
                  <a:pt x="47870" y="74920"/>
                </a:lnTo>
                <a:lnTo>
                  <a:pt x="47910" y="74960"/>
                </a:lnTo>
                <a:lnTo>
                  <a:pt x="47980" y="75050"/>
                </a:lnTo>
                <a:lnTo>
                  <a:pt x="48050" y="75120"/>
                </a:lnTo>
                <a:lnTo>
                  <a:pt x="48100" y="75170"/>
                </a:lnTo>
                <a:lnTo>
                  <a:pt x="48140" y="75220"/>
                </a:lnTo>
                <a:lnTo>
                  <a:pt x="48160" y="75240"/>
                </a:lnTo>
                <a:lnTo>
                  <a:pt x="48210" y="75300"/>
                </a:lnTo>
                <a:lnTo>
                  <a:pt x="48220" y="75310"/>
                </a:lnTo>
                <a:lnTo>
                  <a:pt x="48260" y="75360"/>
                </a:lnTo>
                <a:lnTo>
                  <a:pt x="48290" y="75390"/>
                </a:lnTo>
                <a:lnTo>
                  <a:pt x="48340" y="75450"/>
                </a:lnTo>
                <a:lnTo>
                  <a:pt x="48360" y="75470"/>
                </a:lnTo>
                <a:lnTo>
                  <a:pt x="48380" y="75490"/>
                </a:lnTo>
                <a:lnTo>
                  <a:pt x="48440" y="75560"/>
                </a:lnTo>
                <a:lnTo>
                  <a:pt x="48500" y="75640"/>
                </a:lnTo>
                <a:lnTo>
                  <a:pt x="48530" y="75680"/>
                </a:lnTo>
                <a:lnTo>
                  <a:pt x="48560" y="75710"/>
                </a:lnTo>
                <a:lnTo>
                  <a:pt x="48670" y="75840"/>
                </a:lnTo>
                <a:lnTo>
                  <a:pt x="48720" y="75890"/>
                </a:lnTo>
                <a:lnTo>
                  <a:pt x="48730" y="75910"/>
                </a:lnTo>
                <a:lnTo>
                  <a:pt x="48740" y="75920"/>
                </a:lnTo>
                <a:lnTo>
                  <a:pt x="48800" y="75990"/>
                </a:lnTo>
                <a:lnTo>
                  <a:pt x="48840" y="76030"/>
                </a:lnTo>
                <a:lnTo>
                  <a:pt x="48860" y="76070"/>
                </a:lnTo>
                <a:lnTo>
                  <a:pt x="48880" y="76090"/>
                </a:lnTo>
                <a:lnTo>
                  <a:pt x="48900" y="76100"/>
                </a:lnTo>
                <a:lnTo>
                  <a:pt x="48910" y="76120"/>
                </a:lnTo>
                <a:lnTo>
                  <a:pt x="48930" y="76140"/>
                </a:lnTo>
                <a:lnTo>
                  <a:pt x="48930" y="76150"/>
                </a:lnTo>
                <a:lnTo>
                  <a:pt x="48950" y="76160"/>
                </a:lnTo>
                <a:lnTo>
                  <a:pt x="48970" y="76180"/>
                </a:lnTo>
                <a:lnTo>
                  <a:pt x="48970" y="76190"/>
                </a:lnTo>
                <a:lnTo>
                  <a:pt x="48990" y="76210"/>
                </a:lnTo>
                <a:lnTo>
                  <a:pt x="49010" y="76230"/>
                </a:lnTo>
                <a:lnTo>
                  <a:pt x="49010" y="76240"/>
                </a:lnTo>
                <a:lnTo>
                  <a:pt x="49020" y="76240"/>
                </a:lnTo>
                <a:lnTo>
                  <a:pt x="49020" y="76250"/>
                </a:lnTo>
                <a:lnTo>
                  <a:pt x="49040" y="76260"/>
                </a:lnTo>
                <a:lnTo>
                  <a:pt x="49050" y="76280"/>
                </a:lnTo>
                <a:lnTo>
                  <a:pt x="49080" y="76310"/>
                </a:lnTo>
                <a:lnTo>
                  <a:pt x="49090" y="76320"/>
                </a:lnTo>
                <a:lnTo>
                  <a:pt x="49100" y="76330"/>
                </a:lnTo>
                <a:lnTo>
                  <a:pt x="49120" y="76360"/>
                </a:lnTo>
                <a:lnTo>
                  <a:pt x="49140" y="76380"/>
                </a:lnTo>
                <a:lnTo>
                  <a:pt x="49170" y="76410"/>
                </a:lnTo>
                <a:lnTo>
                  <a:pt x="49230" y="76490"/>
                </a:lnTo>
                <a:lnTo>
                  <a:pt x="49250" y="76510"/>
                </a:lnTo>
                <a:lnTo>
                  <a:pt x="49310" y="76580"/>
                </a:lnTo>
                <a:lnTo>
                  <a:pt x="49320" y="76600"/>
                </a:lnTo>
                <a:lnTo>
                  <a:pt x="49330" y="76610"/>
                </a:lnTo>
                <a:lnTo>
                  <a:pt x="49360" y="76640"/>
                </a:lnTo>
                <a:lnTo>
                  <a:pt x="49380" y="76670"/>
                </a:lnTo>
                <a:lnTo>
                  <a:pt x="49400" y="76680"/>
                </a:lnTo>
                <a:lnTo>
                  <a:pt x="49400" y="76690"/>
                </a:lnTo>
                <a:lnTo>
                  <a:pt x="49410" y="76700"/>
                </a:lnTo>
                <a:lnTo>
                  <a:pt x="49420" y="76710"/>
                </a:lnTo>
                <a:lnTo>
                  <a:pt x="49430" y="76720"/>
                </a:lnTo>
                <a:lnTo>
                  <a:pt x="49460" y="76750"/>
                </a:lnTo>
                <a:lnTo>
                  <a:pt x="49460" y="76760"/>
                </a:lnTo>
                <a:lnTo>
                  <a:pt x="49470" y="76760"/>
                </a:lnTo>
                <a:lnTo>
                  <a:pt x="49480" y="76790"/>
                </a:lnTo>
                <a:lnTo>
                  <a:pt x="49500" y="76810"/>
                </a:lnTo>
                <a:lnTo>
                  <a:pt x="49530" y="76870"/>
                </a:lnTo>
                <a:lnTo>
                  <a:pt x="49540" y="76880"/>
                </a:lnTo>
                <a:lnTo>
                  <a:pt x="49550" y="76910"/>
                </a:lnTo>
                <a:lnTo>
                  <a:pt x="49570" y="76930"/>
                </a:lnTo>
                <a:lnTo>
                  <a:pt x="49570" y="76940"/>
                </a:lnTo>
                <a:lnTo>
                  <a:pt x="49580" y="76950"/>
                </a:lnTo>
                <a:lnTo>
                  <a:pt x="49600" y="77000"/>
                </a:lnTo>
                <a:lnTo>
                  <a:pt x="49610" y="77010"/>
                </a:lnTo>
                <a:lnTo>
                  <a:pt x="49620" y="77050"/>
                </a:lnTo>
                <a:lnTo>
                  <a:pt x="49630" y="77060"/>
                </a:lnTo>
                <a:lnTo>
                  <a:pt x="49630" y="77080"/>
                </a:lnTo>
                <a:lnTo>
                  <a:pt x="49640" y="77100"/>
                </a:lnTo>
                <a:lnTo>
                  <a:pt x="49650" y="77120"/>
                </a:lnTo>
                <a:lnTo>
                  <a:pt x="49650" y="77130"/>
                </a:lnTo>
                <a:lnTo>
                  <a:pt x="49660" y="77150"/>
                </a:lnTo>
                <a:lnTo>
                  <a:pt x="49670" y="77160"/>
                </a:lnTo>
                <a:lnTo>
                  <a:pt x="49670" y="77170"/>
                </a:lnTo>
                <a:lnTo>
                  <a:pt x="49690" y="77190"/>
                </a:lnTo>
                <a:lnTo>
                  <a:pt x="49690" y="77200"/>
                </a:lnTo>
                <a:lnTo>
                  <a:pt x="49710" y="77230"/>
                </a:lnTo>
                <a:lnTo>
                  <a:pt x="49710" y="77240"/>
                </a:lnTo>
                <a:lnTo>
                  <a:pt x="49730" y="77280"/>
                </a:lnTo>
                <a:lnTo>
                  <a:pt x="49750" y="77290"/>
                </a:lnTo>
                <a:lnTo>
                  <a:pt x="49770" y="77310"/>
                </a:lnTo>
                <a:lnTo>
                  <a:pt x="49790" y="77330"/>
                </a:lnTo>
                <a:lnTo>
                  <a:pt x="49800" y="77340"/>
                </a:lnTo>
                <a:lnTo>
                  <a:pt x="49810" y="77360"/>
                </a:lnTo>
                <a:lnTo>
                  <a:pt x="49840" y="77380"/>
                </a:lnTo>
                <a:lnTo>
                  <a:pt x="49850" y="77390"/>
                </a:lnTo>
                <a:lnTo>
                  <a:pt x="49860" y="77400"/>
                </a:lnTo>
                <a:lnTo>
                  <a:pt x="49860" y="77410"/>
                </a:lnTo>
                <a:lnTo>
                  <a:pt x="49860" y="77420"/>
                </a:lnTo>
                <a:lnTo>
                  <a:pt x="49870" y="77440"/>
                </a:lnTo>
                <a:lnTo>
                  <a:pt x="49870" y="77450"/>
                </a:lnTo>
                <a:lnTo>
                  <a:pt x="49880" y="77460"/>
                </a:lnTo>
                <a:lnTo>
                  <a:pt x="49900" y="77530"/>
                </a:lnTo>
                <a:lnTo>
                  <a:pt x="49920" y="77580"/>
                </a:lnTo>
                <a:lnTo>
                  <a:pt x="49930" y="77620"/>
                </a:lnTo>
                <a:lnTo>
                  <a:pt x="49930" y="77630"/>
                </a:lnTo>
                <a:lnTo>
                  <a:pt x="49930" y="77640"/>
                </a:lnTo>
                <a:lnTo>
                  <a:pt x="49960" y="77660"/>
                </a:lnTo>
                <a:lnTo>
                  <a:pt x="49970" y="77660"/>
                </a:lnTo>
                <a:lnTo>
                  <a:pt x="49990" y="77660"/>
                </a:lnTo>
                <a:lnTo>
                  <a:pt x="50020" y="77670"/>
                </a:lnTo>
                <a:lnTo>
                  <a:pt x="50040" y="77670"/>
                </a:lnTo>
                <a:lnTo>
                  <a:pt x="50060" y="77670"/>
                </a:lnTo>
                <a:lnTo>
                  <a:pt x="50110" y="77670"/>
                </a:lnTo>
                <a:lnTo>
                  <a:pt x="50120" y="77680"/>
                </a:lnTo>
                <a:lnTo>
                  <a:pt x="50130" y="77690"/>
                </a:lnTo>
                <a:lnTo>
                  <a:pt x="50140" y="77700"/>
                </a:lnTo>
                <a:lnTo>
                  <a:pt x="50140" y="77710"/>
                </a:lnTo>
                <a:lnTo>
                  <a:pt x="50150" y="77730"/>
                </a:lnTo>
                <a:lnTo>
                  <a:pt x="50150" y="77740"/>
                </a:lnTo>
                <a:lnTo>
                  <a:pt x="50180" y="77790"/>
                </a:lnTo>
                <a:lnTo>
                  <a:pt x="50180" y="77800"/>
                </a:lnTo>
                <a:lnTo>
                  <a:pt x="50190" y="77820"/>
                </a:lnTo>
                <a:lnTo>
                  <a:pt x="50200" y="77830"/>
                </a:lnTo>
                <a:lnTo>
                  <a:pt x="50200" y="77840"/>
                </a:lnTo>
                <a:lnTo>
                  <a:pt x="50190" y="77850"/>
                </a:lnTo>
                <a:lnTo>
                  <a:pt x="50190" y="77860"/>
                </a:lnTo>
                <a:lnTo>
                  <a:pt x="50190" y="77880"/>
                </a:lnTo>
                <a:lnTo>
                  <a:pt x="50190" y="77920"/>
                </a:lnTo>
                <a:lnTo>
                  <a:pt x="50190" y="77960"/>
                </a:lnTo>
                <a:lnTo>
                  <a:pt x="50180" y="77980"/>
                </a:lnTo>
                <a:lnTo>
                  <a:pt x="50160" y="78000"/>
                </a:lnTo>
                <a:lnTo>
                  <a:pt x="50160" y="78010"/>
                </a:lnTo>
                <a:lnTo>
                  <a:pt x="50160" y="78050"/>
                </a:lnTo>
                <a:lnTo>
                  <a:pt x="50160" y="78070"/>
                </a:lnTo>
                <a:lnTo>
                  <a:pt x="50170" y="78090"/>
                </a:lnTo>
                <a:lnTo>
                  <a:pt x="50170" y="78130"/>
                </a:lnTo>
                <a:lnTo>
                  <a:pt x="50180" y="78150"/>
                </a:lnTo>
                <a:lnTo>
                  <a:pt x="50180" y="78160"/>
                </a:lnTo>
                <a:lnTo>
                  <a:pt x="50190" y="78170"/>
                </a:lnTo>
                <a:lnTo>
                  <a:pt x="50190" y="78180"/>
                </a:lnTo>
                <a:lnTo>
                  <a:pt x="50190" y="78200"/>
                </a:lnTo>
                <a:lnTo>
                  <a:pt x="50200" y="78210"/>
                </a:lnTo>
                <a:lnTo>
                  <a:pt x="50260" y="78270"/>
                </a:lnTo>
                <a:lnTo>
                  <a:pt x="50250" y="78330"/>
                </a:lnTo>
                <a:lnTo>
                  <a:pt x="50240" y="78380"/>
                </a:lnTo>
                <a:lnTo>
                  <a:pt x="50230" y="78410"/>
                </a:lnTo>
                <a:lnTo>
                  <a:pt x="50230" y="78430"/>
                </a:lnTo>
                <a:lnTo>
                  <a:pt x="50220" y="78460"/>
                </a:lnTo>
                <a:lnTo>
                  <a:pt x="50220" y="78490"/>
                </a:lnTo>
                <a:lnTo>
                  <a:pt x="50210" y="78510"/>
                </a:lnTo>
                <a:lnTo>
                  <a:pt x="50210" y="78530"/>
                </a:lnTo>
                <a:lnTo>
                  <a:pt x="50210" y="78550"/>
                </a:lnTo>
                <a:lnTo>
                  <a:pt x="50200" y="78570"/>
                </a:lnTo>
                <a:lnTo>
                  <a:pt x="50200" y="78580"/>
                </a:lnTo>
                <a:lnTo>
                  <a:pt x="50200" y="78600"/>
                </a:lnTo>
                <a:lnTo>
                  <a:pt x="50190" y="78620"/>
                </a:lnTo>
                <a:lnTo>
                  <a:pt x="50190" y="78650"/>
                </a:lnTo>
                <a:lnTo>
                  <a:pt x="50180" y="78670"/>
                </a:lnTo>
                <a:lnTo>
                  <a:pt x="50180" y="78700"/>
                </a:lnTo>
                <a:lnTo>
                  <a:pt x="50170" y="78720"/>
                </a:lnTo>
                <a:lnTo>
                  <a:pt x="50170" y="78750"/>
                </a:lnTo>
                <a:lnTo>
                  <a:pt x="50160" y="78760"/>
                </a:lnTo>
                <a:lnTo>
                  <a:pt x="50160" y="78780"/>
                </a:lnTo>
                <a:lnTo>
                  <a:pt x="50160" y="78790"/>
                </a:lnTo>
                <a:lnTo>
                  <a:pt x="50150" y="78800"/>
                </a:lnTo>
                <a:lnTo>
                  <a:pt x="50150" y="78820"/>
                </a:lnTo>
                <a:lnTo>
                  <a:pt x="50150" y="78840"/>
                </a:lnTo>
                <a:lnTo>
                  <a:pt x="50140" y="78850"/>
                </a:lnTo>
                <a:lnTo>
                  <a:pt x="50140" y="78870"/>
                </a:lnTo>
                <a:lnTo>
                  <a:pt x="50140" y="78890"/>
                </a:lnTo>
                <a:lnTo>
                  <a:pt x="50130" y="78920"/>
                </a:lnTo>
                <a:lnTo>
                  <a:pt x="50130" y="78940"/>
                </a:lnTo>
                <a:lnTo>
                  <a:pt x="50120" y="78960"/>
                </a:lnTo>
                <a:lnTo>
                  <a:pt x="50120" y="78980"/>
                </a:lnTo>
                <a:lnTo>
                  <a:pt x="50120" y="79000"/>
                </a:lnTo>
                <a:lnTo>
                  <a:pt x="50110" y="79020"/>
                </a:lnTo>
                <a:lnTo>
                  <a:pt x="50110" y="79040"/>
                </a:lnTo>
                <a:lnTo>
                  <a:pt x="50100" y="79070"/>
                </a:lnTo>
                <a:lnTo>
                  <a:pt x="50100" y="79090"/>
                </a:lnTo>
                <a:lnTo>
                  <a:pt x="50090" y="79120"/>
                </a:lnTo>
                <a:lnTo>
                  <a:pt x="50090" y="79130"/>
                </a:lnTo>
                <a:lnTo>
                  <a:pt x="50080" y="79150"/>
                </a:lnTo>
                <a:lnTo>
                  <a:pt x="50070" y="79160"/>
                </a:lnTo>
                <a:lnTo>
                  <a:pt x="50050" y="79180"/>
                </a:lnTo>
                <a:lnTo>
                  <a:pt x="50010" y="79200"/>
                </a:lnTo>
                <a:lnTo>
                  <a:pt x="49980" y="79230"/>
                </a:lnTo>
                <a:lnTo>
                  <a:pt x="49940" y="79260"/>
                </a:lnTo>
                <a:lnTo>
                  <a:pt x="49900" y="79290"/>
                </a:lnTo>
                <a:lnTo>
                  <a:pt x="49880" y="79300"/>
                </a:lnTo>
                <a:lnTo>
                  <a:pt x="49870" y="79300"/>
                </a:lnTo>
                <a:lnTo>
                  <a:pt x="49870" y="79330"/>
                </a:lnTo>
                <a:lnTo>
                  <a:pt x="49870" y="79350"/>
                </a:lnTo>
                <a:lnTo>
                  <a:pt x="49870" y="79370"/>
                </a:lnTo>
                <a:lnTo>
                  <a:pt x="49860" y="79380"/>
                </a:lnTo>
                <a:lnTo>
                  <a:pt x="49860" y="79400"/>
                </a:lnTo>
                <a:lnTo>
                  <a:pt x="49860" y="79410"/>
                </a:lnTo>
                <a:lnTo>
                  <a:pt x="49860" y="79420"/>
                </a:lnTo>
                <a:lnTo>
                  <a:pt x="49860" y="79430"/>
                </a:lnTo>
                <a:lnTo>
                  <a:pt x="49860" y="79460"/>
                </a:lnTo>
                <a:lnTo>
                  <a:pt x="49850" y="79490"/>
                </a:lnTo>
                <a:lnTo>
                  <a:pt x="49850" y="79520"/>
                </a:lnTo>
                <a:lnTo>
                  <a:pt x="49850" y="79540"/>
                </a:lnTo>
                <a:lnTo>
                  <a:pt x="49840" y="79580"/>
                </a:lnTo>
                <a:lnTo>
                  <a:pt x="49840" y="79610"/>
                </a:lnTo>
                <a:lnTo>
                  <a:pt x="49830" y="79640"/>
                </a:lnTo>
                <a:lnTo>
                  <a:pt x="49830" y="79670"/>
                </a:lnTo>
                <a:lnTo>
                  <a:pt x="49830" y="79710"/>
                </a:lnTo>
                <a:lnTo>
                  <a:pt x="49820" y="79740"/>
                </a:lnTo>
                <a:lnTo>
                  <a:pt x="49820" y="79770"/>
                </a:lnTo>
                <a:lnTo>
                  <a:pt x="49810" y="79800"/>
                </a:lnTo>
                <a:lnTo>
                  <a:pt x="49810" y="79840"/>
                </a:lnTo>
                <a:lnTo>
                  <a:pt x="49810" y="79870"/>
                </a:lnTo>
                <a:lnTo>
                  <a:pt x="49800" y="79910"/>
                </a:lnTo>
                <a:lnTo>
                  <a:pt x="49800" y="79940"/>
                </a:lnTo>
                <a:lnTo>
                  <a:pt x="49790" y="79970"/>
                </a:lnTo>
                <a:lnTo>
                  <a:pt x="49790" y="80010"/>
                </a:lnTo>
                <a:lnTo>
                  <a:pt x="49790" y="80040"/>
                </a:lnTo>
                <a:lnTo>
                  <a:pt x="49780" y="80070"/>
                </a:lnTo>
                <a:lnTo>
                  <a:pt x="49780" y="80100"/>
                </a:lnTo>
                <a:lnTo>
                  <a:pt x="49770" y="80140"/>
                </a:lnTo>
                <a:lnTo>
                  <a:pt x="49770" y="80170"/>
                </a:lnTo>
                <a:lnTo>
                  <a:pt x="49760" y="80210"/>
                </a:lnTo>
                <a:lnTo>
                  <a:pt x="49760" y="80240"/>
                </a:lnTo>
                <a:lnTo>
                  <a:pt x="49760" y="80270"/>
                </a:lnTo>
                <a:lnTo>
                  <a:pt x="49750" y="80300"/>
                </a:lnTo>
                <a:lnTo>
                  <a:pt x="49750" y="80340"/>
                </a:lnTo>
                <a:lnTo>
                  <a:pt x="49740" y="80360"/>
                </a:lnTo>
                <a:lnTo>
                  <a:pt x="49740" y="80380"/>
                </a:lnTo>
                <a:lnTo>
                  <a:pt x="49740" y="80420"/>
                </a:lnTo>
                <a:lnTo>
                  <a:pt x="49730" y="80460"/>
                </a:lnTo>
                <a:lnTo>
                  <a:pt x="49730" y="80480"/>
                </a:lnTo>
                <a:lnTo>
                  <a:pt x="49720" y="80510"/>
                </a:lnTo>
                <a:lnTo>
                  <a:pt x="49720" y="80540"/>
                </a:lnTo>
                <a:lnTo>
                  <a:pt x="49710" y="80580"/>
                </a:lnTo>
                <a:lnTo>
                  <a:pt x="49710" y="80610"/>
                </a:lnTo>
                <a:lnTo>
                  <a:pt x="49710" y="80650"/>
                </a:lnTo>
                <a:lnTo>
                  <a:pt x="49700" y="80670"/>
                </a:lnTo>
                <a:lnTo>
                  <a:pt x="49700" y="80690"/>
                </a:lnTo>
                <a:lnTo>
                  <a:pt x="49700" y="80700"/>
                </a:lnTo>
                <a:lnTo>
                  <a:pt x="49700" y="80710"/>
                </a:lnTo>
                <a:lnTo>
                  <a:pt x="49690" y="80750"/>
                </a:lnTo>
                <a:lnTo>
                  <a:pt x="49690" y="80780"/>
                </a:lnTo>
                <a:lnTo>
                  <a:pt x="49690" y="80800"/>
                </a:lnTo>
                <a:lnTo>
                  <a:pt x="49680" y="80830"/>
                </a:lnTo>
                <a:lnTo>
                  <a:pt x="49680" y="80860"/>
                </a:lnTo>
                <a:lnTo>
                  <a:pt x="49680" y="80890"/>
                </a:lnTo>
                <a:lnTo>
                  <a:pt x="49670" y="80920"/>
                </a:lnTo>
                <a:lnTo>
                  <a:pt x="49670" y="80950"/>
                </a:lnTo>
                <a:lnTo>
                  <a:pt x="49670" y="80990"/>
                </a:lnTo>
                <a:lnTo>
                  <a:pt x="49660" y="81020"/>
                </a:lnTo>
                <a:lnTo>
                  <a:pt x="49660" y="81030"/>
                </a:lnTo>
                <a:lnTo>
                  <a:pt x="49660" y="81040"/>
                </a:lnTo>
                <a:lnTo>
                  <a:pt x="49650" y="81040"/>
                </a:lnTo>
                <a:lnTo>
                  <a:pt x="49640" y="81050"/>
                </a:lnTo>
                <a:lnTo>
                  <a:pt x="49630" y="81040"/>
                </a:lnTo>
                <a:lnTo>
                  <a:pt x="49630" y="81050"/>
                </a:lnTo>
                <a:lnTo>
                  <a:pt x="49620" y="81050"/>
                </a:lnTo>
                <a:lnTo>
                  <a:pt x="49610" y="81050"/>
                </a:lnTo>
                <a:lnTo>
                  <a:pt x="49600" y="81050"/>
                </a:lnTo>
                <a:lnTo>
                  <a:pt x="49590" y="81050"/>
                </a:lnTo>
                <a:lnTo>
                  <a:pt x="49580" y="81050"/>
                </a:lnTo>
                <a:lnTo>
                  <a:pt x="49570" y="81050"/>
                </a:lnTo>
                <a:lnTo>
                  <a:pt x="49560" y="81050"/>
                </a:lnTo>
                <a:lnTo>
                  <a:pt x="49550" y="81040"/>
                </a:lnTo>
                <a:lnTo>
                  <a:pt x="49540" y="81040"/>
                </a:lnTo>
                <a:lnTo>
                  <a:pt x="49530" y="81050"/>
                </a:lnTo>
                <a:lnTo>
                  <a:pt x="49520" y="81050"/>
                </a:lnTo>
                <a:lnTo>
                  <a:pt x="49510" y="81050"/>
                </a:lnTo>
                <a:lnTo>
                  <a:pt x="49510" y="81090"/>
                </a:lnTo>
                <a:lnTo>
                  <a:pt x="49510" y="81120"/>
                </a:lnTo>
                <a:lnTo>
                  <a:pt x="49510" y="81150"/>
                </a:lnTo>
                <a:lnTo>
                  <a:pt x="49510" y="81180"/>
                </a:lnTo>
                <a:lnTo>
                  <a:pt x="49510" y="81210"/>
                </a:lnTo>
                <a:lnTo>
                  <a:pt x="49510" y="81240"/>
                </a:lnTo>
                <a:lnTo>
                  <a:pt x="49510" y="81270"/>
                </a:lnTo>
                <a:lnTo>
                  <a:pt x="49510" y="81300"/>
                </a:lnTo>
                <a:lnTo>
                  <a:pt x="49510" y="81340"/>
                </a:lnTo>
                <a:lnTo>
                  <a:pt x="49510" y="81370"/>
                </a:lnTo>
                <a:lnTo>
                  <a:pt x="49510" y="81400"/>
                </a:lnTo>
                <a:lnTo>
                  <a:pt x="49510" y="81430"/>
                </a:lnTo>
                <a:lnTo>
                  <a:pt x="49510" y="81460"/>
                </a:lnTo>
                <a:lnTo>
                  <a:pt x="49510" y="81500"/>
                </a:lnTo>
                <a:lnTo>
                  <a:pt x="49510" y="81530"/>
                </a:lnTo>
                <a:lnTo>
                  <a:pt x="49510" y="81560"/>
                </a:lnTo>
                <a:lnTo>
                  <a:pt x="49510" y="81590"/>
                </a:lnTo>
                <a:lnTo>
                  <a:pt x="49510" y="81620"/>
                </a:lnTo>
                <a:lnTo>
                  <a:pt x="49510" y="81660"/>
                </a:lnTo>
                <a:lnTo>
                  <a:pt x="49510" y="81690"/>
                </a:lnTo>
                <a:lnTo>
                  <a:pt x="49510" y="81720"/>
                </a:lnTo>
                <a:lnTo>
                  <a:pt x="49510" y="81750"/>
                </a:lnTo>
                <a:lnTo>
                  <a:pt x="49510" y="81780"/>
                </a:lnTo>
                <a:lnTo>
                  <a:pt x="49510" y="81810"/>
                </a:lnTo>
                <a:lnTo>
                  <a:pt x="49510" y="81830"/>
                </a:lnTo>
                <a:lnTo>
                  <a:pt x="49510" y="81850"/>
                </a:lnTo>
                <a:lnTo>
                  <a:pt x="49510" y="81860"/>
                </a:lnTo>
                <a:lnTo>
                  <a:pt x="49510" y="81870"/>
                </a:lnTo>
                <a:lnTo>
                  <a:pt x="49500" y="81880"/>
                </a:lnTo>
                <a:lnTo>
                  <a:pt x="49500" y="81890"/>
                </a:lnTo>
                <a:lnTo>
                  <a:pt x="49500" y="81900"/>
                </a:lnTo>
                <a:lnTo>
                  <a:pt x="49510" y="81900"/>
                </a:lnTo>
                <a:lnTo>
                  <a:pt x="49500" y="81910"/>
                </a:lnTo>
                <a:lnTo>
                  <a:pt x="49500" y="81920"/>
                </a:lnTo>
                <a:lnTo>
                  <a:pt x="49500" y="81930"/>
                </a:lnTo>
                <a:lnTo>
                  <a:pt x="49500" y="81940"/>
                </a:lnTo>
                <a:lnTo>
                  <a:pt x="49510" y="81950"/>
                </a:lnTo>
                <a:lnTo>
                  <a:pt x="49500" y="81950"/>
                </a:lnTo>
                <a:lnTo>
                  <a:pt x="49490" y="81950"/>
                </a:lnTo>
                <a:lnTo>
                  <a:pt x="49480" y="81960"/>
                </a:lnTo>
                <a:lnTo>
                  <a:pt x="49470" y="81970"/>
                </a:lnTo>
                <a:lnTo>
                  <a:pt x="49460" y="81980"/>
                </a:lnTo>
                <a:lnTo>
                  <a:pt x="49470" y="81990"/>
                </a:lnTo>
                <a:lnTo>
                  <a:pt x="49460" y="81990"/>
                </a:lnTo>
                <a:lnTo>
                  <a:pt x="49440" y="81990"/>
                </a:lnTo>
                <a:lnTo>
                  <a:pt x="49430" y="81990"/>
                </a:lnTo>
                <a:lnTo>
                  <a:pt x="49420" y="82000"/>
                </a:lnTo>
                <a:lnTo>
                  <a:pt x="49410" y="82000"/>
                </a:lnTo>
                <a:lnTo>
                  <a:pt x="49400" y="82000"/>
                </a:lnTo>
                <a:lnTo>
                  <a:pt x="49390" y="82010"/>
                </a:lnTo>
                <a:lnTo>
                  <a:pt x="49380" y="82010"/>
                </a:lnTo>
                <a:lnTo>
                  <a:pt x="49370" y="82020"/>
                </a:lnTo>
                <a:lnTo>
                  <a:pt x="49360" y="82020"/>
                </a:lnTo>
                <a:lnTo>
                  <a:pt x="49340" y="82020"/>
                </a:lnTo>
                <a:lnTo>
                  <a:pt x="49330" y="82020"/>
                </a:lnTo>
                <a:lnTo>
                  <a:pt x="49320" y="82020"/>
                </a:lnTo>
                <a:lnTo>
                  <a:pt x="49320" y="82010"/>
                </a:lnTo>
                <a:lnTo>
                  <a:pt x="49310" y="82000"/>
                </a:lnTo>
                <a:lnTo>
                  <a:pt x="49300" y="81990"/>
                </a:lnTo>
                <a:lnTo>
                  <a:pt x="49300" y="81980"/>
                </a:lnTo>
                <a:lnTo>
                  <a:pt x="49290" y="81970"/>
                </a:lnTo>
                <a:lnTo>
                  <a:pt x="49290" y="81960"/>
                </a:lnTo>
                <a:lnTo>
                  <a:pt x="49280" y="81960"/>
                </a:lnTo>
                <a:lnTo>
                  <a:pt x="49280" y="81950"/>
                </a:lnTo>
                <a:lnTo>
                  <a:pt x="49270" y="81950"/>
                </a:lnTo>
                <a:lnTo>
                  <a:pt x="49260" y="81940"/>
                </a:lnTo>
                <a:lnTo>
                  <a:pt x="49250" y="81930"/>
                </a:lnTo>
                <a:lnTo>
                  <a:pt x="49240" y="81920"/>
                </a:lnTo>
                <a:lnTo>
                  <a:pt x="49230" y="81920"/>
                </a:lnTo>
                <a:lnTo>
                  <a:pt x="49230" y="81910"/>
                </a:lnTo>
                <a:lnTo>
                  <a:pt x="49220" y="81910"/>
                </a:lnTo>
                <a:lnTo>
                  <a:pt x="49210" y="81910"/>
                </a:lnTo>
                <a:lnTo>
                  <a:pt x="49200" y="81910"/>
                </a:lnTo>
                <a:lnTo>
                  <a:pt x="49190" y="81900"/>
                </a:lnTo>
                <a:lnTo>
                  <a:pt x="49180" y="81890"/>
                </a:lnTo>
                <a:lnTo>
                  <a:pt x="49170" y="81890"/>
                </a:lnTo>
                <a:lnTo>
                  <a:pt x="49170" y="81880"/>
                </a:lnTo>
                <a:lnTo>
                  <a:pt x="49170" y="81870"/>
                </a:lnTo>
                <a:lnTo>
                  <a:pt x="49160" y="81870"/>
                </a:lnTo>
                <a:lnTo>
                  <a:pt x="49150" y="81860"/>
                </a:lnTo>
                <a:lnTo>
                  <a:pt x="49140" y="81860"/>
                </a:lnTo>
                <a:lnTo>
                  <a:pt x="49130" y="81850"/>
                </a:lnTo>
                <a:lnTo>
                  <a:pt x="49120" y="81850"/>
                </a:lnTo>
                <a:lnTo>
                  <a:pt x="49110" y="81850"/>
                </a:lnTo>
                <a:lnTo>
                  <a:pt x="49100" y="81850"/>
                </a:lnTo>
                <a:lnTo>
                  <a:pt x="49090" y="81860"/>
                </a:lnTo>
                <a:lnTo>
                  <a:pt x="49080" y="81850"/>
                </a:lnTo>
                <a:lnTo>
                  <a:pt x="49070" y="81850"/>
                </a:lnTo>
                <a:lnTo>
                  <a:pt x="49060" y="81840"/>
                </a:lnTo>
                <a:lnTo>
                  <a:pt x="49060" y="81850"/>
                </a:lnTo>
                <a:lnTo>
                  <a:pt x="49050" y="81860"/>
                </a:lnTo>
                <a:lnTo>
                  <a:pt x="49040" y="81860"/>
                </a:lnTo>
                <a:lnTo>
                  <a:pt x="49030" y="81860"/>
                </a:lnTo>
                <a:lnTo>
                  <a:pt x="49020" y="81860"/>
                </a:lnTo>
                <a:lnTo>
                  <a:pt x="49010" y="81870"/>
                </a:lnTo>
                <a:lnTo>
                  <a:pt x="49000" y="81870"/>
                </a:lnTo>
                <a:lnTo>
                  <a:pt x="48990" y="81880"/>
                </a:lnTo>
                <a:lnTo>
                  <a:pt x="48990" y="81890"/>
                </a:lnTo>
                <a:lnTo>
                  <a:pt x="48980" y="81900"/>
                </a:lnTo>
                <a:lnTo>
                  <a:pt x="48970" y="81900"/>
                </a:lnTo>
                <a:lnTo>
                  <a:pt x="48960" y="81900"/>
                </a:lnTo>
                <a:lnTo>
                  <a:pt x="48960" y="81890"/>
                </a:lnTo>
                <a:lnTo>
                  <a:pt x="48950" y="81880"/>
                </a:lnTo>
                <a:lnTo>
                  <a:pt x="48920" y="81880"/>
                </a:lnTo>
                <a:lnTo>
                  <a:pt x="48890" y="81880"/>
                </a:lnTo>
                <a:lnTo>
                  <a:pt x="48870" y="81880"/>
                </a:lnTo>
                <a:lnTo>
                  <a:pt x="48840" y="81880"/>
                </a:lnTo>
                <a:lnTo>
                  <a:pt x="48810" y="81880"/>
                </a:lnTo>
                <a:lnTo>
                  <a:pt x="48780" y="81890"/>
                </a:lnTo>
                <a:lnTo>
                  <a:pt x="48750" y="81890"/>
                </a:lnTo>
                <a:lnTo>
                  <a:pt x="48730" y="81890"/>
                </a:lnTo>
                <a:lnTo>
                  <a:pt x="48700" y="81890"/>
                </a:lnTo>
                <a:lnTo>
                  <a:pt x="48670" y="81890"/>
                </a:lnTo>
                <a:lnTo>
                  <a:pt x="48650" y="81890"/>
                </a:lnTo>
                <a:lnTo>
                  <a:pt x="48620" y="81900"/>
                </a:lnTo>
                <a:lnTo>
                  <a:pt x="48600" y="81900"/>
                </a:lnTo>
                <a:lnTo>
                  <a:pt x="48580" y="81900"/>
                </a:lnTo>
                <a:lnTo>
                  <a:pt x="48320" y="81900"/>
                </a:lnTo>
                <a:lnTo>
                  <a:pt x="48060" y="81910"/>
                </a:lnTo>
                <a:lnTo>
                  <a:pt x="48050" y="81910"/>
                </a:lnTo>
                <a:lnTo>
                  <a:pt x="48040" y="81880"/>
                </a:lnTo>
                <a:lnTo>
                  <a:pt x="48030" y="81820"/>
                </a:lnTo>
                <a:lnTo>
                  <a:pt x="48010" y="81740"/>
                </a:lnTo>
                <a:lnTo>
                  <a:pt x="48010" y="81710"/>
                </a:lnTo>
                <a:lnTo>
                  <a:pt x="48000" y="81670"/>
                </a:lnTo>
                <a:lnTo>
                  <a:pt x="47990" y="81610"/>
                </a:lnTo>
                <a:lnTo>
                  <a:pt x="47990" y="81570"/>
                </a:lnTo>
                <a:lnTo>
                  <a:pt x="47980" y="81520"/>
                </a:lnTo>
                <a:lnTo>
                  <a:pt x="47970" y="81490"/>
                </a:lnTo>
                <a:lnTo>
                  <a:pt x="47970" y="81440"/>
                </a:lnTo>
                <a:lnTo>
                  <a:pt x="47960" y="81400"/>
                </a:lnTo>
                <a:lnTo>
                  <a:pt x="47950" y="81370"/>
                </a:lnTo>
                <a:lnTo>
                  <a:pt x="47950" y="81360"/>
                </a:lnTo>
                <a:lnTo>
                  <a:pt x="47950" y="81350"/>
                </a:lnTo>
                <a:lnTo>
                  <a:pt x="47940" y="81310"/>
                </a:lnTo>
                <a:lnTo>
                  <a:pt x="47930" y="81220"/>
                </a:lnTo>
                <a:lnTo>
                  <a:pt x="47920" y="81170"/>
                </a:lnTo>
                <a:lnTo>
                  <a:pt x="47920" y="81160"/>
                </a:lnTo>
                <a:lnTo>
                  <a:pt x="47920" y="81140"/>
                </a:lnTo>
                <a:lnTo>
                  <a:pt x="47910" y="81080"/>
                </a:lnTo>
                <a:lnTo>
                  <a:pt x="47900" y="81040"/>
                </a:lnTo>
                <a:lnTo>
                  <a:pt x="47890" y="80980"/>
                </a:lnTo>
                <a:lnTo>
                  <a:pt x="47890" y="80940"/>
                </a:lnTo>
                <a:lnTo>
                  <a:pt x="47880" y="80910"/>
                </a:lnTo>
                <a:lnTo>
                  <a:pt x="47870" y="80860"/>
                </a:lnTo>
                <a:lnTo>
                  <a:pt x="47820" y="80830"/>
                </a:lnTo>
                <a:lnTo>
                  <a:pt x="47770" y="80800"/>
                </a:lnTo>
                <a:lnTo>
                  <a:pt x="47740" y="80770"/>
                </a:lnTo>
                <a:lnTo>
                  <a:pt x="47700" y="80750"/>
                </a:lnTo>
                <a:lnTo>
                  <a:pt x="47640" y="80700"/>
                </a:lnTo>
                <a:lnTo>
                  <a:pt x="47580" y="80660"/>
                </a:lnTo>
                <a:lnTo>
                  <a:pt x="47490" y="80600"/>
                </a:lnTo>
                <a:lnTo>
                  <a:pt x="47460" y="80580"/>
                </a:lnTo>
                <a:lnTo>
                  <a:pt x="47340" y="80500"/>
                </a:lnTo>
                <a:lnTo>
                  <a:pt x="47220" y="80420"/>
                </a:lnTo>
                <a:lnTo>
                  <a:pt x="47200" y="80400"/>
                </a:lnTo>
                <a:lnTo>
                  <a:pt x="47170" y="80380"/>
                </a:lnTo>
                <a:lnTo>
                  <a:pt x="47090" y="80330"/>
                </a:lnTo>
                <a:lnTo>
                  <a:pt x="47070" y="80320"/>
                </a:lnTo>
                <a:lnTo>
                  <a:pt x="47040" y="80300"/>
                </a:lnTo>
                <a:lnTo>
                  <a:pt x="46990" y="80270"/>
                </a:lnTo>
                <a:lnTo>
                  <a:pt x="46970" y="80260"/>
                </a:lnTo>
                <a:lnTo>
                  <a:pt x="46960" y="80250"/>
                </a:lnTo>
                <a:lnTo>
                  <a:pt x="46930" y="80230"/>
                </a:lnTo>
                <a:lnTo>
                  <a:pt x="46800" y="80150"/>
                </a:lnTo>
                <a:lnTo>
                  <a:pt x="46720" y="80090"/>
                </a:lnTo>
                <a:lnTo>
                  <a:pt x="46630" y="80030"/>
                </a:lnTo>
                <a:lnTo>
                  <a:pt x="46590" y="80000"/>
                </a:lnTo>
                <a:lnTo>
                  <a:pt x="46550" y="79980"/>
                </a:lnTo>
                <a:lnTo>
                  <a:pt x="46540" y="79980"/>
                </a:lnTo>
                <a:lnTo>
                  <a:pt x="46510" y="79960"/>
                </a:lnTo>
                <a:lnTo>
                  <a:pt x="46430" y="79910"/>
                </a:lnTo>
                <a:lnTo>
                  <a:pt x="46390" y="79880"/>
                </a:lnTo>
                <a:lnTo>
                  <a:pt x="46360" y="79870"/>
                </a:lnTo>
                <a:lnTo>
                  <a:pt x="46350" y="79860"/>
                </a:lnTo>
                <a:lnTo>
                  <a:pt x="46330" y="79850"/>
                </a:lnTo>
                <a:lnTo>
                  <a:pt x="46280" y="79820"/>
                </a:lnTo>
                <a:lnTo>
                  <a:pt x="46270" y="79820"/>
                </a:lnTo>
                <a:lnTo>
                  <a:pt x="46190" y="79770"/>
                </a:lnTo>
                <a:lnTo>
                  <a:pt x="46130" y="79740"/>
                </a:lnTo>
                <a:lnTo>
                  <a:pt x="45980" y="79660"/>
                </a:lnTo>
                <a:lnTo>
                  <a:pt x="45970" y="79650"/>
                </a:lnTo>
                <a:lnTo>
                  <a:pt x="45920" y="79620"/>
                </a:lnTo>
                <a:lnTo>
                  <a:pt x="45880" y="79600"/>
                </a:lnTo>
                <a:lnTo>
                  <a:pt x="45820" y="79570"/>
                </a:lnTo>
                <a:lnTo>
                  <a:pt x="45730" y="79520"/>
                </a:lnTo>
                <a:lnTo>
                  <a:pt x="45680" y="79490"/>
                </a:lnTo>
                <a:lnTo>
                  <a:pt x="45690" y="79490"/>
                </a:lnTo>
                <a:lnTo>
                  <a:pt x="45500" y="79380"/>
                </a:lnTo>
                <a:lnTo>
                  <a:pt x="45500" y="79390"/>
                </a:lnTo>
                <a:lnTo>
                  <a:pt x="45500" y="79380"/>
                </a:lnTo>
                <a:lnTo>
                  <a:pt x="45380" y="79320"/>
                </a:lnTo>
                <a:lnTo>
                  <a:pt x="45310" y="79280"/>
                </a:lnTo>
                <a:lnTo>
                  <a:pt x="45240" y="79240"/>
                </a:lnTo>
                <a:lnTo>
                  <a:pt x="45170" y="79200"/>
                </a:lnTo>
                <a:lnTo>
                  <a:pt x="45120" y="79170"/>
                </a:lnTo>
                <a:lnTo>
                  <a:pt x="45060" y="79140"/>
                </a:lnTo>
                <a:lnTo>
                  <a:pt x="44980" y="79090"/>
                </a:lnTo>
                <a:lnTo>
                  <a:pt x="44940" y="79070"/>
                </a:lnTo>
                <a:lnTo>
                  <a:pt x="44930" y="79060"/>
                </a:lnTo>
                <a:lnTo>
                  <a:pt x="44780" y="78980"/>
                </a:lnTo>
                <a:lnTo>
                  <a:pt x="44740" y="78960"/>
                </a:lnTo>
                <a:lnTo>
                  <a:pt x="44330" y="78730"/>
                </a:lnTo>
                <a:lnTo>
                  <a:pt x="44070" y="78580"/>
                </a:lnTo>
                <a:lnTo>
                  <a:pt x="44000" y="78550"/>
                </a:lnTo>
                <a:lnTo>
                  <a:pt x="43930" y="78500"/>
                </a:lnTo>
                <a:lnTo>
                  <a:pt x="43830" y="78450"/>
                </a:lnTo>
                <a:lnTo>
                  <a:pt x="43800" y="78430"/>
                </a:lnTo>
                <a:lnTo>
                  <a:pt x="43530" y="78280"/>
                </a:lnTo>
                <a:lnTo>
                  <a:pt x="43410" y="78210"/>
                </a:lnTo>
                <a:lnTo>
                  <a:pt x="43310" y="78150"/>
                </a:lnTo>
                <a:lnTo>
                  <a:pt x="43190" y="78090"/>
                </a:lnTo>
                <a:lnTo>
                  <a:pt x="42950" y="77950"/>
                </a:lnTo>
                <a:lnTo>
                  <a:pt x="42710" y="77820"/>
                </a:lnTo>
                <a:lnTo>
                  <a:pt x="42390" y="77630"/>
                </a:lnTo>
                <a:lnTo>
                  <a:pt x="42050" y="77440"/>
                </a:lnTo>
                <a:lnTo>
                  <a:pt x="42010" y="77420"/>
                </a:lnTo>
                <a:lnTo>
                  <a:pt x="41860" y="77340"/>
                </a:lnTo>
                <a:lnTo>
                  <a:pt x="40850" y="76770"/>
                </a:lnTo>
                <a:lnTo>
                  <a:pt x="40590" y="76620"/>
                </a:lnTo>
                <a:lnTo>
                  <a:pt x="40410" y="76520"/>
                </a:lnTo>
                <a:lnTo>
                  <a:pt x="40290" y="76450"/>
                </a:lnTo>
                <a:lnTo>
                  <a:pt x="40210" y="76410"/>
                </a:lnTo>
                <a:lnTo>
                  <a:pt x="40120" y="76360"/>
                </a:lnTo>
                <a:lnTo>
                  <a:pt x="40030" y="76310"/>
                </a:lnTo>
                <a:lnTo>
                  <a:pt x="40000" y="76290"/>
                </a:lnTo>
                <a:lnTo>
                  <a:pt x="39990" y="76290"/>
                </a:lnTo>
                <a:lnTo>
                  <a:pt x="39980" y="76280"/>
                </a:lnTo>
                <a:lnTo>
                  <a:pt x="39950" y="76270"/>
                </a:lnTo>
                <a:lnTo>
                  <a:pt x="39940" y="76260"/>
                </a:lnTo>
                <a:lnTo>
                  <a:pt x="39920" y="76250"/>
                </a:lnTo>
                <a:lnTo>
                  <a:pt x="39900" y="76240"/>
                </a:lnTo>
                <a:lnTo>
                  <a:pt x="39840" y="76200"/>
                </a:lnTo>
                <a:lnTo>
                  <a:pt x="39760" y="76160"/>
                </a:lnTo>
                <a:lnTo>
                  <a:pt x="39720" y="76130"/>
                </a:lnTo>
                <a:lnTo>
                  <a:pt x="39710" y="76130"/>
                </a:lnTo>
                <a:lnTo>
                  <a:pt x="39680" y="76110"/>
                </a:lnTo>
                <a:lnTo>
                  <a:pt x="39670" y="76110"/>
                </a:lnTo>
                <a:lnTo>
                  <a:pt x="39660" y="76100"/>
                </a:lnTo>
                <a:lnTo>
                  <a:pt x="39060" y="75770"/>
                </a:lnTo>
                <a:lnTo>
                  <a:pt x="38710" y="75570"/>
                </a:lnTo>
                <a:lnTo>
                  <a:pt x="38450" y="75430"/>
                </a:lnTo>
                <a:lnTo>
                  <a:pt x="38240" y="75320"/>
                </a:lnTo>
                <a:lnTo>
                  <a:pt x="38240" y="75310"/>
                </a:lnTo>
                <a:lnTo>
                  <a:pt x="37640" y="74980"/>
                </a:lnTo>
                <a:lnTo>
                  <a:pt x="37570" y="74940"/>
                </a:lnTo>
                <a:lnTo>
                  <a:pt x="37450" y="74870"/>
                </a:lnTo>
                <a:lnTo>
                  <a:pt x="37400" y="74850"/>
                </a:lnTo>
                <a:lnTo>
                  <a:pt x="37330" y="74810"/>
                </a:lnTo>
                <a:lnTo>
                  <a:pt x="37240" y="74750"/>
                </a:lnTo>
                <a:lnTo>
                  <a:pt x="37050" y="74640"/>
                </a:lnTo>
                <a:lnTo>
                  <a:pt x="37000" y="74620"/>
                </a:lnTo>
                <a:lnTo>
                  <a:pt x="36910" y="74570"/>
                </a:lnTo>
                <a:lnTo>
                  <a:pt x="36820" y="74520"/>
                </a:lnTo>
                <a:lnTo>
                  <a:pt x="36810" y="74510"/>
                </a:lnTo>
                <a:lnTo>
                  <a:pt x="36750" y="74480"/>
                </a:lnTo>
                <a:lnTo>
                  <a:pt x="36680" y="74440"/>
                </a:lnTo>
                <a:lnTo>
                  <a:pt x="36620" y="74400"/>
                </a:lnTo>
                <a:lnTo>
                  <a:pt x="36610" y="74400"/>
                </a:lnTo>
                <a:lnTo>
                  <a:pt x="36440" y="74300"/>
                </a:lnTo>
                <a:lnTo>
                  <a:pt x="36130" y="74130"/>
                </a:lnTo>
                <a:lnTo>
                  <a:pt x="35930" y="74010"/>
                </a:lnTo>
                <a:lnTo>
                  <a:pt x="35820" y="73950"/>
                </a:lnTo>
                <a:lnTo>
                  <a:pt x="35700" y="73880"/>
                </a:lnTo>
                <a:lnTo>
                  <a:pt x="35620" y="73840"/>
                </a:lnTo>
                <a:lnTo>
                  <a:pt x="35220" y="73620"/>
                </a:lnTo>
                <a:lnTo>
                  <a:pt x="35160" y="73580"/>
                </a:lnTo>
                <a:lnTo>
                  <a:pt x="35050" y="73520"/>
                </a:lnTo>
                <a:lnTo>
                  <a:pt x="34950" y="73460"/>
                </a:lnTo>
                <a:lnTo>
                  <a:pt x="34830" y="73390"/>
                </a:lnTo>
                <a:lnTo>
                  <a:pt x="34780" y="73370"/>
                </a:lnTo>
                <a:lnTo>
                  <a:pt x="34720" y="73330"/>
                </a:lnTo>
                <a:lnTo>
                  <a:pt x="34590" y="73260"/>
                </a:lnTo>
                <a:lnTo>
                  <a:pt x="34470" y="73200"/>
                </a:lnTo>
                <a:lnTo>
                  <a:pt x="34430" y="73180"/>
                </a:lnTo>
                <a:lnTo>
                  <a:pt x="34370" y="73140"/>
                </a:lnTo>
                <a:lnTo>
                  <a:pt x="34250" y="73080"/>
                </a:lnTo>
                <a:lnTo>
                  <a:pt x="34140" y="73010"/>
                </a:lnTo>
                <a:lnTo>
                  <a:pt x="34010" y="72940"/>
                </a:lnTo>
                <a:lnTo>
                  <a:pt x="33900" y="72870"/>
                </a:lnTo>
                <a:lnTo>
                  <a:pt x="33800" y="72820"/>
                </a:lnTo>
                <a:lnTo>
                  <a:pt x="33490" y="72620"/>
                </a:lnTo>
                <a:lnTo>
                  <a:pt x="33180" y="72450"/>
                </a:lnTo>
                <a:lnTo>
                  <a:pt x="33090" y="72400"/>
                </a:lnTo>
                <a:lnTo>
                  <a:pt x="33030" y="72370"/>
                </a:lnTo>
                <a:lnTo>
                  <a:pt x="32830" y="72250"/>
                </a:lnTo>
                <a:lnTo>
                  <a:pt x="32830" y="72240"/>
                </a:lnTo>
                <a:lnTo>
                  <a:pt x="32830" y="72190"/>
                </a:lnTo>
                <a:lnTo>
                  <a:pt x="32830" y="72160"/>
                </a:lnTo>
                <a:lnTo>
                  <a:pt x="32830" y="72060"/>
                </a:lnTo>
                <a:lnTo>
                  <a:pt x="32850" y="72060"/>
                </a:lnTo>
                <a:lnTo>
                  <a:pt x="32920" y="72060"/>
                </a:lnTo>
                <a:lnTo>
                  <a:pt x="33000" y="72070"/>
                </a:lnTo>
                <a:lnTo>
                  <a:pt x="33070" y="72070"/>
                </a:lnTo>
                <a:lnTo>
                  <a:pt x="33070" y="72000"/>
                </a:lnTo>
                <a:lnTo>
                  <a:pt x="33070" y="71990"/>
                </a:lnTo>
                <a:lnTo>
                  <a:pt x="33070" y="71880"/>
                </a:lnTo>
                <a:lnTo>
                  <a:pt x="33070" y="71760"/>
                </a:lnTo>
                <a:lnTo>
                  <a:pt x="33070" y="71710"/>
                </a:lnTo>
                <a:lnTo>
                  <a:pt x="33050" y="71710"/>
                </a:lnTo>
                <a:lnTo>
                  <a:pt x="33040" y="71710"/>
                </a:lnTo>
                <a:lnTo>
                  <a:pt x="33030" y="71700"/>
                </a:lnTo>
                <a:lnTo>
                  <a:pt x="33030" y="71670"/>
                </a:lnTo>
                <a:lnTo>
                  <a:pt x="33020" y="71660"/>
                </a:lnTo>
                <a:lnTo>
                  <a:pt x="33020" y="71650"/>
                </a:lnTo>
                <a:lnTo>
                  <a:pt x="33030" y="71650"/>
                </a:lnTo>
                <a:lnTo>
                  <a:pt x="33030" y="71640"/>
                </a:lnTo>
                <a:lnTo>
                  <a:pt x="33030" y="71630"/>
                </a:lnTo>
                <a:lnTo>
                  <a:pt x="33030" y="71620"/>
                </a:lnTo>
                <a:lnTo>
                  <a:pt x="33020" y="71600"/>
                </a:lnTo>
                <a:lnTo>
                  <a:pt x="33040" y="71590"/>
                </a:lnTo>
                <a:lnTo>
                  <a:pt x="33040" y="71580"/>
                </a:lnTo>
                <a:lnTo>
                  <a:pt x="33050" y="71570"/>
                </a:lnTo>
                <a:lnTo>
                  <a:pt x="33060" y="71540"/>
                </a:lnTo>
                <a:lnTo>
                  <a:pt x="33070" y="71550"/>
                </a:lnTo>
                <a:lnTo>
                  <a:pt x="33080" y="71560"/>
                </a:lnTo>
                <a:lnTo>
                  <a:pt x="33080" y="71550"/>
                </a:lnTo>
                <a:lnTo>
                  <a:pt x="33080" y="71540"/>
                </a:lnTo>
                <a:lnTo>
                  <a:pt x="33080" y="71530"/>
                </a:lnTo>
                <a:lnTo>
                  <a:pt x="33080" y="71520"/>
                </a:lnTo>
                <a:lnTo>
                  <a:pt x="33080" y="71510"/>
                </a:lnTo>
                <a:lnTo>
                  <a:pt x="33080" y="71490"/>
                </a:lnTo>
                <a:lnTo>
                  <a:pt x="33080" y="71480"/>
                </a:lnTo>
                <a:lnTo>
                  <a:pt x="33080" y="71470"/>
                </a:lnTo>
                <a:lnTo>
                  <a:pt x="33080" y="71460"/>
                </a:lnTo>
                <a:lnTo>
                  <a:pt x="33080" y="71450"/>
                </a:lnTo>
                <a:lnTo>
                  <a:pt x="33080" y="71440"/>
                </a:lnTo>
                <a:lnTo>
                  <a:pt x="33090" y="71430"/>
                </a:lnTo>
                <a:lnTo>
                  <a:pt x="33100" y="71420"/>
                </a:lnTo>
                <a:lnTo>
                  <a:pt x="33100" y="71430"/>
                </a:lnTo>
                <a:lnTo>
                  <a:pt x="33110" y="71440"/>
                </a:lnTo>
                <a:lnTo>
                  <a:pt x="33120" y="71430"/>
                </a:lnTo>
                <a:lnTo>
                  <a:pt x="33120" y="71420"/>
                </a:lnTo>
                <a:lnTo>
                  <a:pt x="33130" y="71410"/>
                </a:lnTo>
                <a:lnTo>
                  <a:pt x="33140" y="71400"/>
                </a:lnTo>
                <a:lnTo>
                  <a:pt x="33140" y="71390"/>
                </a:lnTo>
                <a:lnTo>
                  <a:pt x="33150" y="71380"/>
                </a:lnTo>
                <a:lnTo>
                  <a:pt x="33150" y="71370"/>
                </a:lnTo>
                <a:lnTo>
                  <a:pt x="33150" y="71360"/>
                </a:lnTo>
                <a:lnTo>
                  <a:pt x="33140" y="71350"/>
                </a:lnTo>
                <a:lnTo>
                  <a:pt x="33130" y="71340"/>
                </a:lnTo>
                <a:lnTo>
                  <a:pt x="33120" y="71340"/>
                </a:lnTo>
                <a:lnTo>
                  <a:pt x="33110" y="71320"/>
                </a:lnTo>
                <a:lnTo>
                  <a:pt x="33120" y="71320"/>
                </a:lnTo>
                <a:lnTo>
                  <a:pt x="33130" y="71310"/>
                </a:lnTo>
                <a:lnTo>
                  <a:pt x="33150" y="71320"/>
                </a:lnTo>
                <a:lnTo>
                  <a:pt x="33150" y="71310"/>
                </a:lnTo>
                <a:lnTo>
                  <a:pt x="33150" y="71300"/>
                </a:lnTo>
                <a:lnTo>
                  <a:pt x="33150" y="71290"/>
                </a:lnTo>
                <a:lnTo>
                  <a:pt x="33150" y="71280"/>
                </a:lnTo>
                <a:lnTo>
                  <a:pt x="33150" y="71270"/>
                </a:lnTo>
                <a:lnTo>
                  <a:pt x="33150" y="71260"/>
                </a:lnTo>
                <a:lnTo>
                  <a:pt x="33150" y="71250"/>
                </a:lnTo>
                <a:lnTo>
                  <a:pt x="33150" y="71240"/>
                </a:lnTo>
                <a:lnTo>
                  <a:pt x="33150" y="71230"/>
                </a:lnTo>
                <a:lnTo>
                  <a:pt x="33160" y="71220"/>
                </a:lnTo>
                <a:lnTo>
                  <a:pt x="33160" y="71210"/>
                </a:lnTo>
                <a:lnTo>
                  <a:pt x="33160" y="71200"/>
                </a:lnTo>
                <a:lnTo>
                  <a:pt x="33160" y="71190"/>
                </a:lnTo>
                <a:lnTo>
                  <a:pt x="33160" y="71180"/>
                </a:lnTo>
                <a:lnTo>
                  <a:pt x="33160" y="71170"/>
                </a:lnTo>
                <a:lnTo>
                  <a:pt x="33170" y="71160"/>
                </a:lnTo>
                <a:lnTo>
                  <a:pt x="33170" y="71150"/>
                </a:lnTo>
                <a:lnTo>
                  <a:pt x="33170" y="71140"/>
                </a:lnTo>
                <a:lnTo>
                  <a:pt x="33170" y="71130"/>
                </a:lnTo>
                <a:lnTo>
                  <a:pt x="33180" y="71120"/>
                </a:lnTo>
                <a:lnTo>
                  <a:pt x="33180" y="71110"/>
                </a:lnTo>
                <a:lnTo>
                  <a:pt x="33190" y="71090"/>
                </a:lnTo>
                <a:lnTo>
                  <a:pt x="33180" y="71080"/>
                </a:lnTo>
                <a:lnTo>
                  <a:pt x="33180" y="71070"/>
                </a:lnTo>
                <a:lnTo>
                  <a:pt x="33180" y="71060"/>
                </a:lnTo>
                <a:lnTo>
                  <a:pt x="33190" y="71060"/>
                </a:lnTo>
                <a:lnTo>
                  <a:pt x="33180" y="71040"/>
                </a:lnTo>
                <a:lnTo>
                  <a:pt x="33180" y="71030"/>
                </a:lnTo>
                <a:lnTo>
                  <a:pt x="33180" y="71020"/>
                </a:lnTo>
                <a:lnTo>
                  <a:pt x="33180" y="71010"/>
                </a:lnTo>
                <a:lnTo>
                  <a:pt x="33180" y="71000"/>
                </a:lnTo>
                <a:lnTo>
                  <a:pt x="33190" y="70990"/>
                </a:lnTo>
                <a:lnTo>
                  <a:pt x="33190" y="70980"/>
                </a:lnTo>
                <a:lnTo>
                  <a:pt x="33190" y="70970"/>
                </a:lnTo>
                <a:lnTo>
                  <a:pt x="33190" y="70960"/>
                </a:lnTo>
                <a:lnTo>
                  <a:pt x="33200" y="70950"/>
                </a:lnTo>
                <a:lnTo>
                  <a:pt x="33200" y="70940"/>
                </a:lnTo>
                <a:lnTo>
                  <a:pt x="33190" y="70930"/>
                </a:lnTo>
                <a:lnTo>
                  <a:pt x="33190" y="70920"/>
                </a:lnTo>
                <a:lnTo>
                  <a:pt x="33190" y="70900"/>
                </a:lnTo>
                <a:lnTo>
                  <a:pt x="33180" y="70890"/>
                </a:lnTo>
                <a:lnTo>
                  <a:pt x="33180" y="70880"/>
                </a:lnTo>
                <a:lnTo>
                  <a:pt x="33170" y="70870"/>
                </a:lnTo>
                <a:lnTo>
                  <a:pt x="33170" y="70860"/>
                </a:lnTo>
                <a:lnTo>
                  <a:pt x="33160" y="70860"/>
                </a:lnTo>
                <a:lnTo>
                  <a:pt x="33150" y="70850"/>
                </a:lnTo>
                <a:lnTo>
                  <a:pt x="33170" y="70840"/>
                </a:lnTo>
                <a:lnTo>
                  <a:pt x="33180" y="70840"/>
                </a:lnTo>
                <a:lnTo>
                  <a:pt x="33180" y="70830"/>
                </a:lnTo>
                <a:lnTo>
                  <a:pt x="33190" y="70830"/>
                </a:lnTo>
                <a:lnTo>
                  <a:pt x="33190" y="70810"/>
                </a:lnTo>
                <a:lnTo>
                  <a:pt x="33200" y="70800"/>
                </a:lnTo>
                <a:lnTo>
                  <a:pt x="33200" y="70790"/>
                </a:lnTo>
                <a:lnTo>
                  <a:pt x="33210" y="70780"/>
                </a:lnTo>
                <a:lnTo>
                  <a:pt x="33210" y="70770"/>
                </a:lnTo>
                <a:lnTo>
                  <a:pt x="33210" y="70760"/>
                </a:lnTo>
                <a:lnTo>
                  <a:pt x="33210" y="70750"/>
                </a:lnTo>
                <a:lnTo>
                  <a:pt x="33210" y="70740"/>
                </a:lnTo>
                <a:lnTo>
                  <a:pt x="33200" y="70730"/>
                </a:lnTo>
                <a:lnTo>
                  <a:pt x="33200" y="70720"/>
                </a:lnTo>
                <a:lnTo>
                  <a:pt x="33200" y="70710"/>
                </a:lnTo>
                <a:lnTo>
                  <a:pt x="33190" y="70700"/>
                </a:lnTo>
                <a:lnTo>
                  <a:pt x="33180" y="70700"/>
                </a:lnTo>
                <a:lnTo>
                  <a:pt x="33170" y="70700"/>
                </a:lnTo>
                <a:lnTo>
                  <a:pt x="33160" y="70690"/>
                </a:lnTo>
                <a:lnTo>
                  <a:pt x="33160" y="70670"/>
                </a:lnTo>
                <a:lnTo>
                  <a:pt x="33150" y="70670"/>
                </a:lnTo>
                <a:lnTo>
                  <a:pt x="33150" y="70660"/>
                </a:lnTo>
                <a:lnTo>
                  <a:pt x="33150" y="70650"/>
                </a:lnTo>
                <a:lnTo>
                  <a:pt x="33160" y="70650"/>
                </a:lnTo>
                <a:lnTo>
                  <a:pt x="33160" y="70640"/>
                </a:lnTo>
                <a:lnTo>
                  <a:pt x="33160" y="70620"/>
                </a:lnTo>
                <a:lnTo>
                  <a:pt x="33160" y="70610"/>
                </a:lnTo>
                <a:lnTo>
                  <a:pt x="33160" y="70600"/>
                </a:lnTo>
                <a:lnTo>
                  <a:pt x="33150" y="70600"/>
                </a:lnTo>
                <a:lnTo>
                  <a:pt x="33140" y="70600"/>
                </a:lnTo>
                <a:lnTo>
                  <a:pt x="33130" y="70590"/>
                </a:lnTo>
                <a:lnTo>
                  <a:pt x="33120" y="70580"/>
                </a:lnTo>
                <a:lnTo>
                  <a:pt x="33110" y="70580"/>
                </a:lnTo>
                <a:lnTo>
                  <a:pt x="33120" y="70560"/>
                </a:lnTo>
                <a:lnTo>
                  <a:pt x="33110" y="70560"/>
                </a:lnTo>
                <a:lnTo>
                  <a:pt x="33110" y="70550"/>
                </a:lnTo>
                <a:lnTo>
                  <a:pt x="33110" y="70540"/>
                </a:lnTo>
                <a:lnTo>
                  <a:pt x="33120" y="70540"/>
                </a:lnTo>
                <a:lnTo>
                  <a:pt x="33130" y="70540"/>
                </a:lnTo>
                <a:lnTo>
                  <a:pt x="33140" y="70540"/>
                </a:lnTo>
                <a:lnTo>
                  <a:pt x="33150" y="70530"/>
                </a:lnTo>
                <a:lnTo>
                  <a:pt x="33160" y="70530"/>
                </a:lnTo>
                <a:lnTo>
                  <a:pt x="33170" y="70530"/>
                </a:lnTo>
                <a:lnTo>
                  <a:pt x="33190" y="70520"/>
                </a:lnTo>
                <a:lnTo>
                  <a:pt x="33200" y="70520"/>
                </a:lnTo>
                <a:lnTo>
                  <a:pt x="33210" y="70510"/>
                </a:lnTo>
                <a:lnTo>
                  <a:pt x="33220" y="70500"/>
                </a:lnTo>
                <a:lnTo>
                  <a:pt x="33220" y="70490"/>
                </a:lnTo>
                <a:lnTo>
                  <a:pt x="33220" y="70480"/>
                </a:lnTo>
                <a:lnTo>
                  <a:pt x="33220" y="70470"/>
                </a:lnTo>
                <a:lnTo>
                  <a:pt x="33210" y="70460"/>
                </a:lnTo>
                <a:lnTo>
                  <a:pt x="33200" y="70470"/>
                </a:lnTo>
                <a:lnTo>
                  <a:pt x="33190" y="70470"/>
                </a:lnTo>
                <a:lnTo>
                  <a:pt x="33180" y="70470"/>
                </a:lnTo>
                <a:lnTo>
                  <a:pt x="33170" y="70460"/>
                </a:lnTo>
                <a:lnTo>
                  <a:pt x="33160" y="70460"/>
                </a:lnTo>
                <a:lnTo>
                  <a:pt x="33150" y="70450"/>
                </a:lnTo>
                <a:lnTo>
                  <a:pt x="33150" y="70440"/>
                </a:lnTo>
                <a:lnTo>
                  <a:pt x="33140" y="70440"/>
                </a:lnTo>
                <a:lnTo>
                  <a:pt x="33130" y="70440"/>
                </a:lnTo>
                <a:lnTo>
                  <a:pt x="33120" y="70440"/>
                </a:lnTo>
                <a:lnTo>
                  <a:pt x="33120" y="70430"/>
                </a:lnTo>
                <a:lnTo>
                  <a:pt x="33110" y="70420"/>
                </a:lnTo>
                <a:lnTo>
                  <a:pt x="33110" y="70410"/>
                </a:lnTo>
                <a:lnTo>
                  <a:pt x="33100" y="70400"/>
                </a:lnTo>
                <a:lnTo>
                  <a:pt x="33090" y="70380"/>
                </a:lnTo>
                <a:lnTo>
                  <a:pt x="33090" y="70370"/>
                </a:lnTo>
                <a:lnTo>
                  <a:pt x="33080" y="70370"/>
                </a:lnTo>
                <a:lnTo>
                  <a:pt x="33070" y="70350"/>
                </a:lnTo>
                <a:lnTo>
                  <a:pt x="33070" y="70340"/>
                </a:lnTo>
                <a:lnTo>
                  <a:pt x="33060" y="70330"/>
                </a:lnTo>
                <a:lnTo>
                  <a:pt x="33070" y="70320"/>
                </a:lnTo>
                <a:lnTo>
                  <a:pt x="33080" y="70320"/>
                </a:lnTo>
                <a:lnTo>
                  <a:pt x="33090" y="70310"/>
                </a:lnTo>
                <a:lnTo>
                  <a:pt x="33090" y="70300"/>
                </a:lnTo>
                <a:lnTo>
                  <a:pt x="33100" y="70300"/>
                </a:lnTo>
                <a:lnTo>
                  <a:pt x="33110" y="70300"/>
                </a:lnTo>
                <a:lnTo>
                  <a:pt x="33120" y="70300"/>
                </a:lnTo>
                <a:lnTo>
                  <a:pt x="33120" y="70310"/>
                </a:lnTo>
                <a:lnTo>
                  <a:pt x="33130" y="70310"/>
                </a:lnTo>
                <a:lnTo>
                  <a:pt x="33120" y="70320"/>
                </a:lnTo>
                <a:lnTo>
                  <a:pt x="33130" y="70330"/>
                </a:lnTo>
                <a:lnTo>
                  <a:pt x="33130" y="70340"/>
                </a:lnTo>
                <a:lnTo>
                  <a:pt x="33130" y="70350"/>
                </a:lnTo>
                <a:lnTo>
                  <a:pt x="33140" y="70360"/>
                </a:lnTo>
                <a:lnTo>
                  <a:pt x="33150" y="70360"/>
                </a:lnTo>
                <a:lnTo>
                  <a:pt x="33160" y="70350"/>
                </a:lnTo>
                <a:lnTo>
                  <a:pt x="33160" y="70340"/>
                </a:lnTo>
                <a:lnTo>
                  <a:pt x="33170" y="70330"/>
                </a:lnTo>
                <a:lnTo>
                  <a:pt x="33170" y="70320"/>
                </a:lnTo>
                <a:lnTo>
                  <a:pt x="33160" y="70310"/>
                </a:lnTo>
                <a:lnTo>
                  <a:pt x="33170" y="70300"/>
                </a:lnTo>
                <a:lnTo>
                  <a:pt x="33170" y="70290"/>
                </a:lnTo>
                <a:lnTo>
                  <a:pt x="33170" y="70280"/>
                </a:lnTo>
                <a:lnTo>
                  <a:pt x="33170" y="70270"/>
                </a:lnTo>
                <a:lnTo>
                  <a:pt x="33160" y="70270"/>
                </a:lnTo>
                <a:lnTo>
                  <a:pt x="33160" y="70260"/>
                </a:lnTo>
                <a:lnTo>
                  <a:pt x="33150" y="70240"/>
                </a:lnTo>
                <a:lnTo>
                  <a:pt x="33160" y="70230"/>
                </a:lnTo>
                <a:lnTo>
                  <a:pt x="33170" y="70220"/>
                </a:lnTo>
                <a:lnTo>
                  <a:pt x="33180" y="70220"/>
                </a:lnTo>
                <a:lnTo>
                  <a:pt x="33190" y="70210"/>
                </a:lnTo>
                <a:lnTo>
                  <a:pt x="33200" y="70210"/>
                </a:lnTo>
                <a:lnTo>
                  <a:pt x="33210" y="70220"/>
                </a:lnTo>
                <a:lnTo>
                  <a:pt x="33210" y="70230"/>
                </a:lnTo>
                <a:lnTo>
                  <a:pt x="33220" y="70230"/>
                </a:lnTo>
                <a:lnTo>
                  <a:pt x="33230" y="70230"/>
                </a:lnTo>
                <a:lnTo>
                  <a:pt x="33240" y="70230"/>
                </a:lnTo>
                <a:lnTo>
                  <a:pt x="33240" y="70220"/>
                </a:lnTo>
                <a:lnTo>
                  <a:pt x="33250" y="70210"/>
                </a:lnTo>
                <a:lnTo>
                  <a:pt x="33250" y="70200"/>
                </a:lnTo>
                <a:lnTo>
                  <a:pt x="33250" y="70190"/>
                </a:lnTo>
                <a:lnTo>
                  <a:pt x="33260" y="70180"/>
                </a:lnTo>
                <a:lnTo>
                  <a:pt x="33270" y="70170"/>
                </a:lnTo>
                <a:lnTo>
                  <a:pt x="33280" y="70170"/>
                </a:lnTo>
                <a:lnTo>
                  <a:pt x="33290" y="70160"/>
                </a:lnTo>
                <a:lnTo>
                  <a:pt x="33290" y="70150"/>
                </a:lnTo>
                <a:lnTo>
                  <a:pt x="33290" y="70140"/>
                </a:lnTo>
                <a:lnTo>
                  <a:pt x="33280" y="70140"/>
                </a:lnTo>
                <a:lnTo>
                  <a:pt x="33270" y="70130"/>
                </a:lnTo>
                <a:lnTo>
                  <a:pt x="33270" y="70120"/>
                </a:lnTo>
                <a:lnTo>
                  <a:pt x="33270" y="70110"/>
                </a:lnTo>
                <a:lnTo>
                  <a:pt x="33260" y="70100"/>
                </a:lnTo>
                <a:lnTo>
                  <a:pt x="33260" y="70090"/>
                </a:lnTo>
                <a:lnTo>
                  <a:pt x="33260" y="70080"/>
                </a:lnTo>
                <a:lnTo>
                  <a:pt x="33260" y="70070"/>
                </a:lnTo>
                <a:lnTo>
                  <a:pt x="33270" y="70060"/>
                </a:lnTo>
                <a:lnTo>
                  <a:pt x="33270" y="70040"/>
                </a:lnTo>
                <a:lnTo>
                  <a:pt x="33280" y="70030"/>
                </a:lnTo>
                <a:lnTo>
                  <a:pt x="33280" y="70010"/>
                </a:lnTo>
                <a:lnTo>
                  <a:pt x="33270" y="70000"/>
                </a:lnTo>
                <a:lnTo>
                  <a:pt x="33270" y="69990"/>
                </a:lnTo>
                <a:lnTo>
                  <a:pt x="33260" y="69970"/>
                </a:lnTo>
                <a:lnTo>
                  <a:pt x="33260" y="69960"/>
                </a:lnTo>
                <a:lnTo>
                  <a:pt x="33270" y="69930"/>
                </a:lnTo>
                <a:lnTo>
                  <a:pt x="33270" y="69920"/>
                </a:lnTo>
                <a:lnTo>
                  <a:pt x="33280" y="69910"/>
                </a:lnTo>
                <a:lnTo>
                  <a:pt x="33270" y="69900"/>
                </a:lnTo>
                <a:lnTo>
                  <a:pt x="33260" y="69900"/>
                </a:lnTo>
                <a:lnTo>
                  <a:pt x="33270" y="69890"/>
                </a:lnTo>
                <a:lnTo>
                  <a:pt x="33260" y="69880"/>
                </a:lnTo>
                <a:lnTo>
                  <a:pt x="33250" y="69870"/>
                </a:lnTo>
                <a:lnTo>
                  <a:pt x="33240" y="69870"/>
                </a:lnTo>
                <a:lnTo>
                  <a:pt x="33230" y="69860"/>
                </a:lnTo>
                <a:lnTo>
                  <a:pt x="33220" y="69850"/>
                </a:lnTo>
                <a:lnTo>
                  <a:pt x="33210" y="69840"/>
                </a:lnTo>
                <a:lnTo>
                  <a:pt x="33210" y="69830"/>
                </a:lnTo>
                <a:lnTo>
                  <a:pt x="33200" y="69820"/>
                </a:lnTo>
                <a:lnTo>
                  <a:pt x="33190" y="69820"/>
                </a:lnTo>
                <a:lnTo>
                  <a:pt x="33200" y="69810"/>
                </a:lnTo>
                <a:lnTo>
                  <a:pt x="33210" y="69810"/>
                </a:lnTo>
                <a:lnTo>
                  <a:pt x="33220" y="69800"/>
                </a:lnTo>
                <a:lnTo>
                  <a:pt x="33220" y="69780"/>
                </a:lnTo>
                <a:lnTo>
                  <a:pt x="33210" y="69780"/>
                </a:lnTo>
                <a:lnTo>
                  <a:pt x="33200" y="69780"/>
                </a:lnTo>
                <a:lnTo>
                  <a:pt x="33200" y="69770"/>
                </a:lnTo>
                <a:lnTo>
                  <a:pt x="33190" y="69750"/>
                </a:lnTo>
                <a:lnTo>
                  <a:pt x="33190" y="69740"/>
                </a:lnTo>
                <a:lnTo>
                  <a:pt x="33180" y="69730"/>
                </a:lnTo>
                <a:lnTo>
                  <a:pt x="33180" y="69720"/>
                </a:lnTo>
                <a:lnTo>
                  <a:pt x="33170" y="69710"/>
                </a:lnTo>
                <a:lnTo>
                  <a:pt x="33160" y="69720"/>
                </a:lnTo>
                <a:lnTo>
                  <a:pt x="33150" y="69720"/>
                </a:lnTo>
                <a:lnTo>
                  <a:pt x="33150" y="69730"/>
                </a:lnTo>
                <a:lnTo>
                  <a:pt x="33130" y="69740"/>
                </a:lnTo>
                <a:lnTo>
                  <a:pt x="33100" y="69760"/>
                </a:lnTo>
                <a:lnTo>
                  <a:pt x="33090" y="69760"/>
                </a:lnTo>
                <a:lnTo>
                  <a:pt x="33090" y="69750"/>
                </a:lnTo>
                <a:lnTo>
                  <a:pt x="33090" y="69740"/>
                </a:lnTo>
                <a:lnTo>
                  <a:pt x="33080" y="69730"/>
                </a:lnTo>
                <a:lnTo>
                  <a:pt x="33080" y="69720"/>
                </a:lnTo>
                <a:lnTo>
                  <a:pt x="33080" y="69710"/>
                </a:lnTo>
                <a:lnTo>
                  <a:pt x="33090" y="69700"/>
                </a:lnTo>
                <a:lnTo>
                  <a:pt x="33100" y="69700"/>
                </a:lnTo>
                <a:lnTo>
                  <a:pt x="33090" y="69690"/>
                </a:lnTo>
                <a:lnTo>
                  <a:pt x="33090" y="69660"/>
                </a:lnTo>
                <a:lnTo>
                  <a:pt x="33090" y="69640"/>
                </a:lnTo>
                <a:lnTo>
                  <a:pt x="33090" y="69630"/>
                </a:lnTo>
                <a:lnTo>
                  <a:pt x="33090" y="69620"/>
                </a:lnTo>
                <a:lnTo>
                  <a:pt x="33080" y="69610"/>
                </a:lnTo>
                <a:lnTo>
                  <a:pt x="33070" y="69610"/>
                </a:lnTo>
                <a:lnTo>
                  <a:pt x="33050" y="69600"/>
                </a:lnTo>
                <a:lnTo>
                  <a:pt x="33040" y="69590"/>
                </a:lnTo>
                <a:lnTo>
                  <a:pt x="33030" y="69580"/>
                </a:lnTo>
                <a:lnTo>
                  <a:pt x="33010" y="69590"/>
                </a:lnTo>
                <a:lnTo>
                  <a:pt x="33000" y="69600"/>
                </a:lnTo>
                <a:lnTo>
                  <a:pt x="32980" y="69600"/>
                </a:lnTo>
                <a:lnTo>
                  <a:pt x="32980" y="69590"/>
                </a:lnTo>
                <a:lnTo>
                  <a:pt x="32980" y="69580"/>
                </a:lnTo>
                <a:lnTo>
                  <a:pt x="32970" y="69570"/>
                </a:lnTo>
                <a:lnTo>
                  <a:pt x="32970" y="69550"/>
                </a:lnTo>
                <a:lnTo>
                  <a:pt x="32970" y="69540"/>
                </a:lnTo>
                <a:lnTo>
                  <a:pt x="32980" y="69530"/>
                </a:lnTo>
                <a:lnTo>
                  <a:pt x="32990" y="69530"/>
                </a:lnTo>
                <a:lnTo>
                  <a:pt x="32990" y="69520"/>
                </a:lnTo>
                <a:lnTo>
                  <a:pt x="33000" y="69510"/>
                </a:lnTo>
                <a:lnTo>
                  <a:pt x="33010" y="69510"/>
                </a:lnTo>
                <a:lnTo>
                  <a:pt x="33020" y="69500"/>
                </a:lnTo>
                <a:lnTo>
                  <a:pt x="33020" y="69490"/>
                </a:lnTo>
                <a:lnTo>
                  <a:pt x="33040" y="69490"/>
                </a:lnTo>
                <a:lnTo>
                  <a:pt x="33050" y="69480"/>
                </a:lnTo>
                <a:lnTo>
                  <a:pt x="33060" y="69470"/>
                </a:lnTo>
                <a:lnTo>
                  <a:pt x="33050" y="69460"/>
                </a:lnTo>
                <a:lnTo>
                  <a:pt x="33040" y="69460"/>
                </a:lnTo>
                <a:lnTo>
                  <a:pt x="33030" y="69450"/>
                </a:lnTo>
                <a:lnTo>
                  <a:pt x="33030" y="69440"/>
                </a:lnTo>
                <a:lnTo>
                  <a:pt x="33030" y="69430"/>
                </a:lnTo>
                <a:lnTo>
                  <a:pt x="33040" y="69430"/>
                </a:lnTo>
                <a:lnTo>
                  <a:pt x="33050" y="69430"/>
                </a:lnTo>
                <a:lnTo>
                  <a:pt x="33060" y="69420"/>
                </a:lnTo>
                <a:lnTo>
                  <a:pt x="33080" y="69420"/>
                </a:lnTo>
                <a:lnTo>
                  <a:pt x="33080" y="69410"/>
                </a:lnTo>
                <a:lnTo>
                  <a:pt x="33080" y="69400"/>
                </a:lnTo>
                <a:lnTo>
                  <a:pt x="33080" y="69390"/>
                </a:lnTo>
                <a:lnTo>
                  <a:pt x="33090" y="69370"/>
                </a:lnTo>
                <a:lnTo>
                  <a:pt x="33090" y="69360"/>
                </a:lnTo>
                <a:lnTo>
                  <a:pt x="33100" y="69360"/>
                </a:lnTo>
                <a:lnTo>
                  <a:pt x="33110" y="69350"/>
                </a:lnTo>
                <a:lnTo>
                  <a:pt x="33100" y="69340"/>
                </a:lnTo>
                <a:lnTo>
                  <a:pt x="33100" y="69330"/>
                </a:lnTo>
                <a:lnTo>
                  <a:pt x="33090" y="69330"/>
                </a:lnTo>
                <a:lnTo>
                  <a:pt x="33080" y="69330"/>
                </a:lnTo>
                <a:lnTo>
                  <a:pt x="33070" y="69330"/>
                </a:lnTo>
                <a:lnTo>
                  <a:pt x="33060" y="69330"/>
                </a:lnTo>
                <a:lnTo>
                  <a:pt x="33040" y="69320"/>
                </a:lnTo>
                <a:lnTo>
                  <a:pt x="33030" y="69320"/>
                </a:lnTo>
                <a:lnTo>
                  <a:pt x="33020" y="69310"/>
                </a:lnTo>
                <a:lnTo>
                  <a:pt x="33020" y="69300"/>
                </a:lnTo>
                <a:lnTo>
                  <a:pt x="33010" y="69300"/>
                </a:lnTo>
                <a:lnTo>
                  <a:pt x="33010" y="69290"/>
                </a:lnTo>
                <a:lnTo>
                  <a:pt x="33020" y="69290"/>
                </a:lnTo>
                <a:lnTo>
                  <a:pt x="33030" y="69280"/>
                </a:lnTo>
                <a:lnTo>
                  <a:pt x="33040" y="69280"/>
                </a:lnTo>
                <a:lnTo>
                  <a:pt x="33050" y="69280"/>
                </a:lnTo>
                <a:lnTo>
                  <a:pt x="33060" y="69270"/>
                </a:lnTo>
                <a:lnTo>
                  <a:pt x="33060" y="69260"/>
                </a:lnTo>
                <a:lnTo>
                  <a:pt x="33070" y="69250"/>
                </a:lnTo>
                <a:lnTo>
                  <a:pt x="33080" y="69250"/>
                </a:lnTo>
                <a:lnTo>
                  <a:pt x="33090" y="69240"/>
                </a:lnTo>
                <a:lnTo>
                  <a:pt x="33090" y="69230"/>
                </a:lnTo>
                <a:lnTo>
                  <a:pt x="33100" y="69220"/>
                </a:lnTo>
                <a:lnTo>
                  <a:pt x="33110" y="69220"/>
                </a:lnTo>
                <a:lnTo>
                  <a:pt x="33110" y="69200"/>
                </a:lnTo>
                <a:lnTo>
                  <a:pt x="33110" y="69190"/>
                </a:lnTo>
                <a:lnTo>
                  <a:pt x="33110" y="69170"/>
                </a:lnTo>
                <a:lnTo>
                  <a:pt x="33100" y="69160"/>
                </a:lnTo>
                <a:lnTo>
                  <a:pt x="33100" y="69150"/>
                </a:lnTo>
                <a:lnTo>
                  <a:pt x="33110" y="69150"/>
                </a:lnTo>
                <a:lnTo>
                  <a:pt x="33120" y="69160"/>
                </a:lnTo>
                <a:lnTo>
                  <a:pt x="33130" y="69170"/>
                </a:lnTo>
                <a:lnTo>
                  <a:pt x="33140" y="69170"/>
                </a:lnTo>
                <a:lnTo>
                  <a:pt x="33150" y="69170"/>
                </a:lnTo>
                <a:lnTo>
                  <a:pt x="33150" y="69160"/>
                </a:lnTo>
                <a:lnTo>
                  <a:pt x="33150" y="69150"/>
                </a:lnTo>
                <a:lnTo>
                  <a:pt x="33150" y="69140"/>
                </a:lnTo>
                <a:lnTo>
                  <a:pt x="33140" y="69130"/>
                </a:lnTo>
                <a:lnTo>
                  <a:pt x="33130" y="69120"/>
                </a:lnTo>
                <a:lnTo>
                  <a:pt x="33130" y="69110"/>
                </a:lnTo>
                <a:lnTo>
                  <a:pt x="33120" y="69100"/>
                </a:lnTo>
                <a:lnTo>
                  <a:pt x="33120" y="69090"/>
                </a:lnTo>
                <a:lnTo>
                  <a:pt x="33130" y="69090"/>
                </a:lnTo>
                <a:lnTo>
                  <a:pt x="33140" y="69070"/>
                </a:lnTo>
                <a:lnTo>
                  <a:pt x="33150" y="69060"/>
                </a:lnTo>
                <a:lnTo>
                  <a:pt x="33150" y="69050"/>
                </a:lnTo>
                <a:lnTo>
                  <a:pt x="33150" y="69040"/>
                </a:lnTo>
                <a:lnTo>
                  <a:pt x="33150" y="69030"/>
                </a:lnTo>
                <a:lnTo>
                  <a:pt x="33150" y="69020"/>
                </a:lnTo>
                <a:lnTo>
                  <a:pt x="33150" y="69010"/>
                </a:lnTo>
                <a:lnTo>
                  <a:pt x="33150" y="69000"/>
                </a:lnTo>
                <a:lnTo>
                  <a:pt x="33150" y="68990"/>
                </a:lnTo>
                <a:lnTo>
                  <a:pt x="33150" y="68980"/>
                </a:lnTo>
                <a:lnTo>
                  <a:pt x="33160" y="68980"/>
                </a:lnTo>
                <a:lnTo>
                  <a:pt x="33180" y="68980"/>
                </a:lnTo>
                <a:lnTo>
                  <a:pt x="33190" y="68970"/>
                </a:lnTo>
                <a:lnTo>
                  <a:pt x="33200" y="68960"/>
                </a:lnTo>
                <a:lnTo>
                  <a:pt x="33200" y="68950"/>
                </a:lnTo>
                <a:lnTo>
                  <a:pt x="33200" y="68940"/>
                </a:lnTo>
                <a:lnTo>
                  <a:pt x="33210" y="68930"/>
                </a:lnTo>
                <a:lnTo>
                  <a:pt x="33210" y="68920"/>
                </a:lnTo>
                <a:lnTo>
                  <a:pt x="33210" y="68910"/>
                </a:lnTo>
                <a:lnTo>
                  <a:pt x="33210" y="68900"/>
                </a:lnTo>
                <a:lnTo>
                  <a:pt x="33210" y="68890"/>
                </a:lnTo>
                <a:lnTo>
                  <a:pt x="33210" y="68880"/>
                </a:lnTo>
                <a:lnTo>
                  <a:pt x="33220" y="68880"/>
                </a:lnTo>
                <a:lnTo>
                  <a:pt x="33230" y="68890"/>
                </a:lnTo>
                <a:lnTo>
                  <a:pt x="33230" y="68900"/>
                </a:lnTo>
                <a:lnTo>
                  <a:pt x="33240" y="68900"/>
                </a:lnTo>
                <a:lnTo>
                  <a:pt x="33250" y="68910"/>
                </a:lnTo>
                <a:lnTo>
                  <a:pt x="33250" y="68900"/>
                </a:lnTo>
                <a:lnTo>
                  <a:pt x="33260" y="68900"/>
                </a:lnTo>
                <a:lnTo>
                  <a:pt x="33270" y="68890"/>
                </a:lnTo>
                <a:lnTo>
                  <a:pt x="33270" y="68880"/>
                </a:lnTo>
                <a:lnTo>
                  <a:pt x="33270" y="68860"/>
                </a:lnTo>
                <a:lnTo>
                  <a:pt x="33260" y="68850"/>
                </a:lnTo>
                <a:lnTo>
                  <a:pt x="33260" y="68840"/>
                </a:lnTo>
                <a:lnTo>
                  <a:pt x="33260" y="68830"/>
                </a:lnTo>
                <a:lnTo>
                  <a:pt x="33260" y="68820"/>
                </a:lnTo>
                <a:lnTo>
                  <a:pt x="33260" y="68800"/>
                </a:lnTo>
                <a:lnTo>
                  <a:pt x="33240" y="68790"/>
                </a:lnTo>
                <a:lnTo>
                  <a:pt x="33230" y="68780"/>
                </a:lnTo>
                <a:lnTo>
                  <a:pt x="33230" y="68770"/>
                </a:lnTo>
                <a:lnTo>
                  <a:pt x="33220" y="68750"/>
                </a:lnTo>
                <a:lnTo>
                  <a:pt x="33220" y="68740"/>
                </a:lnTo>
                <a:lnTo>
                  <a:pt x="33220" y="68730"/>
                </a:lnTo>
                <a:lnTo>
                  <a:pt x="33220" y="68720"/>
                </a:lnTo>
                <a:lnTo>
                  <a:pt x="33220" y="68710"/>
                </a:lnTo>
                <a:lnTo>
                  <a:pt x="33220" y="68700"/>
                </a:lnTo>
                <a:lnTo>
                  <a:pt x="33230" y="68690"/>
                </a:lnTo>
                <a:lnTo>
                  <a:pt x="33240" y="68690"/>
                </a:lnTo>
                <a:lnTo>
                  <a:pt x="33240" y="68680"/>
                </a:lnTo>
                <a:lnTo>
                  <a:pt x="33240" y="68660"/>
                </a:lnTo>
                <a:lnTo>
                  <a:pt x="33250" y="68660"/>
                </a:lnTo>
                <a:lnTo>
                  <a:pt x="33250" y="68650"/>
                </a:lnTo>
                <a:lnTo>
                  <a:pt x="33260" y="68650"/>
                </a:lnTo>
                <a:lnTo>
                  <a:pt x="33270" y="68650"/>
                </a:lnTo>
                <a:lnTo>
                  <a:pt x="33280" y="68650"/>
                </a:lnTo>
                <a:lnTo>
                  <a:pt x="33290" y="68650"/>
                </a:lnTo>
                <a:lnTo>
                  <a:pt x="33300" y="68660"/>
                </a:lnTo>
                <a:lnTo>
                  <a:pt x="33310" y="68670"/>
                </a:lnTo>
                <a:lnTo>
                  <a:pt x="33310" y="68680"/>
                </a:lnTo>
                <a:lnTo>
                  <a:pt x="33320" y="68690"/>
                </a:lnTo>
                <a:lnTo>
                  <a:pt x="33330" y="68690"/>
                </a:lnTo>
                <a:lnTo>
                  <a:pt x="33330" y="68680"/>
                </a:lnTo>
                <a:lnTo>
                  <a:pt x="33340" y="68670"/>
                </a:lnTo>
                <a:lnTo>
                  <a:pt x="33350" y="68660"/>
                </a:lnTo>
                <a:lnTo>
                  <a:pt x="33350" y="68650"/>
                </a:lnTo>
                <a:lnTo>
                  <a:pt x="33350" y="68630"/>
                </a:lnTo>
                <a:lnTo>
                  <a:pt x="33360" y="68620"/>
                </a:lnTo>
                <a:lnTo>
                  <a:pt x="33370" y="68610"/>
                </a:lnTo>
                <a:lnTo>
                  <a:pt x="33390" y="68590"/>
                </a:lnTo>
                <a:lnTo>
                  <a:pt x="33400" y="68590"/>
                </a:lnTo>
                <a:lnTo>
                  <a:pt x="33410" y="68600"/>
                </a:lnTo>
                <a:lnTo>
                  <a:pt x="33410" y="68590"/>
                </a:lnTo>
                <a:lnTo>
                  <a:pt x="33410" y="68580"/>
                </a:lnTo>
                <a:lnTo>
                  <a:pt x="33400" y="68580"/>
                </a:lnTo>
                <a:lnTo>
                  <a:pt x="33400" y="68570"/>
                </a:lnTo>
                <a:lnTo>
                  <a:pt x="33400" y="68560"/>
                </a:lnTo>
                <a:lnTo>
                  <a:pt x="33400" y="68550"/>
                </a:lnTo>
                <a:lnTo>
                  <a:pt x="33400" y="68540"/>
                </a:lnTo>
                <a:lnTo>
                  <a:pt x="33390" y="68530"/>
                </a:lnTo>
                <a:lnTo>
                  <a:pt x="33380" y="68520"/>
                </a:lnTo>
                <a:lnTo>
                  <a:pt x="33370" y="68520"/>
                </a:lnTo>
                <a:lnTo>
                  <a:pt x="33350" y="68510"/>
                </a:lnTo>
                <a:lnTo>
                  <a:pt x="33340" y="68500"/>
                </a:lnTo>
                <a:lnTo>
                  <a:pt x="33350" y="68490"/>
                </a:lnTo>
                <a:lnTo>
                  <a:pt x="33360" y="68480"/>
                </a:lnTo>
                <a:lnTo>
                  <a:pt x="33350" y="68470"/>
                </a:lnTo>
                <a:lnTo>
                  <a:pt x="33340" y="68450"/>
                </a:lnTo>
                <a:lnTo>
                  <a:pt x="33330" y="68450"/>
                </a:lnTo>
                <a:lnTo>
                  <a:pt x="33320" y="68440"/>
                </a:lnTo>
                <a:lnTo>
                  <a:pt x="33320" y="68430"/>
                </a:lnTo>
                <a:lnTo>
                  <a:pt x="33330" y="68420"/>
                </a:lnTo>
                <a:lnTo>
                  <a:pt x="33340" y="68430"/>
                </a:lnTo>
                <a:lnTo>
                  <a:pt x="33350" y="68420"/>
                </a:lnTo>
                <a:lnTo>
                  <a:pt x="33350" y="68410"/>
                </a:lnTo>
                <a:lnTo>
                  <a:pt x="33350" y="68400"/>
                </a:lnTo>
                <a:lnTo>
                  <a:pt x="33350" y="68380"/>
                </a:lnTo>
                <a:lnTo>
                  <a:pt x="33350" y="68370"/>
                </a:lnTo>
                <a:lnTo>
                  <a:pt x="33350" y="68360"/>
                </a:lnTo>
                <a:lnTo>
                  <a:pt x="33350" y="68350"/>
                </a:lnTo>
                <a:lnTo>
                  <a:pt x="33350" y="68340"/>
                </a:lnTo>
                <a:lnTo>
                  <a:pt x="33340" y="68340"/>
                </a:lnTo>
                <a:lnTo>
                  <a:pt x="33330" y="68330"/>
                </a:lnTo>
                <a:lnTo>
                  <a:pt x="33330" y="68320"/>
                </a:lnTo>
                <a:lnTo>
                  <a:pt x="33320" y="68320"/>
                </a:lnTo>
                <a:lnTo>
                  <a:pt x="33320" y="68310"/>
                </a:lnTo>
                <a:lnTo>
                  <a:pt x="33320" y="68300"/>
                </a:lnTo>
                <a:lnTo>
                  <a:pt x="33310" y="68300"/>
                </a:lnTo>
                <a:lnTo>
                  <a:pt x="33300" y="68300"/>
                </a:lnTo>
                <a:lnTo>
                  <a:pt x="33300" y="68290"/>
                </a:lnTo>
                <a:lnTo>
                  <a:pt x="33300" y="68280"/>
                </a:lnTo>
                <a:lnTo>
                  <a:pt x="33310" y="68270"/>
                </a:lnTo>
                <a:lnTo>
                  <a:pt x="33310" y="68260"/>
                </a:lnTo>
                <a:lnTo>
                  <a:pt x="33300" y="68250"/>
                </a:lnTo>
                <a:lnTo>
                  <a:pt x="33300" y="68240"/>
                </a:lnTo>
                <a:lnTo>
                  <a:pt x="33290" y="68230"/>
                </a:lnTo>
                <a:lnTo>
                  <a:pt x="33290" y="68220"/>
                </a:lnTo>
                <a:lnTo>
                  <a:pt x="33280" y="68200"/>
                </a:lnTo>
                <a:lnTo>
                  <a:pt x="33270" y="68190"/>
                </a:lnTo>
                <a:lnTo>
                  <a:pt x="33260" y="68190"/>
                </a:lnTo>
                <a:lnTo>
                  <a:pt x="33250" y="68190"/>
                </a:lnTo>
                <a:lnTo>
                  <a:pt x="33250" y="68180"/>
                </a:lnTo>
                <a:lnTo>
                  <a:pt x="33250" y="68170"/>
                </a:lnTo>
                <a:lnTo>
                  <a:pt x="33260" y="68170"/>
                </a:lnTo>
                <a:lnTo>
                  <a:pt x="33250" y="68160"/>
                </a:lnTo>
                <a:lnTo>
                  <a:pt x="33250" y="68150"/>
                </a:lnTo>
                <a:lnTo>
                  <a:pt x="33270" y="68140"/>
                </a:lnTo>
                <a:lnTo>
                  <a:pt x="33280" y="68140"/>
                </a:lnTo>
                <a:lnTo>
                  <a:pt x="33290" y="68140"/>
                </a:lnTo>
                <a:lnTo>
                  <a:pt x="33300" y="68130"/>
                </a:lnTo>
                <a:lnTo>
                  <a:pt x="33300" y="68120"/>
                </a:lnTo>
                <a:lnTo>
                  <a:pt x="33290" y="68120"/>
                </a:lnTo>
                <a:lnTo>
                  <a:pt x="33280" y="68110"/>
                </a:lnTo>
                <a:lnTo>
                  <a:pt x="33290" y="68100"/>
                </a:lnTo>
                <a:lnTo>
                  <a:pt x="33300" y="68090"/>
                </a:lnTo>
                <a:lnTo>
                  <a:pt x="33300" y="68080"/>
                </a:lnTo>
                <a:lnTo>
                  <a:pt x="33310" y="68080"/>
                </a:lnTo>
                <a:lnTo>
                  <a:pt x="33310" y="68070"/>
                </a:lnTo>
                <a:lnTo>
                  <a:pt x="33310" y="68060"/>
                </a:lnTo>
                <a:lnTo>
                  <a:pt x="33320" y="68050"/>
                </a:lnTo>
                <a:lnTo>
                  <a:pt x="33330" y="68030"/>
                </a:lnTo>
                <a:lnTo>
                  <a:pt x="33340" y="68020"/>
                </a:lnTo>
                <a:lnTo>
                  <a:pt x="33340" y="68000"/>
                </a:lnTo>
                <a:lnTo>
                  <a:pt x="33350" y="67950"/>
                </a:lnTo>
                <a:lnTo>
                  <a:pt x="33360" y="67940"/>
                </a:lnTo>
                <a:lnTo>
                  <a:pt x="33360" y="67930"/>
                </a:lnTo>
                <a:lnTo>
                  <a:pt x="33360" y="67920"/>
                </a:lnTo>
                <a:lnTo>
                  <a:pt x="33360" y="67910"/>
                </a:lnTo>
                <a:lnTo>
                  <a:pt x="33350" y="67900"/>
                </a:lnTo>
                <a:lnTo>
                  <a:pt x="33350" y="67890"/>
                </a:lnTo>
                <a:lnTo>
                  <a:pt x="33340" y="67890"/>
                </a:lnTo>
                <a:lnTo>
                  <a:pt x="33320" y="67880"/>
                </a:lnTo>
                <a:lnTo>
                  <a:pt x="33310" y="67880"/>
                </a:lnTo>
                <a:lnTo>
                  <a:pt x="33300" y="67870"/>
                </a:lnTo>
                <a:lnTo>
                  <a:pt x="33310" y="67870"/>
                </a:lnTo>
                <a:lnTo>
                  <a:pt x="33330" y="67860"/>
                </a:lnTo>
                <a:lnTo>
                  <a:pt x="33340" y="67860"/>
                </a:lnTo>
                <a:lnTo>
                  <a:pt x="33350" y="67870"/>
                </a:lnTo>
                <a:lnTo>
                  <a:pt x="33360" y="67870"/>
                </a:lnTo>
                <a:lnTo>
                  <a:pt x="33370" y="67870"/>
                </a:lnTo>
                <a:lnTo>
                  <a:pt x="33370" y="67860"/>
                </a:lnTo>
                <a:lnTo>
                  <a:pt x="33380" y="67860"/>
                </a:lnTo>
                <a:lnTo>
                  <a:pt x="33390" y="67860"/>
                </a:lnTo>
                <a:lnTo>
                  <a:pt x="33400" y="67860"/>
                </a:lnTo>
                <a:lnTo>
                  <a:pt x="33410" y="67840"/>
                </a:lnTo>
                <a:lnTo>
                  <a:pt x="33400" y="67830"/>
                </a:lnTo>
                <a:lnTo>
                  <a:pt x="33400" y="67820"/>
                </a:lnTo>
                <a:lnTo>
                  <a:pt x="33400" y="67810"/>
                </a:lnTo>
                <a:lnTo>
                  <a:pt x="33400" y="67800"/>
                </a:lnTo>
                <a:lnTo>
                  <a:pt x="33400" y="67790"/>
                </a:lnTo>
                <a:lnTo>
                  <a:pt x="33410" y="67800"/>
                </a:lnTo>
                <a:lnTo>
                  <a:pt x="33420" y="67800"/>
                </a:lnTo>
                <a:lnTo>
                  <a:pt x="33430" y="67790"/>
                </a:lnTo>
                <a:lnTo>
                  <a:pt x="33430" y="67780"/>
                </a:lnTo>
                <a:lnTo>
                  <a:pt x="33440" y="67770"/>
                </a:lnTo>
                <a:lnTo>
                  <a:pt x="33440" y="67760"/>
                </a:lnTo>
                <a:lnTo>
                  <a:pt x="33450" y="67750"/>
                </a:lnTo>
                <a:lnTo>
                  <a:pt x="33450" y="67740"/>
                </a:lnTo>
                <a:lnTo>
                  <a:pt x="33450" y="67720"/>
                </a:lnTo>
                <a:lnTo>
                  <a:pt x="33450" y="67710"/>
                </a:lnTo>
                <a:lnTo>
                  <a:pt x="33460" y="67690"/>
                </a:lnTo>
                <a:lnTo>
                  <a:pt x="33470" y="67680"/>
                </a:lnTo>
                <a:lnTo>
                  <a:pt x="33470" y="67670"/>
                </a:lnTo>
                <a:lnTo>
                  <a:pt x="33480" y="67660"/>
                </a:lnTo>
                <a:lnTo>
                  <a:pt x="33480" y="67650"/>
                </a:lnTo>
                <a:lnTo>
                  <a:pt x="33490" y="67650"/>
                </a:lnTo>
                <a:lnTo>
                  <a:pt x="33490" y="67640"/>
                </a:lnTo>
                <a:lnTo>
                  <a:pt x="33500" y="67630"/>
                </a:lnTo>
                <a:lnTo>
                  <a:pt x="33510" y="67630"/>
                </a:lnTo>
                <a:lnTo>
                  <a:pt x="33520" y="67640"/>
                </a:lnTo>
                <a:lnTo>
                  <a:pt x="33520" y="67650"/>
                </a:lnTo>
                <a:lnTo>
                  <a:pt x="33530" y="67650"/>
                </a:lnTo>
                <a:lnTo>
                  <a:pt x="33540" y="67660"/>
                </a:lnTo>
                <a:lnTo>
                  <a:pt x="33550" y="67650"/>
                </a:lnTo>
                <a:lnTo>
                  <a:pt x="33550" y="67630"/>
                </a:lnTo>
                <a:lnTo>
                  <a:pt x="33550" y="67620"/>
                </a:lnTo>
                <a:lnTo>
                  <a:pt x="33550" y="67610"/>
                </a:lnTo>
                <a:lnTo>
                  <a:pt x="33550" y="67590"/>
                </a:lnTo>
                <a:lnTo>
                  <a:pt x="33550" y="67570"/>
                </a:lnTo>
                <a:lnTo>
                  <a:pt x="33550" y="67550"/>
                </a:lnTo>
                <a:lnTo>
                  <a:pt x="33570" y="67550"/>
                </a:lnTo>
                <a:lnTo>
                  <a:pt x="33580" y="67540"/>
                </a:lnTo>
                <a:lnTo>
                  <a:pt x="33590" y="67530"/>
                </a:lnTo>
                <a:lnTo>
                  <a:pt x="33590" y="67520"/>
                </a:lnTo>
                <a:lnTo>
                  <a:pt x="33600" y="67500"/>
                </a:lnTo>
                <a:lnTo>
                  <a:pt x="33610" y="67490"/>
                </a:lnTo>
                <a:lnTo>
                  <a:pt x="33600" y="67480"/>
                </a:lnTo>
                <a:lnTo>
                  <a:pt x="33610" y="67470"/>
                </a:lnTo>
                <a:lnTo>
                  <a:pt x="33600" y="67460"/>
                </a:lnTo>
                <a:lnTo>
                  <a:pt x="33590" y="67450"/>
                </a:lnTo>
                <a:lnTo>
                  <a:pt x="33590" y="67440"/>
                </a:lnTo>
                <a:lnTo>
                  <a:pt x="33590" y="67430"/>
                </a:lnTo>
                <a:lnTo>
                  <a:pt x="33590" y="67410"/>
                </a:lnTo>
                <a:lnTo>
                  <a:pt x="33590" y="67400"/>
                </a:lnTo>
                <a:lnTo>
                  <a:pt x="33600" y="67390"/>
                </a:lnTo>
                <a:lnTo>
                  <a:pt x="33600" y="67380"/>
                </a:lnTo>
                <a:lnTo>
                  <a:pt x="33590" y="67360"/>
                </a:lnTo>
                <a:lnTo>
                  <a:pt x="33590" y="67350"/>
                </a:lnTo>
                <a:lnTo>
                  <a:pt x="33580" y="67330"/>
                </a:lnTo>
                <a:lnTo>
                  <a:pt x="33570" y="67330"/>
                </a:lnTo>
                <a:lnTo>
                  <a:pt x="33570" y="67310"/>
                </a:lnTo>
                <a:lnTo>
                  <a:pt x="33560" y="67300"/>
                </a:lnTo>
                <a:lnTo>
                  <a:pt x="33550" y="67290"/>
                </a:lnTo>
                <a:lnTo>
                  <a:pt x="33540" y="67280"/>
                </a:lnTo>
                <a:lnTo>
                  <a:pt x="33540" y="67270"/>
                </a:lnTo>
                <a:lnTo>
                  <a:pt x="33540" y="67260"/>
                </a:lnTo>
                <a:lnTo>
                  <a:pt x="33530" y="67250"/>
                </a:lnTo>
                <a:lnTo>
                  <a:pt x="33520" y="67240"/>
                </a:lnTo>
                <a:lnTo>
                  <a:pt x="33510" y="67230"/>
                </a:lnTo>
                <a:lnTo>
                  <a:pt x="33510" y="67220"/>
                </a:lnTo>
                <a:lnTo>
                  <a:pt x="33500" y="67210"/>
                </a:lnTo>
                <a:lnTo>
                  <a:pt x="33500" y="67200"/>
                </a:lnTo>
                <a:lnTo>
                  <a:pt x="33490" y="67190"/>
                </a:lnTo>
                <a:lnTo>
                  <a:pt x="33490" y="67180"/>
                </a:lnTo>
                <a:lnTo>
                  <a:pt x="33490" y="67170"/>
                </a:lnTo>
                <a:lnTo>
                  <a:pt x="33490" y="67160"/>
                </a:lnTo>
                <a:lnTo>
                  <a:pt x="33480" y="67140"/>
                </a:lnTo>
                <a:lnTo>
                  <a:pt x="33480" y="67130"/>
                </a:lnTo>
                <a:lnTo>
                  <a:pt x="33470" y="67120"/>
                </a:lnTo>
                <a:lnTo>
                  <a:pt x="33470" y="67110"/>
                </a:lnTo>
                <a:lnTo>
                  <a:pt x="33460" y="67090"/>
                </a:lnTo>
                <a:lnTo>
                  <a:pt x="33460" y="67080"/>
                </a:lnTo>
                <a:lnTo>
                  <a:pt x="33450" y="67060"/>
                </a:lnTo>
                <a:lnTo>
                  <a:pt x="33450" y="67050"/>
                </a:lnTo>
                <a:lnTo>
                  <a:pt x="33450" y="67040"/>
                </a:lnTo>
                <a:lnTo>
                  <a:pt x="33430" y="67010"/>
                </a:lnTo>
                <a:lnTo>
                  <a:pt x="33430" y="67000"/>
                </a:lnTo>
                <a:lnTo>
                  <a:pt x="33430" y="66990"/>
                </a:lnTo>
                <a:lnTo>
                  <a:pt x="33420" y="66980"/>
                </a:lnTo>
                <a:lnTo>
                  <a:pt x="33420" y="66960"/>
                </a:lnTo>
                <a:lnTo>
                  <a:pt x="33410" y="66950"/>
                </a:lnTo>
                <a:lnTo>
                  <a:pt x="33410" y="66940"/>
                </a:lnTo>
                <a:lnTo>
                  <a:pt x="33400" y="66930"/>
                </a:lnTo>
                <a:lnTo>
                  <a:pt x="33400" y="66920"/>
                </a:lnTo>
                <a:lnTo>
                  <a:pt x="33400" y="66910"/>
                </a:lnTo>
                <a:lnTo>
                  <a:pt x="33390" y="66900"/>
                </a:lnTo>
                <a:lnTo>
                  <a:pt x="33380" y="66890"/>
                </a:lnTo>
                <a:lnTo>
                  <a:pt x="33380" y="66880"/>
                </a:lnTo>
                <a:lnTo>
                  <a:pt x="33370" y="66870"/>
                </a:lnTo>
                <a:lnTo>
                  <a:pt x="33370" y="66860"/>
                </a:lnTo>
                <a:lnTo>
                  <a:pt x="33370" y="66850"/>
                </a:lnTo>
                <a:lnTo>
                  <a:pt x="33370" y="66840"/>
                </a:lnTo>
                <a:lnTo>
                  <a:pt x="33370" y="66820"/>
                </a:lnTo>
                <a:lnTo>
                  <a:pt x="33360" y="66810"/>
                </a:lnTo>
                <a:lnTo>
                  <a:pt x="33360" y="66790"/>
                </a:lnTo>
                <a:lnTo>
                  <a:pt x="33350" y="66780"/>
                </a:lnTo>
                <a:lnTo>
                  <a:pt x="33340" y="66780"/>
                </a:lnTo>
                <a:lnTo>
                  <a:pt x="33290" y="66750"/>
                </a:lnTo>
                <a:lnTo>
                  <a:pt x="33270" y="66740"/>
                </a:lnTo>
                <a:lnTo>
                  <a:pt x="33290" y="66720"/>
                </a:lnTo>
                <a:lnTo>
                  <a:pt x="33310" y="66700"/>
                </a:lnTo>
                <a:lnTo>
                  <a:pt x="33340" y="66660"/>
                </a:lnTo>
                <a:lnTo>
                  <a:pt x="33370" y="66630"/>
                </a:lnTo>
                <a:lnTo>
                  <a:pt x="33400" y="66600"/>
                </a:lnTo>
                <a:lnTo>
                  <a:pt x="33410" y="66590"/>
                </a:lnTo>
                <a:lnTo>
                  <a:pt x="33440" y="66560"/>
                </a:lnTo>
                <a:lnTo>
                  <a:pt x="33450" y="66550"/>
                </a:lnTo>
                <a:lnTo>
                  <a:pt x="33450" y="66540"/>
                </a:lnTo>
                <a:lnTo>
                  <a:pt x="33460" y="66540"/>
                </a:lnTo>
                <a:lnTo>
                  <a:pt x="33470" y="66530"/>
                </a:lnTo>
                <a:lnTo>
                  <a:pt x="33500" y="66500"/>
                </a:lnTo>
                <a:lnTo>
                  <a:pt x="33580" y="66410"/>
                </a:lnTo>
                <a:lnTo>
                  <a:pt x="33600" y="66390"/>
                </a:lnTo>
                <a:lnTo>
                  <a:pt x="33610" y="66380"/>
                </a:lnTo>
                <a:lnTo>
                  <a:pt x="33660" y="66320"/>
                </a:lnTo>
                <a:lnTo>
                  <a:pt x="33680" y="66310"/>
                </a:lnTo>
                <a:lnTo>
                  <a:pt x="33720" y="66270"/>
                </a:lnTo>
                <a:lnTo>
                  <a:pt x="33750" y="66230"/>
                </a:lnTo>
                <a:lnTo>
                  <a:pt x="33790" y="66190"/>
                </a:lnTo>
                <a:lnTo>
                  <a:pt x="33800" y="66180"/>
                </a:lnTo>
                <a:lnTo>
                  <a:pt x="33820" y="66160"/>
                </a:lnTo>
                <a:lnTo>
                  <a:pt x="33850" y="66120"/>
                </a:lnTo>
                <a:lnTo>
                  <a:pt x="33870" y="66110"/>
                </a:lnTo>
                <a:lnTo>
                  <a:pt x="33880" y="66090"/>
                </a:lnTo>
                <a:lnTo>
                  <a:pt x="33890" y="66080"/>
                </a:lnTo>
                <a:lnTo>
                  <a:pt x="33910" y="66060"/>
                </a:lnTo>
                <a:lnTo>
                  <a:pt x="33920" y="66060"/>
                </a:lnTo>
                <a:lnTo>
                  <a:pt x="33930" y="66040"/>
                </a:lnTo>
                <a:lnTo>
                  <a:pt x="33960" y="66010"/>
                </a:lnTo>
                <a:lnTo>
                  <a:pt x="33980" y="65990"/>
                </a:lnTo>
                <a:lnTo>
                  <a:pt x="33990" y="65980"/>
                </a:lnTo>
                <a:lnTo>
                  <a:pt x="34020" y="65950"/>
                </a:lnTo>
                <a:lnTo>
                  <a:pt x="34060" y="65910"/>
                </a:lnTo>
                <a:lnTo>
                  <a:pt x="34100" y="65860"/>
                </a:lnTo>
                <a:lnTo>
                  <a:pt x="34120" y="65840"/>
                </a:lnTo>
                <a:lnTo>
                  <a:pt x="34180" y="65780"/>
                </a:lnTo>
                <a:lnTo>
                  <a:pt x="34190" y="65770"/>
                </a:lnTo>
                <a:lnTo>
                  <a:pt x="34220" y="65740"/>
                </a:lnTo>
                <a:lnTo>
                  <a:pt x="34290" y="65660"/>
                </a:lnTo>
                <a:lnTo>
                  <a:pt x="34310" y="65640"/>
                </a:lnTo>
                <a:lnTo>
                  <a:pt x="34320" y="65640"/>
                </a:lnTo>
                <a:lnTo>
                  <a:pt x="34360" y="65590"/>
                </a:lnTo>
                <a:lnTo>
                  <a:pt x="34400" y="65550"/>
                </a:lnTo>
                <a:lnTo>
                  <a:pt x="34410" y="65540"/>
                </a:lnTo>
                <a:lnTo>
                  <a:pt x="34430" y="65520"/>
                </a:lnTo>
                <a:lnTo>
                  <a:pt x="34450" y="65500"/>
                </a:lnTo>
                <a:lnTo>
                  <a:pt x="34480" y="65460"/>
                </a:lnTo>
                <a:lnTo>
                  <a:pt x="34500" y="65450"/>
                </a:lnTo>
                <a:lnTo>
                  <a:pt x="34530" y="65410"/>
                </a:lnTo>
                <a:lnTo>
                  <a:pt x="34550" y="65390"/>
                </a:lnTo>
                <a:lnTo>
                  <a:pt x="34580" y="65360"/>
                </a:lnTo>
                <a:lnTo>
                  <a:pt x="34590" y="65350"/>
                </a:lnTo>
                <a:lnTo>
                  <a:pt x="34620" y="65320"/>
                </a:lnTo>
                <a:lnTo>
                  <a:pt x="34650" y="65280"/>
                </a:lnTo>
                <a:lnTo>
                  <a:pt x="34670" y="65260"/>
                </a:lnTo>
                <a:lnTo>
                  <a:pt x="34680" y="65250"/>
                </a:lnTo>
                <a:lnTo>
                  <a:pt x="34740" y="65190"/>
                </a:lnTo>
                <a:lnTo>
                  <a:pt x="34780" y="65150"/>
                </a:lnTo>
                <a:lnTo>
                  <a:pt x="34800" y="65130"/>
                </a:lnTo>
                <a:lnTo>
                  <a:pt x="34840" y="65090"/>
                </a:lnTo>
                <a:lnTo>
                  <a:pt x="34850" y="65070"/>
                </a:lnTo>
                <a:lnTo>
                  <a:pt x="34880" y="65050"/>
                </a:lnTo>
                <a:lnTo>
                  <a:pt x="34890" y="65030"/>
                </a:lnTo>
                <a:lnTo>
                  <a:pt x="34900" y="65020"/>
                </a:lnTo>
                <a:lnTo>
                  <a:pt x="34910" y="65010"/>
                </a:lnTo>
                <a:lnTo>
                  <a:pt x="34920" y="65000"/>
                </a:lnTo>
                <a:lnTo>
                  <a:pt x="34970" y="64950"/>
                </a:lnTo>
                <a:lnTo>
                  <a:pt x="35060" y="64860"/>
                </a:lnTo>
                <a:lnTo>
                  <a:pt x="35100" y="64810"/>
                </a:lnTo>
                <a:lnTo>
                  <a:pt x="35120" y="64790"/>
                </a:lnTo>
                <a:lnTo>
                  <a:pt x="35130" y="64770"/>
                </a:lnTo>
                <a:lnTo>
                  <a:pt x="35150" y="64760"/>
                </a:lnTo>
                <a:lnTo>
                  <a:pt x="35180" y="64720"/>
                </a:lnTo>
                <a:lnTo>
                  <a:pt x="35210" y="64690"/>
                </a:lnTo>
                <a:lnTo>
                  <a:pt x="35250" y="64650"/>
                </a:lnTo>
                <a:lnTo>
                  <a:pt x="35270" y="64620"/>
                </a:lnTo>
                <a:lnTo>
                  <a:pt x="35290" y="64600"/>
                </a:lnTo>
                <a:lnTo>
                  <a:pt x="35350" y="64540"/>
                </a:lnTo>
                <a:lnTo>
                  <a:pt x="35420" y="64460"/>
                </a:lnTo>
                <a:lnTo>
                  <a:pt x="35440" y="64430"/>
                </a:lnTo>
                <a:lnTo>
                  <a:pt x="35540" y="64330"/>
                </a:lnTo>
                <a:lnTo>
                  <a:pt x="35630" y="64230"/>
                </a:lnTo>
                <a:lnTo>
                  <a:pt x="35720" y="64130"/>
                </a:lnTo>
                <a:lnTo>
                  <a:pt x="35760" y="64100"/>
                </a:lnTo>
                <a:lnTo>
                  <a:pt x="35770" y="64080"/>
                </a:lnTo>
                <a:lnTo>
                  <a:pt x="35800" y="64050"/>
                </a:lnTo>
                <a:lnTo>
                  <a:pt x="35810" y="64040"/>
                </a:lnTo>
                <a:lnTo>
                  <a:pt x="35850" y="64000"/>
                </a:lnTo>
                <a:lnTo>
                  <a:pt x="35860" y="63980"/>
                </a:lnTo>
                <a:lnTo>
                  <a:pt x="35870" y="63970"/>
                </a:lnTo>
                <a:lnTo>
                  <a:pt x="35920" y="63920"/>
                </a:lnTo>
                <a:lnTo>
                  <a:pt x="35950" y="63890"/>
                </a:lnTo>
                <a:lnTo>
                  <a:pt x="35960" y="63880"/>
                </a:lnTo>
                <a:lnTo>
                  <a:pt x="35960" y="63870"/>
                </a:lnTo>
                <a:lnTo>
                  <a:pt x="35950" y="63810"/>
                </a:lnTo>
                <a:lnTo>
                  <a:pt x="35950" y="63790"/>
                </a:lnTo>
                <a:lnTo>
                  <a:pt x="35950" y="63780"/>
                </a:lnTo>
                <a:lnTo>
                  <a:pt x="35950" y="63760"/>
                </a:lnTo>
                <a:lnTo>
                  <a:pt x="35950" y="63750"/>
                </a:lnTo>
                <a:lnTo>
                  <a:pt x="35940" y="63710"/>
                </a:lnTo>
                <a:lnTo>
                  <a:pt x="35940" y="63670"/>
                </a:lnTo>
                <a:lnTo>
                  <a:pt x="35940" y="63650"/>
                </a:lnTo>
                <a:lnTo>
                  <a:pt x="35930" y="63570"/>
                </a:lnTo>
                <a:lnTo>
                  <a:pt x="35930" y="63550"/>
                </a:lnTo>
                <a:lnTo>
                  <a:pt x="35920" y="63500"/>
                </a:lnTo>
                <a:lnTo>
                  <a:pt x="35920" y="63460"/>
                </a:lnTo>
                <a:lnTo>
                  <a:pt x="35920" y="63440"/>
                </a:lnTo>
                <a:lnTo>
                  <a:pt x="35910" y="63420"/>
                </a:lnTo>
                <a:lnTo>
                  <a:pt x="35910" y="63350"/>
                </a:lnTo>
                <a:lnTo>
                  <a:pt x="35910" y="63340"/>
                </a:lnTo>
                <a:lnTo>
                  <a:pt x="35900" y="63270"/>
                </a:lnTo>
                <a:lnTo>
                  <a:pt x="35900" y="63230"/>
                </a:lnTo>
                <a:lnTo>
                  <a:pt x="35890" y="63180"/>
                </a:lnTo>
                <a:lnTo>
                  <a:pt x="35890" y="63120"/>
                </a:lnTo>
                <a:lnTo>
                  <a:pt x="35880" y="63040"/>
                </a:lnTo>
                <a:lnTo>
                  <a:pt x="35870" y="62960"/>
                </a:lnTo>
                <a:lnTo>
                  <a:pt x="35860" y="62870"/>
                </a:lnTo>
                <a:lnTo>
                  <a:pt x="35860" y="62830"/>
                </a:lnTo>
                <a:lnTo>
                  <a:pt x="35860" y="62810"/>
                </a:lnTo>
                <a:lnTo>
                  <a:pt x="35860" y="62800"/>
                </a:lnTo>
                <a:lnTo>
                  <a:pt x="35850" y="62740"/>
                </a:lnTo>
                <a:lnTo>
                  <a:pt x="35850" y="62730"/>
                </a:lnTo>
                <a:lnTo>
                  <a:pt x="35840" y="62720"/>
                </a:lnTo>
                <a:lnTo>
                  <a:pt x="35830" y="62700"/>
                </a:lnTo>
                <a:lnTo>
                  <a:pt x="35820" y="62680"/>
                </a:lnTo>
                <a:lnTo>
                  <a:pt x="35810" y="62660"/>
                </a:lnTo>
                <a:lnTo>
                  <a:pt x="35830" y="62680"/>
                </a:lnTo>
                <a:lnTo>
                  <a:pt x="35850" y="62720"/>
                </a:lnTo>
                <a:lnTo>
                  <a:pt x="36020" y="62810"/>
                </a:lnTo>
                <a:lnTo>
                  <a:pt x="36170" y="62880"/>
                </a:lnTo>
                <a:lnTo>
                  <a:pt x="36260" y="62920"/>
                </a:lnTo>
                <a:lnTo>
                  <a:pt x="36340" y="62960"/>
                </a:lnTo>
                <a:lnTo>
                  <a:pt x="36410" y="62990"/>
                </a:lnTo>
                <a:lnTo>
                  <a:pt x="36510" y="63040"/>
                </a:lnTo>
                <a:lnTo>
                  <a:pt x="36650" y="63100"/>
                </a:lnTo>
                <a:lnTo>
                  <a:pt x="36740" y="63150"/>
                </a:lnTo>
                <a:lnTo>
                  <a:pt x="36770" y="63160"/>
                </a:lnTo>
                <a:lnTo>
                  <a:pt x="36780" y="63160"/>
                </a:lnTo>
                <a:lnTo>
                  <a:pt x="36780" y="63170"/>
                </a:lnTo>
                <a:lnTo>
                  <a:pt x="36900" y="63210"/>
                </a:lnTo>
                <a:lnTo>
                  <a:pt x="36950" y="63240"/>
                </a:lnTo>
                <a:lnTo>
                  <a:pt x="36960" y="63250"/>
                </a:lnTo>
                <a:lnTo>
                  <a:pt x="36970" y="63250"/>
                </a:lnTo>
                <a:lnTo>
                  <a:pt x="37000" y="63260"/>
                </a:lnTo>
                <a:lnTo>
                  <a:pt x="37020" y="63270"/>
                </a:lnTo>
                <a:lnTo>
                  <a:pt x="37030" y="63280"/>
                </a:lnTo>
                <a:lnTo>
                  <a:pt x="37040" y="63280"/>
                </a:lnTo>
                <a:lnTo>
                  <a:pt x="37130" y="63330"/>
                </a:lnTo>
                <a:lnTo>
                  <a:pt x="37190" y="63360"/>
                </a:lnTo>
                <a:lnTo>
                  <a:pt x="37200" y="63370"/>
                </a:lnTo>
                <a:lnTo>
                  <a:pt x="37270" y="63400"/>
                </a:lnTo>
                <a:lnTo>
                  <a:pt x="37280" y="63400"/>
                </a:lnTo>
                <a:lnTo>
                  <a:pt x="37290" y="63410"/>
                </a:lnTo>
                <a:lnTo>
                  <a:pt x="37290" y="63420"/>
                </a:lnTo>
                <a:lnTo>
                  <a:pt x="37300" y="63420"/>
                </a:lnTo>
                <a:lnTo>
                  <a:pt x="37350" y="63460"/>
                </a:lnTo>
                <a:lnTo>
                  <a:pt x="37380" y="63480"/>
                </a:lnTo>
                <a:lnTo>
                  <a:pt x="37460" y="63540"/>
                </a:lnTo>
                <a:lnTo>
                  <a:pt x="37490" y="63570"/>
                </a:lnTo>
                <a:lnTo>
                  <a:pt x="37500" y="63570"/>
                </a:lnTo>
                <a:lnTo>
                  <a:pt x="37530" y="63600"/>
                </a:lnTo>
                <a:lnTo>
                  <a:pt x="37570" y="63630"/>
                </a:lnTo>
                <a:lnTo>
                  <a:pt x="37590" y="63640"/>
                </a:lnTo>
                <a:lnTo>
                  <a:pt x="37620" y="63670"/>
                </a:lnTo>
                <a:lnTo>
                  <a:pt x="37630" y="63670"/>
                </a:lnTo>
                <a:lnTo>
                  <a:pt x="37660" y="63700"/>
                </a:lnTo>
                <a:lnTo>
                  <a:pt x="37640" y="63780"/>
                </a:lnTo>
                <a:lnTo>
                  <a:pt x="37610" y="63910"/>
                </a:lnTo>
                <a:lnTo>
                  <a:pt x="37570" y="64050"/>
                </a:lnTo>
                <a:lnTo>
                  <a:pt x="37520" y="64190"/>
                </a:lnTo>
                <a:lnTo>
                  <a:pt x="37480" y="64340"/>
                </a:lnTo>
                <a:lnTo>
                  <a:pt x="37440" y="64480"/>
                </a:lnTo>
                <a:lnTo>
                  <a:pt x="37350" y="64610"/>
                </a:lnTo>
                <a:lnTo>
                  <a:pt x="37260" y="64720"/>
                </a:lnTo>
                <a:lnTo>
                  <a:pt x="37250" y="64740"/>
                </a:lnTo>
                <a:lnTo>
                  <a:pt x="37330" y="64750"/>
                </a:lnTo>
                <a:lnTo>
                  <a:pt x="37510" y="64790"/>
                </a:lnTo>
                <a:lnTo>
                  <a:pt x="37560" y="64800"/>
                </a:lnTo>
                <a:lnTo>
                  <a:pt x="37720" y="64830"/>
                </a:lnTo>
                <a:lnTo>
                  <a:pt x="37750" y="64840"/>
                </a:lnTo>
                <a:lnTo>
                  <a:pt x="37900" y="64870"/>
                </a:lnTo>
                <a:lnTo>
                  <a:pt x="37990" y="64880"/>
                </a:lnTo>
                <a:lnTo>
                  <a:pt x="38100" y="64910"/>
                </a:lnTo>
                <a:lnTo>
                  <a:pt x="38260" y="64940"/>
                </a:lnTo>
                <a:lnTo>
                  <a:pt x="38290" y="64940"/>
                </a:lnTo>
                <a:lnTo>
                  <a:pt x="38310" y="64950"/>
                </a:lnTo>
                <a:lnTo>
                  <a:pt x="38430" y="64970"/>
                </a:lnTo>
                <a:lnTo>
                  <a:pt x="38550" y="64990"/>
                </a:lnTo>
                <a:lnTo>
                  <a:pt x="38660" y="65010"/>
                </a:lnTo>
                <a:lnTo>
                  <a:pt x="38760" y="65030"/>
                </a:lnTo>
                <a:lnTo>
                  <a:pt x="38770" y="65040"/>
                </a:lnTo>
                <a:lnTo>
                  <a:pt x="38780" y="65050"/>
                </a:lnTo>
                <a:lnTo>
                  <a:pt x="38790" y="65060"/>
                </a:lnTo>
                <a:lnTo>
                  <a:pt x="38790" y="65080"/>
                </a:lnTo>
                <a:lnTo>
                  <a:pt x="38790" y="65100"/>
                </a:lnTo>
                <a:lnTo>
                  <a:pt x="38800" y="65100"/>
                </a:lnTo>
                <a:lnTo>
                  <a:pt x="38800" y="65110"/>
                </a:lnTo>
                <a:lnTo>
                  <a:pt x="38810" y="65120"/>
                </a:lnTo>
                <a:lnTo>
                  <a:pt x="38820" y="65140"/>
                </a:lnTo>
                <a:lnTo>
                  <a:pt x="38800" y="65180"/>
                </a:lnTo>
                <a:lnTo>
                  <a:pt x="38880" y="65220"/>
                </a:lnTo>
                <a:lnTo>
                  <a:pt x="38850" y="65240"/>
                </a:lnTo>
                <a:lnTo>
                  <a:pt x="38900" y="65280"/>
                </a:lnTo>
                <a:lnTo>
                  <a:pt x="38940" y="65260"/>
                </a:lnTo>
                <a:lnTo>
                  <a:pt x="38940" y="65270"/>
                </a:lnTo>
                <a:lnTo>
                  <a:pt x="38970" y="65340"/>
                </a:lnTo>
                <a:lnTo>
                  <a:pt x="38990" y="65330"/>
                </a:lnTo>
                <a:lnTo>
                  <a:pt x="38990" y="65340"/>
                </a:lnTo>
                <a:lnTo>
                  <a:pt x="39000" y="65360"/>
                </a:lnTo>
                <a:lnTo>
                  <a:pt x="39000" y="65370"/>
                </a:lnTo>
                <a:lnTo>
                  <a:pt x="39000" y="65390"/>
                </a:lnTo>
                <a:lnTo>
                  <a:pt x="39030" y="65420"/>
                </a:lnTo>
                <a:lnTo>
                  <a:pt x="39030" y="65440"/>
                </a:lnTo>
                <a:lnTo>
                  <a:pt x="39030" y="65450"/>
                </a:lnTo>
                <a:lnTo>
                  <a:pt x="39060" y="65480"/>
                </a:lnTo>
                <a:lnTo>
                  <a:pt x="39070" y="65490"/>
                </a:lnTo>
                <a:lnTo>
                  <a:pt x="39090" y="65490"/>
                </a:lnTo>
                <a:lnTo>
                  <a:pt x="39100" y="65470"/>
                </a:lnTo>
                <a:lnTo>
                  <a:pt x="39140" y="65470"/>
                </a:lnTo>
                <a:lnTo>
                  <a:pt x="39150" y="65470"/>
                </a:lnTo>
                <a:lnTo>
                  <a:pt x="39160" y="65480"/>
                </a:lnTo>
                <a:lnTo>
                  <a:pt x="39170" y="65490"/>
                </a:lnTo>
                <a:lnTo>
                  <a:pt x="39180" y="65510"/>
                </a:lnTo>
                <a:lnTo>
                  <a:pt x="39190" y="65510"/>
                </a:lnTo>
                <a:lnTo>
                  <a:pt x="39200" y="65520"/>
                </a:lnTo>
                <a:lnTo>
                  <a:pt x="39210" y="65530"/>
                </a:lnTo>
                <a:lnTo>
                  <a:pt x="39220" y="65530"/>
                </a:lnTo>
                <a:lnTo>
                  <a:pt x="39230" y="65540"/>
                </a:lnTo>
                <a:lnTo>
                  <a:pt x="39240" y="65550"/>
                </a:lnTo>
                <a:lnTo>
                  <a:pt x="39250" y="65550"/>
                </a:lnTo>
                <a:lnTo>
                  <a:pt x="39260" y="65560"/>
                </a:lnTo>
                <a:lnTo>
                  <a:pt x="39260" y="65570"/>
                </a:lnTo>
                <a:lnTo>
                  <a:pt x="39270" y="65570"/>
                </a:lnTo>
                <a:lnTo>
                  <a:pt x="39270" y="65580"/>
                </a:lnTo>
                <a:lnTo>
                  <a:pt x="39280" y="65590"/>
                </a:lnTo>
                <a:lnTo>
                  <a:pt x="39280" y="65600"/>
                </a:lnTo>
                <a:lnTo>
                  <a:pt x="39290" y="65600"/>
                </a:lnTo>
                <a:lnTo>
                  <a:pt x="39290" y="65610"/>
                </a:lnTo>
                <a:lnTo>
                  <a:pt x="39300" y="65610"/>
                </a:lnTo>
                <a:lnTo>
                  <a:pt x="39310" y="65610"/>
                </a:lnTo>
                <a:lnTo>
                  <a:pt x="39310" y="65620"/>
                </a:lnTo>
                <a:lnTo>
                  <a:pt x="39320" y="65630"/>
                </a:lnTo>
                <a:lnTo>
                  <a:pt x="39330" y="65630"/>
                </a:lnTo>
                <a:lnTo>
                  <a:pt x="39330" y="65640"/>
                </a:lnTo>
                <a:lnTo>
                  <a:pt x="39340" y="65640"/>
                </a:lnTo>
                <a:lnTo>
                  <a:pt x="39350" y="65650"/>
                </a:lnTo>
                <a:lnTo>
                  <a:pt x="39360" y="65660"/>
                </a:lnTo>
                <a:lnTo>
                  <a:pt x="39370" y="65670"/>
                </a:lnTo>
                <a:lnTo>
                  <a:pt x="39380" y="65680"/>
                </a:lnTo>
                <a:lnTo>
                  <a:pt x="39390" y="65680"/>
                </a:lnTo>
                <a:lnTo>
                  <a:pt x="39400" y="65690"/>
                </a:lnTo>
                <a:lnTo>
                  <a:pt x="39410" y="65700"/>
                </a:lnTo>
                <a:lnTo>
                  <a:pt x="39420" y="65700"/>
                </a:lnTo>
                <a:lnTo>
                  <a:pt x="39430" y="65710"/>
                </a:lnTo>
                <a:lnTo>
                  <a:pt x="39440" y="65710"/>
                </a:lnTo>
                <a:lnTo>
                  <a:pt x="39450" y="65720"/>
                </a:lnTo>
                <a:lnTo>
                  <a:pt x="39460" y="65720"/>
                </a:lnTo>
                <a:lnTo>
                  <a:pt x="39470" y="65720"/>
                </a:lnTo>
                <a:lnTo>
                  <a:pt x="39480" y="65720"/>
                </a:lnTo>
                <a:lnTo>
                  <a:pt x="39490" y="65730"/>
                </a:lnTo>
                <a:lnTo>
                  <a:pt x="39490" y="65740"/>
                </a:lnTo>
                <a:lnTo>
                  <a:pt x="39500" y="65740"/>
                </a:lnTo>
                <a:lnTo>
                  <a:pt x="39510" y="65740"/>
                </a:lnTo>
                <a:lnTo>
                  <a:pt x="39520" y="65740"/>
                </a:lnTo>
                <a:lnTo>
                  <a:pt x="39520" y="65730"/>
                </a:lnTo>
                <a:lnTo>
                  <a:pt x="39530" y="65740"/>
                </a:lnTo>
                <a:lnTo>
                  <a:pt x="39540" y="65750"/>
                </a:lnTo>
                <a:lnTo>
                  <a:pt x="39550" y="65750"/>
                </a:lnTo>
                <a:lnTo>
                  <a:pt x="39560" y="65760"/>
                </a:lnTo>
                <a:lnTo>
                  <a:pt x="39570" y="65770"/>
                </a:lnTo>
                <a:lnTo>
                  <a:pt x="39580" y="65770"/>
                </a:lnTo>
                <a:lnTo>
                  <a:pt x="39590" y="65760"/>
                </a:lnTo>
                <a:lnTo>
                  <a:pt x="39600" y="65770"/>
                </a:lnTo>
                <a:lnTo>
                  <a:pt x="39610" y="65770"/>
                </a:lnTo>
                <a:lnTo>
                  <a:pt x="39620" y="65770"/>
                </a:lnTo>
                <a:lnTo>
                  <a:pt x="39630" y="65770"/>
                </a:lnTo>
                <a:lnTo>
                  <a:pt x="39640" y="65770"/>
                </a:lnTo>
                <a:lnTo>
                  <a:pt x="39650" y="65770"/>
                </a:lnTo>
                <a:lnTo>
                  <a:pt x="39660" y="65770"/>
                </a:lnTo>
                <a:lnTo>
                  <a:pt x="39670" y="65770"/>
                </a:lnTo>
                <a:lnTo>
                  <a:pt x="39680" y="65770"/>
                </a:lnTo>
                <a:lnTo>
                  <a:pt x="39690" y="65770"/>
                </a:lnTo>
                <a:lnTo>
                  <a:pt x="39700" y="65780"/>
                </a:lnTo>
                <a:lnTo>
                  <a:pt x="39710" y="65780"/>
                </a:lnTo>
                <a:lnTo>
                  <a:pt x="39720" y="65790"/>
                </a:lnTo>
                <a:lnTo>
                  <a:pt x="39720" y="65800"/>
                </a:lnTo>
                <a:lnTo>
                  <a:pt x="39740" y="65800"/>
                </a:lnTo>
                <a:lnTo>
                  <a:pt x="39750" y="65800"/>
                </a:lnTo>
                <a:lnTo>
                  <a:pt x="39760" y="65800"/>
                </a:lnTo>
                <a:lnTo>
                  <a:pt x="39770" y="65800"/>
                </a:lnTo>
                <a:lnTo>
                  <a:pt x="39780" y="65810"/>
                </a:lnTo>
                <a:lnTo>
                  <a:pt x="39790" y="65800"/>
                </a:lnTo>
                <a:lnTo>
                  <a:pt x="39800" y="65800"/>
                </a:lnTo>
                <a:lnTo>
                  <a:pt x="39810" y="65800"/>
                </a:lnTo>
                <a:lnTo>
                  <a:pt x="39820" y="65790"/>
                </a:lnTo>
                <a:lnTo>
                  <a:pt x="39830" y="65790"/>
                </a:lnTo>
                <a:lnTo>
                  <a:pt x="39840" y="65780"/>
                </a:lnTo>
                <a:lnTo>
                  <a:pt x="39840" y="65790"/>
                </a:lnTo>
                <a:lnTo>
                  <a:pt x="39850" y="65780"/>
                </a:lnTo>
                <a:lnTo>
                  <a:pt x="39860" y="65790"/>
                </a:lnTo>
                <a:lnTo>
                  <a:pt x="39860" y="65800"/>
                </a:lnTo>
                <a:lnTo>
                  <a:pt x="39870" y="65810"/>
                </a:lnTo>
                <a:lnTo>
                  <a:pt x="39880" y="65810"/>
                </a:lnTo>
                <a:lnTo>
                  <a:pt x="39890" y="65800"/>
                </a:lnTo>
                <a:lnTo>
                  <a:pt x="39900" y="65800"/>
                </a:lnTo>
                <a:lnTo>
                  <a:pt x="39910" y="65790"/>
                </a:lnTo>
                <a:lnTo>
                  <a:pt x="39920" y="65790"/>
                </a:lnTo>
                <a:lnTo>
                  <a:pt x="39930" y="65800"/>
                </a:lnTo>
                <a:lnTo>
                  <a:pt x="39940" y="65790"/>
                </a:lnTo>
                <a:lnTo>
                  <a:pt x="39950" y="65780"/>
                </a:lnTo>
                <a:lnTo>
                  <a:pt x="39960" y="65770"/>
                </a:lnTo>
                <a:lnTo>
                  <a:pt x="39970" y="65770"/>
                </a:lnTo>
                <a:lnTo>
                  <a:pt x="39980" y="65770"/>
                </a:lnTo>
                <a:lnTo>
                  <a:pt x="39990" y="65780"/>
                </a:lnTo>
                <a:lnTo>
                  <a:pt x="39990" y="65790"/>
                </a:lnTo>
                <a:lnTo>
                  <a:pt x="39990" y="65800"/>
                </a:lnTo>
                <a:lnTo>
                  <a:pt x="40000" y="65800"/>
                </a:lnTo>
                <a:lnTo>
                  <a:pt x="40010" y="65800"/>
                </a:lnTo>
                <a:lnTo>
                  <a:pt x="40020" y="65800"/>
                </a:lnTo>
                <a:lnTo>
                  <a:pt x="40030" y="65790"/>
                </a:lnTo>
                <a:lnTo>
                  <a:pt x="40040" y="65800"/>
                </a:lnTo>
                <a:lnTo>
                  <a:pt x="40050" y="65800"/>
                </a:lnTo>
                <a:lnTo>
                  <a:pt x="40060" y="65800"/>
                </a:lnTo>
                <a:lnTo>
                  <a:pt x="40060" y="65790"/>
                </a:lnTo>
                <a:lnTo>
                  <a:pt x="40070" y="65790"/>
                </a:lnTo>
                <a:lnTo>
                  <a:pt x="40080" y="65790"/>
                </a:lnTo>
                <a:lnTo>
                  <a:pt x="40080" y="65800"/>
                </a:lnTo>
                <a:lnTo>
                  <a:pt x="40080" y="65810"/>
                </a:lnTo>
                <a:lnTo>
                  <a:pt x="40090" y="65800"/>
                </a:lnTo>
                <a:lnTo>
                  <a:pt x="40100" y="65800"/>
                </a:lnTo>
                <a:lnTo>
                  <a:pt x="40110" y="65780"/>
                </a:lnTo>
                <a:lnTo>
                  <a:pt x="40120" y="65780"/>
                </a:lnTo>
                <a:lnTo>
                  <a:pt x="40130" y="65780"/>
                </a:lnTo>
                <a:lnTo>
                  <a:pt x="40130" y="65770"/>
                </a:lnTo>
                <a:lnTo>
                  <a:pt x="40140" y="65770"/>
                </a:lnTo>
                <a:lnTo>
                  <a:pt x="40150" y="65750"/>
                </a:lnTo>
                <a:lnTo>
                  <a:pt x="40160" y="65750"/>
                </a:lnTo>
                <a:lnTo>
                  <a:pt x="40170" y="65740"/>
                </a:lnTo>
                <a:lnTo>
                  <a:pt x="40180" y="65740"/>
                </a:lnTo>
                <a:lnTo>
                  <a:pt x="40190" y="65740"/>
                </a:lnTo>
                <a:lnTo>
                  <a:pt x="40200" y="65740"/>
                </a:lnTo>
                <a:lnTo>
                  <a:pt x="40210" y="65740"/>
                </a:lnTo>
                <a:lnTo>
                  <a:pt x="40210" y="65760"/>
                </a:lnTo>
                <a:lnTo>
                  <a:pt x="40220" y="65760"/>
                </a:lnTo>
                <a:lnTo>
                  <a:pt x="40220" y="65770"/>
                </a:lnTo>
                <a:lnTo>
                  <a:pt x="40230" y="65780"/>
                </a:lnTo>
                <a:lnTo>
                  <a:pt x="40250" y="65780"/>
                </a:lnTo>
                <a:lnTo>
                  <a:pt x="40260" y="65780"/>
                </a:lnTo>
                <a:lnTo>
                  <a:pt x="40270" y="65780"/>
                </a:lnTo>
                <a:lnTo>
                  <a:pt x="40280" y="65790"/>
                </a:lnTo>
                <a:lnTo>
                  <a:pt x="40290" y="65800"/>
                </a:lnTo>
                <a:lnTo>
                  <a:pt x="40290" y="65790"/>
                </a:lnTo>
                <a:lnTo>
                  <a:pt x="40310" y="65790"/>
                </a:lnTo>
                <a:lnTo>
                  <a:pt x="40320" y="65800"/>
                </a:lnTo>
                <a:lnTo>
                  <a:pt x="40330" y="65800"/>
                </a:lnTo>
                <a:lnTo>
                  <a:pt x="40350" y="65800"/>
                </a:lnTo>
                <a:lnTo>
                  <a:pt x="40360" y="65800"/>
                </a:lnTo>
                <a:lnTo>
                  <a:pt x="40360" y="65790"/>
                </a:lnTo>
                <a:lnTo>
                  <a:pt x="40370" y="65790"/>
                </a:lnTo>
                <a:lnTo>
                  <a:pt x="40380" y="65800"/>
                </a:lnTo>
                <a:lnTo>
                  <a:pt x="40390" y="65800"/>
                </a:lnTo>
                <a:lnTo>
                  <a:pt x="40400" y="65790"/>
                </a:lnTo>
                <a:lnTo>
                  <a:pt x="40410" y="65780"/>
                </a:lnTo>
                <a:lnTo>
                  <a:pt x="40420" y="65790"/>
                </a:lnTo>
                <a:lnTo>
                  <a:pt x="40430" y="65790"/>
                </a:lnTo>
                <a:lnTo>
                  <a:pt x="40430" y="65800"/>
                </a:lnTo>
                <a:lnTo>
                  <a:pt x="40430" y="65820"/>
                </a:lnTo>
                <a:lnTo>
                  <a:pt x="40430" y="65830"/>
                </a:lnTo>
                <a:lnTo>
                  <a:pt x="40440" y="65840"/>
                </a:lnTo>
                <a:lnTo>
                  <a:pt x="40450" y="65840"/>
                </a:lnTo>
                <a:lnTo>
                  <a:pt x="40450" y="65850"/>
                </a:lnTo>
                <a:lnTo>
                  <a:pt x="40460" y="65860"/>
                </a:lnTo>
                <a:lnTo>
                  <a:pt x="40470" y="65870"/>
                </a:lnTo>
                <a:lnTo>
                  <a:pt x="40490" y="65880"/>
                </a:lnTo>
                <a:lnTo>
                  <a:pt x="40500" y="65890"/>
                </a:lnTo>
                <a:lnTo>
                  <a:pt x="40520" y="65890"/>
                </a:lnTo>
                <a:lnTo>
                  <a:pt x="40530" y="65890"/>
                </a:lnTo>
                <a:lnTo>
                  <a:pt x="40540" y="65900"/>
                </a:lnTo>
                <a:lnTo>
                  <a:pt x="40550" y="65900"/>
                </a:lnTo>
                <a:lnTo>
                  <a:pt x="40560" y="65910"/>
                </a:lnTo>
                <a:lnTo>
                  <a:pt x="40570" y="65910"/>
                </a:lnTo>
                <a:lnTo>
                  <a:pt x="40590" y="65930"/>
                </a:lnTo>
                <a:lnTo>
                  <a:pt x="40600" y="65940"/>
                </a:lnTo>
                <a:lnTo>
                  <a:pt x="40610" y="65940"/>
                </a:lnTo>
                <a:lnTo>
                  <a:pt x="40620" y="65940"/>
                </a:lnTo>
                <a:lnTo>
                  <a:pt x="40630" y="65940"/>
                </a:lnTo>
                <a:lnTo>
                  <a:pt x="40640" y="65940"/>
                </a:lnTo>
                <a:lnTo>
                  <a:pt x="40650" y="65940"/>
                </a:lnTo>
                <a:lnTo>
                  <a:pt x="40660" y="65950"/>
                </a:lnTo>
                <a:lnTo>
                  <a:pt x="40660" y="65960"/>
                </a:lnTo>
                <a:lnTo>
                  <a:pt x="40660" y="65970"/>
                </a:lnTo>
                <a:lnTo>
                  <a:pt x="40670" y="65970"/>
                </a:lnTo>
                <a:lnTo>
                  <a:pt x="40680" y="65970"/>
                </a:lnTo>
                <a:lnTo>
                  <a:pt x="40690" y="65960"/>
                </a:lnTo>
                <a:lnTo>
                  <a:pt x="40700" y="65960"/>
                </a:lnTo>
                <a:lnTo>
                  <a:pt x="40710" y="65960"/>
                </a:lnTo>
                <a:lnTo>
                  <a:pt x="40720" y="65970"/>
                </a:lnTo>
                <a:lnTo>
                  <a:pt x="40730" y="65970"/>
                </a:lnTo>
                <a:lnTo>
                  <a:pt x="40740" y="65970"/>
                </a:lnTo>
                <a:lnTo>
                  <a:pt x="40740" y="65960"/>
                </a:lnTo>
                <a:lnTo>
                  <a:pt x="40750" y="65960"/>
                </a:lnTo>
                <a:lnTo>
                  <a:pt x="40760" y="65960"/>
                </a:lnTo>
                <a:lnTo>
                  <a:pt x="40770" y="65960"/>
                </a:lnTo>
                <a:lnTo>
                  <a:pt x="40780" y="65970"/>
                </a:lnTo>
                <a:lnTo>
                  <a:pt x="40790" y="65970"/>
                </a:lnTo>
                <a:lnTo>
                  <a:pt x="40800" y="65970"/>
                </a:lnTo>
                <a:lnTo>
                  <a:pt x="40810" y="65980"/>
                </a:lnTo>
                <a:lnTo>
                  <a:pt x="40820" y="65980"/>
                </a:lnTo>
                <a:lnTo>
                  <a:pt x="40830" y="65990"/>
                </a:lnTo>
                <a:lnTo>
                  <a:pt x="40840" y="65990"/>
                </a:lnTo>
                <a:lnTo>
                  <a:pt x="40850" y="66000"/>
                </a:lnTo>
                <a:lnTo>
                  <a:pt x="40860" y="66000"/>
                </a:lnTo>
                <a:lnTo>
                  <a:pt x="40870" y="66000"/>
                </a:lnTo>
                <a:lnTo>
                  <a:pt x="40880" y="66010"/>
                </a:lnTo>
                <a:lnTo>
                  <a:pt x="40880" y="66020"/>
                </a:lnTo>
                <a:lnTo>
                  <a:pt x="40880" y="66030"/>
                </a:lnTo>
                <a:lnTo>
                  <a:pt x="40840" y="66020"/>
                </a:lnTo>
                <a:lnTo>
                  <a:pt x="40840" y="66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