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Isiolo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Isio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980" y="44370"/>
                </a:moveTo>
                <a:lnTo>
                  <a:pt x="63970" y="44380"/>
                </a:lnTo>
                <a:lnTo>
                  <a:pt x="63950" y="44400"/>
                </a:lnTo>
                <a:lnTo>
                  <a:pt x="63940" y="44420"/>
                </a:lnTo>
                <a:lnTo>
                  <a:pt x="63910" y="44430"/>
                </a:lnTo>
                <a:lnTo>
                  <a:pt x="63880" y="44440"/>
                </a:lnTo>
                <a:lnTo>
                  <a:pt x="63830" y="44450"/>
                </a:lnTo>
                <a:lnTo>
                  <a:pt x="63830" y="44460"/>
                </a:lnTo>
                <a:lnTo>
                  <a:pt x="63800" y="44460"/>
                </a:lnTo>
                <a:lnTo>
                  <a:pt x="63760" y="44480"/>
                </a:lnTo>
                <a:lnTo>
                  <a:pt x="63710" y="44490"/>
                </a:lnTo>
                <a:lnTo>
                  <a:pt x="63680" y="44510"/>
                </a:lnTo>
                <a:lnTo>
                  <a:pt x="63670" y="44510"/>
                </a:lnTo>
                <a:lnTo>
                  <a:pt x="63660" y="44510"/>
                </a:lnTo>
                <a:lnTo>
                  <a:pt x="63620" y="44530"/>
                </a:lnTo>
                <a:lnTo>
                  <a:pt x="63600" y="44540"/>
                </a:lnTo>
                <a:lnTo>
                  <a:pt x="63570" y="44550"/>
                </a:lnTo>
                <a:lnTo>
                  <a:pt x="63530" y="44560"/>
                </a:lnTo>
                <a:lnTo>
                  <a:pt x="63520" y="44570"/>
                </a:lnTo>
                <a:lnTo>
                  <a:pt x="63490" y="44580"/>
                </a:lnTo>
                <a:lnTo>
                  <a:pt x="63460" y="44590"/>
                </a:lnTo>
                <a:lnTo>
                  <a:pt x="63450" y="44590"/>
                </a:lnTo>
                <a:lnTo>
                  <a:pt x="63430" y="44600"/>
                </a:lnTo>
                <a:lnTo>
                  <a:pt x="63380" y="44620"/>
                </a:lnTo>
                <a:lnTo>
                  <a:pt x="63350" y="44630"/>
                </a:lnTo>
                <a:lnTo>
                  <a:pt x="63320" y="44640"/>
                </a:lnTo>
                <a:lnTo>
                  <a:pt x="63250" y="44670"/>
                </a:lnTo>
                <a:lnTo>
                  <a:pt x="63200" y="44690"/>
                </a:lnTo>
                <a:lnTo>
                  <a:pt x="63150" y="44710"/>
                </a:lnTo>
                <a:lnTo>
                  <a:pt x="63100" y="44730"/>
                </a:lnTo>
                <a:lnTo>
                  <a:pt x="63070" y="44750"/>
                </a:lnTo>
                <a:lnTo>
                  <a:pt x="63020" y="44770"/>
                </a:lnTo>
                <a:lnTo>
                  <a:pt x="62960" y="44810"/>
                </a:lnTo>
                <a:lnTo>
                  <a:pt x="62890" y="44860"/>
                </a:lnTo>
                <a:lnTo>
                  <a:pt x="62870" y="44880"/>
                </a:lnTo>
                <a:lnTo>
                  <a:pt x="62840" y="44890"/>
                </a:lnTo>
                <a:lnTo>
                  <a:pt x="62810" y="44910"/>
                </a:lnTo>
                <a:lnTo>
                  <a:pt x="62780" y="44930"/>
                </a:lnTo>
                <a:lnTo>
                  <a:pt x="62720" y="44960"/>
                </a:lnTo>
                <a:lnTo>
                  <a:pt x="62690" y="44980"/>
                </a:lnTo>
                <a:lnTo>
                  <a:pt x="62670" y="44990"/>
                </a:lnTo>
                <a:lnTo>
                  <a:pt x="62640" y="45010"/>
                </a:lnTo>
                <a:lnTo>
                  <a:pt x="62610" y="45040"/>
                </a:lnTo>
                <a:lnTo>
                  <a:pt x="62570" y="45080"/>
                </a:lnTo>
                <a:lnTo>
                  <a:pt x="62520" y="45140"/>
                </a:lnTo>
                <a:lnTo>
                  <a:pt x="62490" y="45180"/>
                </a:lnTo>
                <a:lnTo>
                  <a:pt x="62440" y="45220"/>
                </a:lnTo>
                <a:lnTo>
                  <a:pt x="62410" y="45250"/>
                </a:lnTo>
                <a:lnTo>
                  <a:pt x="62390" y="45270"/>
                </a:lnTo>
                <a:lnTo>
                  <a:pt x="62370" y="45290"/>
                </a:lnTo>
                <a:lnTo>
                  <a:pt x="62340" y="45330"/>
                </a:lnTo>
                <a:lnTo>
                  <a:pt x="62330" y="45340"/>
                </a:lnTo>
                <a:lnTo>
                  <a:pt x="62330" y="45350"/>
                </a:lnTo>
                <a:lnTo>
                  <a:pt x="62300" y="45370"/>
                </a:lnTo>
                <a:lnTo>
                  <a:pt x="62260" y="45420"/>
                </a:lnTo>
                <a:lnTo>
                  <a:pt x="62230" y="45450"/>
                </a:lnTo>
                <a:lnTo>
                  <a:pt x="62200" y="45470"/>
                </a:lnTo>
                <a:lnTo>
                  <a:pt x="62180" y="45500"/>
                </a:lnTo>
                <a:lnTo>
                  <a:pt x="62150" y="45520"/>
                </a:lnTo>
                <a:lnTo>
                  <a:pt x="62130" y="45540"/>
                </a:lnTo>
                <a:lnTo>
                  <a:pt x="62110" y="45560"/>
                </a:lnTo>
                <a:lnTo>
                  <a:pt x="62070" y="45590"/>
                </a:lnTo>
                <a:lnTo>
                  <a:pt x="62030" y="45640"/>
                </a:lnTo>
                <a:lnTo>
                  <a:pt x="62010" y="45670"/>
                </a:lnTo>
                <a:lnTo>
                  <a:pt x="61970" y="45710"/>
                </a:lnTo>
                <a:lnTo>
                  <a:pt x="61960" y="45730"/>
                </a:lnTo>
                <a:lnTo>
                  <a:pt x="61950" y="45730"/>
                </a:lnTo>
                <a:lnTo>
                  <a:pt x="61950" y="45740"/>
                </a:lnTo>
                <a:lnTo>
                  <a:pt x="61930" y="45770"/>
                </a:lnTo>
                <a:lnTo>
                  <a:pt x="61930" y="45780"/>
                </a:lnTo>
                <a:lnTo>
                  <a:pt x="61930" y="45790"/>
                </a:lnTo>
                <a:lnTo>
                  <a:pt x="61920" y="45800"/>
                </a:lnTo>
                <a:lnTo>
                  <a:pt x="61900" y="45840"/>
                </a:lnTo>
                <a:lnTo>
                  <a:pt x="61890" y="45870"/>
                </a:lnTo>
                <a:lnTo>
                  <a:pt x="61880" y="45900"/>
                </a:lnTo>
                <a:lnTo>
                  <a:pt x="61860" y="45930"/>
                </a:lnTo>
                <a:lnTo>
                  <a:pt x="61840" y="45970"/>
                </a:lnTo>
                <a:lnTo>
                  <a:pt x="61820" y="46000"/>
                </a:lnTo>
                <a:lnTo>
                  <a:pt x="61820" y="46010"/>
                </a:lnTo>
                <a:lnTo>
                  <a:pt x="61810" y="46020"/>
                </a:lnTo>
                <a:lnTo>
                  <a:pt x="61790" y="46050"/>
                </a:lnTo>
                <a:lnTo>
                  <a:pt x="61760" y="46080"/>
                </a:lnTo>
                <a:lnTo>
                  <a:pt x="61760" y="46090"/>
                </a:lnTo>
                <a:lnTo>
                  <a:pt x="61750" y="46090"/>
                </a:lnTo>
                <a:lnTo>
                  <a:pt x="61740" y="46110"/>
                </a:lnTo>
                <a:lnTo>
                  <a:pt x="61690" y="46140"/>
                </a:lnTo>
                <a:lnTo>
                  <a:pt x="61660" y="46180"/>
                </a:lnTo>
                <a:lnTo>
                  <a:pt x="61650" y="46190"/>
                </a:lnTo>
                <a:lnTo>
                  <a:pt x="61650" y="46200"/>
                </a:lnTo>
                <a:lnTo>
                  <a:pt x="61620" y="46230"/>
                </a:lnTo>
                <a:lnTo>
                  <a:pt x="61600" y="46270"/>
                </a:lnTo>
                <a:lnTo>
                  <a:pt x="61590" y="46270"/>
                </a:lnTo>
                <a:lnTo>
                  <a:pt x="61590" y="46280"/>
                </a:lnTo>
                <a:lnTo>
                  <a:pt x="61570" y="46310"/>
                </a:lnTo>
                <a:lnTo>
                  <a:pt x="61550" y="46360"/>
                </a:lnTo>
                <a:lnTo>
                  <a:pt x="61540" y="46380"/>
                </a:lnTo>
                <a:lnTo>
                  <a:pt x="61520" y="46430"/>
                </a:lnTo>
                <a:lnTo>
                  <a:pt x="61490" y="46480"/>
                </a:lnTo>
                <a:lnTo>
                  <a:pt x="61470" y="46520"/>
                </a:lnTo>
                <a:lnTo>
                  <a:pt x="61450" y="46570"/>
                </a:lnTo>
                <a:lnTo>
                  <a:pt x="61430" y="46590"/>
                </a:lnTo>
                <a:lnTo>
                  <a:pt x="61430" y="46600"/>
                </a:lnTo>
                <a:lnTo>
                  <a:pt x="61430" y="46610"/>
                </a:lnTo>
                <a:lnTo>
                  <a:pt x="61420" y="46630"/>
                </a:lnTo>
                <a:lnTo>
                  <a:pt x="61420" y="46640"/>
                </a:lnTo>
                <a:lnTo>
                  <a:pt x="61420" y="46650"/>
                </a:lnTo>
                <a:lnTo>
                  <a:pt x="61410" y="46710"/>
                </a:lnTo>
                <a:lnTo>
                  <a:pt x="61410" y="46720"/>
                </a:lnTo>
                <a:lnTo>
                  <a:pt x="61410" y="46730"/>
                </a:lnTo>
                <a:lnTo>
                  <a:pt x="61400" y="46780"/>
                </a:lnTo>
                <a:lnTo>
                  <a:pt x="61420" y="46800"/>
                </a:lnTo>
                <a:lnTo>
                  <a:pt x="61410" y="46820"/>
                </a:lnTo>
                <a:lnTo>
                  <a:pt x="61400" y="46830"/>
                </a:lnTo>
                <a:lnTo>
                  <a:pt x="61400" y="46840"/>
                </a:lnTo>
                <a:lnTo>
                  <a:pt x="61390" y="46850"/>
                </a:lnTo>
                <a:lnTo>
                  <a:pt x="61350" y="46860"/>
                </a:lnTo>
                <a:lnTo>
                  <a:pt x="61330" y="46860"/>
                </a:lnTo>
                <a:lnTo>
                  <a:pt x="61320" y="46870"/>
                </a:lnTo>
                <a:lnTo>
                  <a:pt x="61300" y="46890"/>
                </a:lnTo>
                <a:lnTo>
                  <a:pt x="61300" y="46900"/>
                </a:lnTo>
                <a:lnTo>
                  <a:pt x="61280" y="46920"/>
                </a:lnTo>
                <a:lnTo>
                  <a:pt x="61270" y="46920"/>
                </a:lnTo>
                <a:lnTo>
                  <a:pt x="61260" y="46920"/>
                </a:lnTo>
                <a:lnTo>
                  <a:pt x="61250" y="46920"/>
                </a:lnTo>
                <a:lnTo>
                  <a:pt x="61240" y="46930"/>
                </a:lnTo>
                <a:lnTo>
                  <a:pt x="61230" y="46930"/>
                </a:lnTo>
                <a:lnTo>
                  <a:pt x="61210" y="46950"/>
                </a:lnTo>
                <a:lnTo>
                  <a:pt x="61190" y="46970"/>
                </a:lnTo>
                <a:lnTo>
                  <a:pt x="61170" y="46970"/>
                </a:lnTo>
                <a:lnTo>
                  <a:pt x="61160" y="46970"/>
                </a:lnTo>
                <a:lnTo>
                  <a:pt x="61150" y="46980"/>
                </a:lnTo>
                <a:lnTo>
                  <a:pt x="61140" y="46980"/>
                </a:lnTo>
                <a:lnTo>
                  <a:pt x="61140" y="47000"/>
                </a:lnTo>
                <a:lnTo>
                  <a:pt x="61130" y="47010"/>
                </a:lnTo>
                <a:lnTo>
                  <a:pt x="61120" y="47020"/>
                </a:lnTo>
                <a:lnTo>
                  <a:pt x="61120" y="47030"/>
                </a:lnTo>
                <a:lnTo>
                  <a:pt x="61110" y="47050"/>
                </a:lnTo>
                <a:lnTo>
                  <a:pt x="61110" y="47070"/>
                </a:lnTo>
                <a:lnTo>
                  <a:pt x="61110" y="47080"/>
                </a:lnTo>
                <a:lnTo>
                  <a:pt x="61110" y="47090"/>
                </a:lnTo>
                <a:lnTo>
                  <a:pt x="61100" y="47110"/>
                </a:lnTo>
                <a:lnTo>
                  <a:pt x="61080" y="47120"/>
                </a:lnTo>
                <a:lnTo>
                  <a:pt x="61070" y="47120"/>
                </a:lnTo>
                <a:lnTo>
                  <a:pt x="61060" y="47120"/>
                </a:lnTo>
                <a:lnTo>
                  <a:pt x="61050" y="47110"/>
                </a:lnTo>
                <a:lnTo>
                  <a:pt x="61040" y="47110"/>
                </a:lnTo>
                <a:lnTo>
                  <a:pt x="61020" y="47120"/>
                </a:lnTo>
                <a:lnTo>
                  <a:pt x="61010" y="47140"/>
                </a:lnTo>
                <a:lnTo>
                  <a:pt x="61000" y="47140"/>
                </a:lnTo>
                <a:lnTo>
                  <a:pt x="60990" y="47140"/>
                </a:lnTo>
                <a:lnTo>
                  <a:pt x="60970" y="47140"/>
                </a:lnTo>
                <a:lnTo>
                  <a:pt x="60960" y="47140"/>
                </a:lnTo>
                <a:lnTo>
                  <a:pt x="60950" y="47140"/>
                </a:lnTo>
                <a:lnTo>
                  <a:pt x="60940" y="47120"/>
                </a:lnTo>
                <a:lnTo>
                  <a:pt x="60930" y="47120"/>
                </a:lnTo>
                <a:lnTo>
                  <a:pt x="60890" y="47110"/>
                </a:lnTo>
                <a:lnTo>
                  <a:pt x="60880" y="47110"/>
                </a:lnTo>
                <a:lnTo>
                  <a:pt x="60870" y="47110"/>
                </a:lnTo>
                <a:lnTo>
                  <a:pt x="60850" y="47110"/>
                </a:lnTo>
                <a:lnTo>
                  <a:pt x="60820" y="47110"/>
                </a:lnTo>
                <a:lnTo>
                  <a:pt x="60810" y="47120"/>
                </a:lnTo>
                <a:lnTo>
                  <a:pt x="60800" y="47120"/>
                </a:lnTo>
                <a:lnTo>
                  <a:pt x="60780" y="47130"/>
                </a:lnTo>
                <a:lnTo>
                  <a:pt x="60770" y="47130"/>
                </a:lnTo>
                <a:lnTo>
                  <a:pt x="60760" y="47130"/>
                </a:lnTo>
                <a:lnTo>
                  <a:pt x="60740" y="47130"/>
                </a:lnTo>
                <a:lnTo>
                  <a:pt x="60720" y="47140"/>
                </a:lnTo>
                <a:lnTo>
                  <a:pt x="60710" y="47150"/>
                </a:lnTo>
                <a:lnTo>
                  <a:pt x="60710" y="47170"/>
                </a:lnTo>
                <a:lnTo>
                  <a:pt x="60710" y="47200"/>
                </a:lnTo>
                <a:lnTo>
                  <a:pt x="60700" y="47200"/>
                </a:lnTo>
                <a:lnTo>
                  <a:pt x="60700" y="47210"/>
                </a:lnTo>
                <a:lnTo>
                  <a:pt x="60680" y="47210"/>
                </a:lnTo>
                <a:lnTo>
                  <a:pt x="60670" y="47210"/>
                </a:lnTo>
                <a:lnTo>
                  <a:pt x="60650" y="47200"/>
                </a:lnTo>
                <a:lnTo>
                  <a:pt x="60640" y="47200"/>
                </a:lnTo>
                <a:lnTo>
                  <a:pt x="60630" y="47200"/>
                </a:lnTo>
                <a:lnTo>
                  <a:pt x="60620" y="47210"/>
                </a:lnTo>
                <a:lnTo>
                  <a:pt x="60610" y="47220"/>
                </a:lnTo>
                <a:lnTo>
                  <a:pt x="60600" y="47230"/>
                </a:lnTo>
                <a:lnTo>
                  <a:pt x="60590" y="47240"/>
                </a:lnTo>
                <a:lnTo>
                  <a:pt x="60580" y="47240"/>
                </a:lnTo>
                <a:lnTo>
                  <a:pt x="60550" y="47240"/>
                </a:lnTo>
                <a:lnTo>
                  <a:pt x="60540" y="47230"/>
                </a:lnTo>
                <a:lnTo>
                  <a:pt x="60520" y="47220"/>
                </a:lnTo>
                <a:lnTo>
                  <a:pt x="60510" y="47220"/>
                </a:lnTo>
                <a:lnTo>
                  <a:pt x="60500" y="47220"/>
                </a:lnTo>
                <a:lnTo>
                  <a:pt x="60470" y="47220"/>
                </a:lnTo>
                <a:lnTo>
                  <a:pt x="60460" y="47220"/>
                </a:lnTo>
                <a:lnTo>
                  <a:pt x="60450" y="47210"/>
                </a:lnTo>
                <a:lnTo>
                  <a:pt x="60440" y="47200"/>
                </a:lnTo>
                <a:lnTo>
                  <a:pt x="60420" y="47190"/>
                </a:lnTo>
                <a:lnTo>
                  <a:pt x="60420" y="47180"/>
                </a:lnTo>
                <a:lnTo>
                  <a:pt x="60400" y="47180"/>
                </a:lnTo>
                <a:lnTo>
                  <a:pt x="60380" y="47180"/>
                </a:lnTo>
                <a:lnTo>
                  <a:pt x="60360" y="47170"/>
                </a:lnTo>
                <a:lnTo>
                  <a:pt x="60350" y="47160"/>
                </a:lnTo>
                <a:lnTo>
                  <a:pt x="60340" y="47160"/>
                </a:lnTo>
                <a:lnTo>
                  <a:pt x="60320" y="47150"/>
                </a:lnTo>
                <a:lnTo>
                  <a:pt x="60300" y="47160"/>
                </a:lnTo>
                <a:lnTo>
                  <a:pt x="60290" y="47160"/>
                </a:lnTo>
                <a:lnTo>
                  <a:pt x="60260" y="47180"/>
                </a:lnTo>
                <a:lnTo>
                  <a:pt x="60260" y="47200"/>
                </a:lnTo>
                <a:lnTo>
                  <a:pt x="60240" y="47230"/>
                </a:lnTo>
                <a:lnTo>
                  <a:pt x="60230" y="47240"/>
                </a:lnTo>
                <a:lnTo>
                  <a:pt x="60210" y="47250"/>
                </a:lnTo>
                <a:lnTo>
                  <a:pt x="60190" y="47250"/>
                </a:lnTo>
                <a:lnTo>
                  <a:pt x="60180" y="47260"/>
                </a:lnTo>
                <a:lnTo>
                  <a:pt x="60170" y="47260"/>
                </a:lnTo>
                <a:lnTo>
                  <a:pt x="60160" y="47270"/>
                </a:lnTo>
                <a:lnTo>
                  <a:pt x="60160" y="47280"/>
                </a:lnTo>
                <a:lnTo>
                  <a:pt x="60150" y="47300"/>
                </a:lnTo>
                <a:lnTo>
                  <a:pt x="60140" y="47320"/>
                </a:lnTo>
                <a:lnTo>
                  <a:pt x="60140" y="47330"/>
                </a:lnTo>
                <a:lnTo>
                  <a:pt x="60110" y="47340"/>
                </a:lnTo>
                <a:lnTo>
                  <a:pt x="60100" y="47340"/>
                </a:lnTo>
                <a:lnTo>
                  <a:pt x="60070" y="47340"/>
                </a:lnTo>
                <a:lnTo>
                  <a:pt x="60060" y="47350"/>
                </a:lnTo>
                <a:lnTo>
                  <a:pt x="60050" y="47370"/>
                </a:lnTo>
                <a:lnTo>
                  <a:pt x="60050" y="47380"/>
                </a:lnTo>
                <a:lnTo>
                  <a:pt x="60040" y="47390"/>
                </a:lnTo>
                <a:lnTo>
                  <a:pt x="60040" y="47400"/>
                </a:lnTo>
                <a:lnTo>
                  <a:pt x="60030" y="47420"/>
                </a:lnTo>
                <a:lnTo>
                  <a:pt x="60020" y="47430"/>
                </a:lnTo>
                <a:lnTo>
                  <a:pt x="60020" y="47450"/>
                </a:lnTo>
                <a:lnTo>
                  <a:pt x="60030" y="47460"/>
                </a:lnTo>
                <a:lnTo>
                  <a:pt x="60040" y="47480"/>
                </a:lnTo>
                <a:lnTo>
                  <a:pt x="60040" y="47500"/>
                </a:lnTo>
                <a:lnTo>
                  <a:pt x="60040" y="47510"/>
                </a:lnTo>
                <a:lnTo>
                  <a:pt x="60030" y="47520"/>
                </a:lnTo>
                <a:lnTo>
                  <a:pt x="60020" y="47540"/>
                </a:lnTo>
                <a:lnTo>
                  <a:pt x="60010" y="47560"/>
                </a:lnTo>
                <a:lnTo>
                  <a:pt x="59990" y="47560"/>
                </a:lnTo>
                <a:lnTo>
                  <a:pt x="59980" y="47560"/>
                </a:lnTo>
                <a:lnTo>
                  <a:pt x="59970" y="47560"/>
                </a:lnTo>
                <a:lnTo>
                  <a:pt x="59950" y="47560"/>
                </a:lnTo>
                <a:lnTo>
                  <a:pt x="59940" y="47580"/>
                </a:lnTo>
                <a:lnTo>
                  <a:pt x="59930" y="47600"/>
                </a:lnTo>
                <a:lnTo>
                  <a:pt x="59930" y="47610"/>
                </a:lnTo>
                <a:lnTo>
                  <a:pt x="59930" y="47620"/>
                </a:lnTo>
                <a:lnTo>
                  <a:pt x="59930" y="47640"/>
                </a:lnTo>
                <a:lnTo>
                  <a:pt x="59940" y="47650"/>
                </a:lnTo>
                <a:lnTo>
                  <a:pt x="59940" y="47660"/>
                </a:lnTo>
                <a:lnTo>
                  <a:pt x="59930" y="47680"/>
                </a:lnTo>
                <a:lnTo>
                  <a:pt x="59920" y="47700"/>
                </a:lnTo>
                <a:lnTo>
                  <a:pt x="59910" y="47700"/>
                </a:lnTo>
                <a:lnTo>
                  <a:pt x="59880" y="47700"/>
                </a:lnTo>
                <a:lnTo>
                  <a:pt x="59870" y="47700"/>
                </a:lnTo>
                <a:lnTo>
                  <a:pt x="59860" y="47700"/>
                </a:lnTo>
                <a:lnTo>
                  <a:pt x="59850" y="47710"/>
                </a:lnTo>
                <a:lnTo>
                  <a:pt x="59840" y="47710"/>
                </a:lnTo>
                <a:lnTo>
                  <a:pt x="59830" y="47710"/>
                </a:lnTo>
                <a:lnTo>
                  <a:pt x="59810" y="47700"/>
                </a:lnTo>
                <a:lnTo>
                  <a:pt x="59800" y="47700"/>
                </a:lnTo>
                <a:lnTo>
                  <a:pt x="59780" y="47700"/>
                </a:lnTo>
                <a:lnTo>
                  <a:pt x="59760" y="47690"/>
                </a:lnTo>
                <a:lnTo>
                  <a:pt x="59740" y="47690"/>
                </a:lnTo>
                <a:lnTo>
                  <a:pt x="59730" y="47690"/>
                </a:lnTo>
                <a:lnTo>
                  <a:pt x="59720" y="47690"/>
                </a:lnTo>
                <a:lnTo>
                  <a:pt x="59700" y="47690"/>
                </a:lnTo>
                <a:lnTo>
                  <a:pt x="59690" y="47690"/>
                </a:lnTo>
                <a:lnTo>
                  <a:pt x="59690" y="47700"/>
                </a:lnTo>
                <a:lnTo>
                  <a:pt x="59670" y="47710"/>
                </a:lnTo>
                <a:lnTo>
                  <a:pt x="59650" y="47720"/>
                </a:lnTo>
                <a:lnTo>
                  <a:pt x="59640" y="47730"/>
                </a:lnTo>
                <a:lnTo>
                  <a:pt x="59630" y="47730"/>
                </a:lnTo>
                <a:lnTo>
                  <a:pt x="59610" y="47730"/>
                </a:lnTo>
                <a:lnTo>
                  <a:pt x="59600" y="47730"/>
                </a:lnTo>
                <a:lnTo>
                  <a:pt x="59590" y="47720"/>
                </a:lnTo>
                <a:lnTo>
                  <a:pt x="59580" y="47720"/>
                </a:lnTo>
                <a:lnTo>
                  <a:pt x="59570" y="47710"/>
                </a:lnTo>
                <a:lnTo>
                  <a:pt x="59560" y="47710"/>
                </a:lnTo>
                <a:lnTo>
                  <a:pt x="59540" y="47720"/>
                </a:lnTo>
                <a:lnTo>
                  <a:pt x="59530" y="47720"/>
                </a:lnTo>
                <a:lnTo>
                  <a:pt x="59520" y="47720"/>
                </a:lnTo>
                <a:lnTo>
                  <a:pt x="59500" y="47710"/>
                </a:lnTo>
                <a:lnTo>
                  <a:pt x="59470" y="47710"/>
                </a:lnTo>
                <a:lnTo>
                  <a:pt x="59450" y="47700"/>
                </a:lnTo>
                <a:lnTo>
                  <a:pt x="59440" y="47700"/>
                </a:lnTo>
                <a:lnTo>
                  <a:pt x="59440" y="47690"/>
                </a:lnTo>
                <a:lnTo>
                  <a:pt x="59410" y="47690"/>
                </a:lnTo>
                <a:lnTo>
                  <a:pt x="59400" y="47680"/>
                </a:lnTo>
                <a:lnTo>
                  <a:pt x="59390" y="47680"/>
                </a:lnTo>
                <a:lnTo>
                  <a:pt x="59380" y="47680"/>
                </a:lnTo>
                <a:lnTo>
                  <a:pt x="59360" y="47690"/>
                </a:lnTo>
                <a:lnTo>
                  <a:pt x="59350" y="47690"/>
                </a:lnTo>
                <a:lnTo>
                  <a:pt x="59340" y="47690"/>
                </a:lnTo>
                <a:lnTo>
                  <a:pt x="59330" y="47690"/>
                </a:lnTo>
                <a:lnTo>
                  <a:pt x="59320" y="47690"/>
                </a:lnTo>
                <a:lnTo>
                  <a:pt x="59300" y="47680"/>
                </a:lnTo>
                <a:lnTo>
                  <a:pt x="59290" y="47680"/>
                </a:lnTo>
                <a:lnTo>
                  <a:pt x="59280" y="47680"/>
                </a:lnTo>
                <a:lnTo>
                  <a:pt x="59260" y="47680"/>
                </a:lnTo>
                <a:lnTo>
                  <a:pt x="59250" y="47700"/>
                </a:lnTo>
                <a:lnTo>
                  <a:pt x="59240" y="47700"/>
                </a:lnTo>
                <a:lnTo>
                  <a:pt x="59240" y="47720"/>
                </a:lnTo>
                <a:lnTo>
                  <a:pt x="59220" y="47740"/>
                </a:lnTo>
                <a:lnTo>
                  <a:pt x="59210" y="47770"/>
                </a:lnTo>
                <a:lnTo>
                  <a:pt x="59200" y="47790"/>
                </a:lnTo>
                <a:lnTo>
                  <a:pt x="59190" y="47800"/>
                </a:lnTo>
                <a:lnTo>
                  <a:pt x="59180" y="47820"/>
                </a:lnTo>
                <a:lnTo>
                  <a:pt x="59170" y="47830"/>
                </a:lnTo>
                <a:lnTo>
                  <a:pt x="59170" y="47850"/>
                </a:lnTo>
                <a:lnTo>
                  <a:pt x="59150" y="47870"/>
                </a:lnTo>
                <a:lnTo>
                  <a:pt x="59120" y="47880"/>
                </a:lnTo>
                <a:lnTo>
                  <a:pt x="59100" y="47890"/>
                </a:lnTo>
                <a:lnTo>
                  <a:pt x="59070" y="47900"/>
                </a:lnTo>
                <a:lnTo>
                  <a:pt x="59050" y="47910"/>
                </a:lnTo>
                <a:lnTo>
                  <a:pt x="59040" y="47920"/>
                </a:lnTo>
                <a:lnTo>
                  <a:pt x="59020" y="47930"/>
                </a:lnTo>
                <a:lnTo>
                  <a:pt x="59010" y="47930"/>
                </a:lnTo>
                <a:lnTo>
                  <a:pt x="59000" y="47930"/>
                </a:lnTo>
                <a:lnTo>
                  <a:pt x="58990" y="47930"/>
                </a:lnTo>
                <a:lnTo>
                  <a:pt x="58980" y="47930"/>
                </a:lnTo>
                <a:lnTo>
                  <a:pt x="58970" y="47940"/>
                </a:lnTo>
                <a:lnTo>
                  <a:pt x="58960" y="47950"/>
                </a:lnTo>
                <a:lnTo>
                  <a:pt x="58940" y="47960"/>
                </a:lnTo>
                <a:lnTo>
                  <a:pt x="58930" y="47960"/>
                </a:lnTo>
                <a:lnTo>
                  <a:pt x="58920" y="47950"/>
                </a:lnTo>
                <a:lnTo>
                  <a:pt x="58900" y="47950"/>
                </a:lnTo>
                <a:lnTo>
                  <a:pt x="58890" y="47950"/>
                </a:lnTo>
                <a:lnTo>
                  <a:pt x="58870" y="47950"/>
                </a:lnTo>
                <a:lnTo>
                  <a:pt x="58850" y="47970"/>
                </a:lnTo>
                <a:lnTo>
                  <a:pt x="58830" y="47970"/>
                </a:lnTo>
                <a:lnTo>
                  <a:pt x="58820" y="47960"/>
                </a:lnTo>
                <a:lnTo>
                  <a:pt x="58800" y="47960"/>
                </a:lnTo>
                <a:lnTo>
                  <a:pt x="58790" y="47960"/>
                </a:lnTo>
                <a:lnTo>
                  <a:pt x="58770" y="47960"/>
                </a:lnTo>
                <a:lnTo>
                  <a:pt x="58760" y="47960"/>
                </a:lnTo>
                <a:lnTo>
                  <a:pt x="58740" y="47970"/>
                </a:lnTo>
                <a:lnTo>
                  <a:pt x="58710" y="47970"/>
                </a:lnTo>
                <a:lnTo>
                  <a:pt x="58700" y="47970"/>
                </a:lnTo>
                <a:lnTo>
                  <a:pt x="58680" y="47960"/>
                </a:lnTo>
                <a:lnTo>
                  <a:pt x="58680" y="47940"/>
                </a:lnTo>
                <a:lnTo>
                  <a:pt x="58670" y="47930"/>
                </a:lnTo>
                <a:lnTo>
                  <a:pt x="58660" y="47920"/>
                </a:lnTo>
                <a:lnTo>
                  <a:pt x="58640" y="47920"/>
                </a:lnTo>
                <a:lnTo>
                  <a:pt x="58620" y="47930"/>
                </a:lnTo>
                <a:lnTo>
                  <a:pt x="58610" y="47930"/>
                </a:lnTo>
                <a:lnTo>
                  <a:pt x="58600" y="47930"/>
                </a:lnTo>
                <a:lnTo>
                  <a:pt x="58580" y="47930"/>
                </a:lnTo>
                <a:lnTo>
                  <a:pt x="58570" y="47930"/>
                </a:lnTo>
                <a:lnTo>
                  <a:pt x="58560" y="47930"/>
                </a:lnTo>
                <a:lnTo>
                  <a:pt x="58540" y="47940"/>
                </a:lnTo>
                <a:lnTo>
                  <a:pt x="58530" y="47940"/>
                </a:lnTo>
                <a:lnTo>
                  <a:pt x="58520" y="47950"/>
                </a:lnTo>
                <a:lnTo>
                  <a:pt x="58500" y="47960"/>
                </a:lnTo>
                <a:lnTo>
                  <a:pt x="58500" y="47970"/>
                </a:lnTo>
                <a:lnTo>
                  <a:pt x="58490" y="47970"/>
                </a:lnTo>
                <a:lnTo>
                  <a:pt x="58470" y="47980"/>
                </a:lnTo>
                <a:lnTo>
                  <a:pt x="58460" y="47990"/>
                </a:lnTo>
                <a:lnTo>
                  <a:pt x="58450" y="48000"/>
                </a:lnTo>
                <a:lnTo>
                  <a:pt x="58440" y="48000"/>
                </a:lnTo>
                <a:lnTo>
                  <a:pt x="58420" y="48010"/>
                </a:lnTo>
                <a:lnTo>
                  <a:pt x="58410" y="48010"/>
                </a:lnTo>
                <a:lnTo>
                  <a:pt x="58390" y="48020"/>
                </a:lnTo>
                <a:lnTo>
                  <a:pt x="58380" y="48030"/>
                </a:lnTo>
                <a:lnTo>
                  <a:pt x="58370" y="48050"/>
                </a:lnTo>
                <a:lnTo>
                  <a:pt x="58360" y="48050"/>
                </a:lnTo>
                <a:lnTo>
                  <a:pt x="58350" y="48050"/>
                </a:lnTo>
                <a:lnTo>
                  <a:pt x="58340" y="48060"/>
                </a:lnTo>
                <a:lnTo>
                  <a:pt x="58320" y="48060"/>
                </a:lnTo>
                <a:lnTo>
                  <a:pt x="58310" y="48060"/>
                </a:lnTo>
                <a:lnTo>
                  <a:pt x="58300" y="48060"/>
                </a:lnTo>
                <a:lnTo>
                  <a:pt x="58290" y="48080"/>
                </a:lnTo>
                <a:lnTo>
                  <a:pt x="58270" y="48080"/>
                </a:lnTo>
                <a:lnTo>
                  <a:pt x="58270" y="48090"/>
                </a:lnTo>
                <a:lnTo>
                  <a:pt x="58260" y="48090"/>
                </a:lnTo>
                <a:lnTo>
                  <a:pt x="58250" y="48100"/>
                </a:lnTo>
                <a:lnTo>
                  <a:pt x="58240" y="48110"/>
                </a:lnTo>
                <a:lnTo>
                  <a:pt x="58230" y="48120"/>
                </a:lnTo>
                <a:lnTo>
                  <a:pt x="58230" y="48130"/>
                </a:lnTo>
                <a:lnTo>
                  <a:pt x="58220" y="48140"/>
                </a:lnTo>
                <a:lnTo>
                  <a:pt x="58210" y="48150"/>
                </a:lnTo>
                <a:lnTo>
                  <a:pt x="58200" y="48160"/>
                </a:lnTo>
                <a:lnTo>
                  <a:pt x="58180" y="48170"/>
                </a:lnTo>
                <a:lnTo>
                  <a:pt x="58170" y="48180"/>
                </a:lnTo>
                <a:lnTo>
                  <a:pt x="58160" y="48190"/>
                </a:lnTo>
                <a:lnTo>
                  <a:pt x="58160" y="48200"/>
                </a:lnTo>
                <a:lnTo>
                  <a:pt x="58150" y="48220"/>
                </a:lnTo>
                <a:lnTo>
                  <a:pt x="58140" y="48240"/>
                </a:lnTo>
                <a:lnTo>
                  <a:pt x="58130" y="48250"/>
                </a:lnTo>
                <a:lnTo>
                  <a:pt x="58120" y="48260"/>
                </a:lnTo>
                <a:lnTo>
                  <a:pt x="58120" y="48270"/>
                </a:lnTo>
                <a:lnTo>
                  <a:pt x="58110" y="48270"/>
                </a:lnTo>
                <a:lnTo>
                  <a:pt x="58100" y="48290"/>
                </a:lnTo>
                <a:lnTo>
                  <a:pt x="58100" y="48300"/>
                </a:lnTo>
                <a:lnTo>
                  <a:pt x="58100" y="48310"/>
                </a:lnTo>
                <a:lnTo>
                  <a:pt x="58090" y="48330"/>
                </a:lnTo>
                <a:lnTo>
                  <a:pt x="58090" y="48340"/>
                </a:lnTo>
                <a:lnTo>
                  <a:pt x="58070" y="48360"/>
                </a:lnTo>
                <a:lnTo>
                  <a:pt x="58060" y="48360"/>
                </a:lnTo>
                <a:lnTo>
                  <a:pt x="58050" y="48370"/>
                </a:lnTo>
                <a:lnTo>
                  <a:pt x="58040" y="48370"/>
                </a:lnTo>
                <a:lnTo>
                  <a:pt x="58030" y="48380"/>
                </a:lnTo>
                <a:lnTo>
                  <a:pt x="58030" y="48390"/>
                </a:lnTo>
                <a:lnTo>
                  <a:pt x="58030" y="48400"/>
                </a:lnTo>
                <a:lnTo>
                  <a:pt x="58020" y="48420"/>
                </a:lnTo>
                <a:lnTo>
                  <a:pt x="58010" y="48430"/>
                </a:lnTo>
                <a:lnTo>
                  <a:pt x="58010" y="48440"/>
                </a:lnTo>
                <a:lnTo>
                  <a:pt x="57970" y="48450"/>
                </a:lnTo>
                <a:lnTo>
                  <a:pt x="57950" y="48450"/>
                </a:lnTo>
                <a:lnTo>
                  <a:pt x="57950" y="48460"/>
                </a:lnTo>
                <a:lnTo>
                  <a:pt x="57940" y="48470"/>
                </a:lnTo>
                <a:lnTo>
                  <a:pt x="57930" y="48480"/>
                </a:lnTo>
                <a:lnTo>
                  <a:pt x="57920" y="48500"/>
                </a:lnTo>
                <a:lnTo>
                  <a:pt x="57920" y="48510"/>
                </a:lnTo>
                <a:lnTo>
                  <a:pt x="57920" y="48520"/>
                </a:lnTo>
                <a:lnTo>
                  <a:pt x="57910" y="48530"/>
                </a:lnTo>
                <a:lnTo>
                  <a:pt x="57910" y="48540"/>
                </a:lnTo>
                <a:lnTo>
                  <a:pt x="57900" y="48550"/>
                </a:lnTo>
                <a:lnTo>
                  <a:pt x="57900" y="48560"/>
                </a:lnTo>
                <a:lnTo>
                  <a:pt x="57890" y="48560"/>
                </a:lnTo>
                <a:lnTo>
                  <a:pt x="57880" y="48580"/>
                </a:lnTo>
                <a:lnTo>
                  <a:pt x="57870" y="48590"/>
                </a:lnTo>
                <a:lnTo>
                  <a:pt x="57860" y="48600"/>
                </a:lnTo>
                <a:lnTo>
                  <a:pt x="57840" y="48620"/>
                </a:lnTo>
                <a:lnTo>
                  <a:pt x="57830" y="48630"/>
                </a:lnTo>
                <a:lnTo>
                  <a:pt x="57820" y="48640"/>
                </a:lnTo>
                <a:lnTo>
                  <a:pt x="57800" y="48650"/>
                </a:lnTo>
                <a:lnTo>
                  <a:pt x="57780" y="48660"/>
                </a:lnTo>
                <a:lnTo>
                  <a:pt x="57770" y="48670"/>
                </a:lnTo>
                <a:lnTo>
                  <a:pt x="57750" y="48670"/>
                </a:lnTo>
                <a:lnTo>
                  <a:pt x="57730" y="48680"/>
                </a:lnTo>
                <a:lnTo>
                  <a:pt x="57720" y="48690"/>
                </a:lnTo>
                <a:lnTo>
                  <a:pt x="57720" y="48700"/>
                </a:lnTo>
                <a:lnTo>
                  <a:pt x="57710" y="48710"/>
                </a:lnTo>
                <a:lnTo>
                  <a:pt x="57700" y="48710"/>
                </a:lnTo>
                <a:lnTo>
                  <a:pt x="57680" y="48710"/>
                </a:lnTo>
                <a:lnTo>
                  <a:pt x="57670" y="48700"/>
                </a:lnTo>
                <a:lnTo>
                  <a:pt x="57660" y="48700"/>
                </a:lnTo>
                <a:lnTo>
                  <a:pt x="57650" y="48690"/>
                </a:lnTo>
                <a:lnTo>
                  <a:pt x="57640" y="48690"/>
                </a:lnTo>
                <a:lnTo>
                  <a:pt x="57620" y="48680"/>
                </a:lnTo>
                <a:lnTo>
                  <a:pt x="57610" y="48660"/>
                </a:lnTo>
                <a:lnTo>
                  <a:pt x="57610" y="48650"/>
                </a:lnTo>
                <a:lnTo>
                  <a:pt x="57610" y="48640"/>
                </a:lnTo>
                <a:lnTo>
                  <a:pt x="57600" y="48620"/>
                </a:lnTo>
                <a:lnTo>
                  <a:pt x="57590" y="48610"/>
                </a:lnTo>
                <a:lnTo>
                  <a:pt x="57580" y="48610"/>
                </a:lnTo>
                <a:lnTo>
                  <a:pt x="57570" y="48600"/>
                </a:lnTo>
                <a:lnTo>
                  <a:pt x="57560" y="48600"/>
                </a:lnTo>
                <a:lnTo>
                  <a:pt x="57530" y="48600"/>
                </a:lnTo>
                <a:lnTo>
                  <a:pt x="57520" y="48610"/>
                </a:lnTo>
                <a:lnTo>
                  <a:pt x="57510" y="48610"/>
                </a:lnTo>
                <a:lnTo>
                  <a:pt x="57500" y="48610"/>
                </a:lnTo>
                <a:lnTo>
                  <a:pt x="57490" y="48620"/>
                </a:lnTo>
                <a:lnTo>
                  <a:pt x="57480" y="48630"/>
                </a:lnTo>
                <a:lnTo>
                  <a:pt x="57460" y="48640"/>
                </a:lnTo>
                <a:lnTo>
                  <a:pt x="57440" y="48650"/>
                </a:lnTo>
                <a:lnTo>
                  <a:pt x="57430" y="48650"/>
                </a:lnTo>
                <a:lnTo>
                  <a:pt x="57410" y="48640"/>
                </a:lnTo>
                <a:lnTo>
                  <a:pt x="57400" y="48630"/>
                </a:lnTo>
                <a:lnTo>
                  <a:pt x="57380" y="48620"/>
                </a:lnTo>
                <a:lnTo>
                  <a:pt x="57350" y="48600"/>
                </a:lnTo>
                <a:lnTo>
                  <a:pt x="57330" y="48600"/>
                </a:lnTo>
                <a:lnTo>
                  <a:pt x="57320" y="48600"/>
                </a:lnTo>
                <a:lnTo>
                  <a:pt x="57310" y="48610"/>
                </a:lnTo>
                <a:lnTo>
                  <a:pt x="57300" y="48620"/>
                </a:lnTo>
                <a:lnTo>
                  <a:pt x="57300" y="48640"/>
                </a:lnTo>
                <a:lnTo>
                  <a:pt x="57300" y="48650"/>
                </a:lnTo>
                <a:lnTo>
                  <a:pt x="57300" y="48670"/>
                </a:lnTo>
                <a:lnTo>
                  <a:pt x="57300" y="48680"/>
                </a:lnTo>
                <a:lnTo>
                  <a:pt x="57310" y="48690"/>
                </a:lnTo>
                <a:lnTo>
                  <a:pt x="57310" y="48700"/>
                </a:lnTo>
                <a:lnTo>
                  <a:pt x="57320" y="48700"/>
                </a:lnTo>
                <a:lnTo>
                  <a:pt x="57320" y="48710"/>
                </a:lnTo>
                <a:lnTo>
                  <a:pt x="57310" y="48720"/>
                </a:lnTo>
                <a:lnTo>
                  <a:pt x="57300" y="48720"/>
                </a:lnTo>
                <a:lnTo>
                  <a:pt x="57280" y="48720"/>
                </a:lnTo>
                <a:lnTo>
                  <a:pt x="57270" y="48720"/>
                </a:lnTo>
                <a:lnTo>
                  <a:pt x="57260" y="48720"/>
                </a:lnTo>
                <a:lnTo>
                  <a:pt x="57240" y="48710"/>
                </a:lnTo>
                <a:lnTo>
                  <a:pt x="57230" y="48710"/>
                </a:lnTo>
                <a:lnTo>
                  <a:pt x="57220" y="48700"/>
                </a:lnTo>
                <a:lnTo>
                  <a:pt x="57200" y="48700"/>
                </a:lnTo>
                <a:lnTo>
                  <a:pt x="57190" y="48720"/>
                </a:lnTo>
                <a:lnTo>
                  <a:pt x="57190" y="48730"/>
                </a:lnTo>
                <a:lnTo>
                  <a:pt x="57180" y="48740"/>
                </a:lnTo>
                <a:lnTo>
                  <a:pt x="57170" y="48750"/>
                </a:lnTo>
                <a:lnTo>
                  <a:pt x="57160" y="48760"/>
                </a:lnTo>
                <a:lnTo>
                  <a:pt x="57150" y="48760"/>
                </a:lnTo>
                <a:lnTo>
                  <a:pt x="57130" y="48760"/>
                </a:lnTo>
                <a:lnTo>
                  <a:pt x="57120" y="48750"/>
                </a:lnTo>
                <a:lnTo>
                  <a:pt x="57110" y="48750"/>
                </a:lnTo>
                <a:lnTo>
                  <a:pt x="57100" y="48740"/>
                </a:lnTo>
                <a:lnTo>
                  <a:pt x="57090" y="48730"/>
                </a:lnTo>
                <a:lnTo>
                  <a:pt x="57060" y="48730"/>
                </a:lnTo>
                <a:lnTo>
                  <a:pt x="57050" y="48730"/>
                </a:lnTo>
                <a:lnTo>
                  <a:pt x="57020" y="48730"/>
                </a:lnTo>
                <a:lnTo>
                  <a:pt x="57010" y="48730"/>
                </a:lnTo>
                <a:lnTo>
                  <a:pt x="56990" y="48730"/>
                </a:lnTo>
                <a:lnTo>
                  <a:pt x="56970" y="48740"/>
                </a:lnTo>
                <a:lnTo>
                  <a:pt x="56960" y="48740"/>
                </a:lnTo>
                <a:lnTo>
                  <a:pt x="56950" y="48740"/>
                </a:lnTo>
                <a:lnTo>
                  <a:pt x="56920" y="48740"/>
                </a:lnTo>
                <a:lnTo>
                  <a:pt x="56910" y="48740"/>
                </a:lnTo>
                <a:lnTo>
                  <a:pt x="56900" y="48740"/>
                </a:lnTo>
                <a:lnTo>
                  <a:pt x="56880" y="48740"/>
                </a:lnTo>
                <a:lnTo>
                  <a:pt x="56870" y="48740"/>
                </a:lnTo>
                <a:lnTo>
                  <a:pt x="56860" y="48740"/>
                </a:lnTo>
                <a:lnTo>
                  <a:pt x="56850" y="48740"/>
                </a:lnTo>
                <a:lnTo>
                  <a:pt x="56840" y="48740"/>
                </a:lnTo>
                <a:lnTo>
                  <a:pt x="56820" y="48740"/>
                </a:lnTo>
                <a:lnTo>
                  <a:pt x="56810" y="48740"/>
                </a:lnTo>
                <a:lnTo>
                  <a:pt x="56800" y="48730"/>
                </a:lnTo>
                <a:lnTo>
                  <a:pt x="56780" y="48730"/>
                </a:lnTo>
                <a:lnTo>
                  <a:pt x="56770" y="48740"/>
                </a:lnTo>
                <a:lnTo>
                  <a:pt x="56750" y="48760"/>
                </a:lnTo>
                <a:lnTo>
                  <a:pt x="56790" y="48790"/>
                </a:lnTo>
                <a:lnTo>
                  <a:pt x="56810" y="48820"/>
                </a:lnTo>
                <a:lnTo>
                  <a:pt x="56820" y="48820"/>
                </a:lnTo>
                <a:lnTo>
                  <a:pt x="56840" y="48820"/>
                </a:lnTo>
                <a:lnTo>
                  <a:pt x="56850" y="48820"/>
                </a:lnTo>
                <a:lnTo>
                  <a:pt x="56860" y="48820"/>
                </a:lnTo>
                <a:lnTo>
                  <a:pt x="56870" y="48830"/>
                </a:lnTo>
                <a:lnTo>
                  <a:pt x="56880" y="48830"/>
                </a:lnTo>
                <a:lnTo>
                  <a:pt x="56890" y="48840"/>
                </a:lnTo>
                <a:lnTo>
                  <a:pt x="56900" y="48850"/>
                </a:lnTo>
                <a:lnTo>
                  <a:pt x="56900" y="48860"/>
                </a:lnTo>
                <a:lnTo>
                  <a:pt x="56910" y="48870"/>
                </a:lnTo>
                <a:lnTo>
                  <a:pt x="56910" y="48880"/>
                </a:lnTo>
                <a:lnTo>
                  <a:pt x="56920" y="48890"/>
                </a:lnTo>
                <a:lnTo>
                  <a:pt x="56920" y="48900"/>
                </a:lnTo>
                <a:lnTo>
                  <a:pt x="56920" y="48910"/>
                </a:lnTo>
                <a:lnTo>
                  <a:pt x="56920" y="48920"/>
                </a:lnTo>
                <a:lnTo>
                  <a:pt x="56920" y="48930"/>
                </a:lnTo>
                <a:lnTo>
                  <a:pt x="56920" y="48940"/>
                </a:lnTo>
                <a:lnTo>
                  <a:pt x="56920" y="48950"/>
                </a:lnTo>
                <a:lnTo>
                  <a:pt x="56920" y="48970"/>
                </a:lnTo>
                <a:lnTo>
                  <a:pt x="56930" y="48980"/>
                </a:lnTo>
                <a:lnTo>
                  <a:pt x="56930" y="49000"/>
                </a:lnTo>
                <a:lnTo>
                  <a:pt x="56930" y="49010"/>
                </a:lnTo>
                <a:lnTo>
                  <a:pt x="56930" y="49020"/>
                </a:lnTo>
                <a:lnTo>
                  <a:pt x="56930" y="49030"/>
                </a:lnTo>
                <a:lnTo>
                  <a:pt x="56940" y="49050"/>
                </a:lnTo>
                <a:lnTo>
                  <a:pt x="56940" y="49060"/>
                </a:lnTo>
                <a:lnTo>
                  <a:pt x="56940" y="49070"/>
                </a:lnTo>
                <a:lnTo>
                  <a:pt x="56950" y="49080"/>
                </a:lnTo>
                <a:lnTo>
                  <a:pt x="56950" y="49090"/>
                </a:lnTo>
                <a:lnTo>
                  <a:pt x="56960" y="49100"/>
                </a:lnTo>
                <a:lnTo>
                  <a:pt x="56960" y="49110"/>
                </a:lnTo>
                <a:lnTo>
                  <a:pt x="56960" y="49120"/>
                </a:lnTo>
                <a:lnTo>
                  <a:pt x="56970" y="49140"/>
                </a:lnTo>
                <a:lnTo>
                  <a:pt x="56970" y="49150"/>
                </a:lnTo>
                <a:lnTo>
                  <a:pt x="56980" y="49150"/>
                </a:lnTo>
                <a:lnTo>
                  <a:pt x="56980" y="49170"/>
                </a:lnTo>
                <a:lnTo>
                  <a:pt x="56990" y="49180"/>
                </a:lnTo>
                <a:lnTo>
                  <a:pt x="57000" y="49200"/>
                </a:lnTo>
                <a:lnTo>
                  <a:pt x="57000" y="49220"/>
                </a:lnTo>
                <a:lnTo>
                  <a:pt x="57010" y="49230"/>
                </a:lnTo>
                <a:lnTo>
                  <a:pt x="57010" y="49240"/>
                </a:lnTo>
                <a:lnTo>
                  <a:pt x="57010" y="49250"/>
                </a:lnTo>
                <a:lnTo>
                  <a:pt x="57010" y="49260"/>
                </a:lnTo>
                <a:lnTo>
                  <a:pt x="57020" y="49270"/>
                </a:lnTo>
                <a:lnTo>
                  <a:pt x="57020" y="49280"/>
                </a:lnTo>
                <a:lnTo>
                  <a:pt x="57030" y="49290"/>
                </a:lnTo>
                <a:lnTo>
                  <a:pt x="57030" y="49300"/>
                </a:lnTo>
                <a:lnTo>
                  <a:pt x="57040" y="49320"/>
                </a:lnTo>
                <a:lnTo>
                  <a:pt x="57040" y="49340"/>
                </a:lnTo>
                <a:lnTo>
                  <a:pt x="57050" y="49360"/>
                </a:lnTo>
                <a:lnTo>
                  <a:pt x="57050" y="49370"/>
                </a:lnTo>
                <a:lnTo>
                  <a:pt x="57050" y="49380"/>
                </a:lnTo>
                <a:lnTo>
                  <a:pt x="57050" y="49390"/>
                </a:lnTo>
                <a:lnTo>
                  <a:pt x="57050" y="49400"/>
                </a:lnTo>
                <a:lnTo>
                  <a:pt x="57060" y="49420"/>
                </a:lnTo>
                <a:lnTo>
                  <a:pt x="57060" y="49430"/>
                </a:lnTo>
                <a:lnTo>
                  <a:pt x="57060" y="49440"/>
                </a:lnTo>
                <a:lnTo>
                  <a:pt x="57070" y="49450"/>
                </a:lnTo>
                <a:lnTo>
                  <a:pt x="57070" y="49460"/>
                </a:lnTo>
                <a:lnTo>
                  <a:pt x="57070" y="49470"/>
                </a:lnTo>
                <a:lnTo>
                  <a:pt x="57080" y="49480"/>
                </a:lnTo>
                <a:lnTo>
                  <a:pt x="57080" y="49490"/>
                </a:lnTo>
                <a:lnTo>
                  <a:pt x="57080" y="49500"/>
                </a:lnTo>
                <a:lnTo>
                  <a:pt x="57080" y="49510"/>
                </a:lnTo>
                <a:lnTo>
                  <a:pt x="57090" y="49520"/>
                </a:lnTo>
                <a:lnTo>
                  <a:pt x="57090" y="49540"/>
                </a:lnTo>
                <a:lnTo>
                  <a:pt x="57100" y="49550"/>
                </a:lnTo>
                <a:lnTo>
                  <a:pt x="57100" y="49570"/>
                </a:lnTo>
                <a:lnTo>
                  <a:pt x="57100" y="49580"/>
                </a:lnTo>
                <a:lnTo>
                  <a:pt x="57110" y="49590"/>
                </a:lnTo>
                <a:lnTo>
                  <a:pt x="57110" y="49610"/>
                </a:lnTo>
                <a:lnTo>
                  <a:pt x="57110" y="49630"/>
                </a:lnTo>
                <a:lnTo>
                  <a:pt x="57120" y="49640"/>
                </a:lnTo>
                <a:lnTo>
                  <a:pt x="57120" y="49660"/>
                </a:lnTo>
                <a:lnTo>
                  <a:pt x="57120" y="49670"/>
                </a:lnTo>
                <a:lnTo>
                  <a:pt x="57130" y="49690"/>
                </a:lnTo>
                <a:lnTo>
                  <a:pt x="57130" y="49710"/>
                </a:lnTo>
                <a:lnTo>
                  <a:pt x="57140" y="49720"/>
                </a:lnTo>
                <a:lnTo>
                  <a:pt x="57140" y="49740"/>
                </a:lnTo>
                <a:lnTo>
                  <a:pt x="57150" y="49750"/>
                </a:lnTo>
                <a:lnTo>
                  <a:pt x="57150" y="49760"/>
                </a:lnTo>
                <a:lnTo>
                  <a:pt x="57150" y="49780"/>
                </a:lnTo>
                <a:lnTo>
                  <a:pt x="57150" y="49790"/>
                </a:lnTo>
                <a:lnTo>
                  <a:pt x="57160" y="49800"/>
                </a:lnTo>
                <a:lnTo>
                  <a:pt x="57160" y="49810"/>
                </a:lnTo>
                <a:lnTo>
                  <a:pt x="57160" y="49820"/>
                </a:lnTo>
                <a:lnTo>
                  <a:pt x="57160" y="49830"/>
                </a:lnTo>
                <a:lnTo>
                  <a:pt x="57170" y="49850"/>
                </a:lnTo>
                <a:lnTo>
                  <a:pt x="57170" y="49860"/>
                </a:lnTo>
                <a:lnTo>
                  <a:pt x="57180" y="49870"/>
                </a:lnTo>
                <a:lnTo>
                  <a:pt x="57180" y="49890"/>
                </a:lnTo>
                <a:lnTo>
                  <a:pt x="57180" y="49900"/>
                </a:lnTo>
                <a:lnTo>
                  <a:pt x="57180" y="49910"/>
                </a:lnTo>
                <a:lnTo>
                  <a:pt x="57190" y="49920"/>
                </a:lnTo>
                <a:lnTo>
                  <a:pt x="57190" y="49940"/>
                </a:lnTo>
                <a:lnTo>
                  <a:pt x="57200" y="49960"/>
                </a:lnTo>
                <a:lnTo>
                  <a:pt x="57200" y="49970"/>
                </a:lnTo>
                <a:lnTo>
                  <a:pt x="57210" y="49990"/>
                </a:lnTo>
                <a:lnTo>
                  <a:pt x="57210" y="50000"/>
                </a:lnTo>
                <a:lnTo>
                  <a:pt x="57210" y="50020"/>
                </a:lnTo>
                <a:lnTo>
                  <a:pt x="57220" y="50030"/>
                </a:lnTo>
                <a:lnTo>
                  <a:pt x="57220" y="50040"/>
                </a:lnTo>
                <a:lnTo>
                  <a:pt x="57230" y="50070"/>
                </a:lnTo>
                <a:lnTo>
                  <a:pt x="57230" y="50080"/>
                </a:lnTo>
                <a:lnTo>
                  <a:pt x="57230" y="50090"/>
                </a:lnTo>
                <a:lnTo>
                  <a:pt x="57230" y="50100"/>
                </a:lnTo>
                <a:lnTo>
                  <a:pt x="57240" y="50130"/>
                </a:lnTo>
                <a:lnTo>
                  <a:pt x="57250" y="50150"/>
                </a:lnTo>
                <a:lnTo>
                  <a:pt x="57250" y="50160"/>
                </a:lnTo>
                <a:lnTo>
                  <a:pt x="57250" y="50170"/>
                </a:lnTo>
                <a:lnTo>
                  <a:pt x="57250" y="50180"/>
                </a:lnTo>
                <a:lnTo>
                  <a:pt x="57260" y="50190"/>
                </a:lnTo>
                <a:lnTo>
                  <a:pt x="57260" y="50210"/>
                </a:lnTo>
                <a:lnTo>
                  <a:pt x="57270" y="50230"/>
                </a:lnTo>
                <a:lnTo>
                  <a:pt x="57270" y="50240"/>
                </a:lnTo>
                <a:lnTo>
                  <a:pt x="57280" y="50250"/>
                </a:lnTo>
                <a:lnTo>
                  <a:pt x="57280" y="50260"/>
                </a:lnTo>
                <a:lnTo>
                  <a:pt x="57280" y="50270"/>
                </a:lnTo>
                <a:lnTo>
                  <a:pt x="57280" y="50280"/>
                </a:lnTo>
                <a:lnTo>
                  <a:pt x="57280" y="50290"/>
                </a:lnTo>
                <a:lnTo>
                  <a:pt x="57280" y="50300"/>
                </a:lnTo>
                <a:lnTo>
                  <a:pt x="57300" y="50350"/>
                </a:lnTo>
                <a:lnTo>
                  <a:pt x="57300" y="50360"/>
                </a:lnTo>
                <a:lnTo>
                  <a:pt x="57300" y="50380"/>
                </a:lnTo>
                <a:lnTo>
                  <a:pt x="57310" y="50400"/>
                </a:lnTo>
                <a:lnTo>
                  <a:pt x="57310" y="50410"/>
                </a:lnTo>
                <a:lnTo>
                  <a:pt x="57310" y="50420"/>
                </a:lnTo>
                <a:lnTo>
                  <a:pt x="57320" y="50450"/>
                </a:lnTo>
                <a:lnTo>
                  <a:pt x="57320" y="50460"/>
                </a:lnTo>
                <a:lnTo>
                  <a:pt x="57330" y="50470"/>
                </a:lnTo>
                <a:lnTo>
                  <a:pt x="57330" y="50480"/>
                </a:lnTo>
                <a:lnTo>
                  <a:pt x="57330" y="50490"/>
                </a:lnTo>
                <a:lnTo>
                  <a:pt x="57330" y="50500"/>
                </a:lnTo>
                <a:lnTo>
                  <a:pt x="57340" y="50510"/>
                </a:lnTo>
                <a:lnTo>
                  <a:pt x="57340" y="50530"/>
                </a:lnTo>
                <a:lnTo>
                  <a:pt x="57350" y="50560"/>
                </a:lnTo>
                <a:lnTo>
                  <a:pt x="57350" y="50570"/>
                </a:lnTo>
                <a:lnTo>
                  <a:pt x="57360" y="50580"/>
                </a:lnTo>
                <a:lnTo>
                  <a:pt x="57370" y="50620"/>
                </a:lnTo>
                <a:lnTo>
                  <a:pt x="57370" y="50630"/>
                </a:lnTo>
                <a:lnTo>
                  <a:pt x="57370" y="50650"/>
                </a:lnTo>
                <a:lnTo>
                  <a:pt x="57370" y="50660"/>
                </a:lnTo>
                <a:lnTo>
                  <a:pt x="57380" y="50660"/>
                </a:lnTo>
                <a:lnTo>
                  <a:pt x="57380" y="50670"/>
                </a:lnTo>
                <a:lnTo>
                  <a:pt x="57380" y="50680"/>
                </a:lnTo>
                <a:lnTo>
                  <a:pt x="57380" y="50700"/>
                </a:lnTo>
                <a:lnTo>
                  <a:pt x="57390" y="50710"/>
                </a:lnTo>
                <a:lnTo>
                  <a:pt x="57390" y="50720"/>
                </a:lnTo>
                <a:lnTo>
                  <a:pt x="57390" y="50730"/>
                </a:lnTo>
                <a:lnTo>
                  <a:pt x="57400" y="50750"/>
                </a:lnTo>
                <a:lnTo>
                  <a:pt x="57400" y="50760"/>
                </a:lnTo>
                <a:lnTo>
                  <a:pt x="57410" y="50780"/>
                </a:lnTo>
                <a:lnTo>
                  <a:pt x="57410" y="50790"/>
                </a:lnTo>
                <a:lnTo>
                  <a:pt x="57410" y="50800"/>
                </a:lnTo>
                <a:lnTo>
                  <a:pt x="57410" y="50810"/>
                </a:lnTo>
                <a:lnTo>
                  <a:pt x="57420" y="50820"/>
                </a:lnTo>
                <a:lnTo>
                  <a:pt x="57420" y="50850"/>
                </a:lnTo>
                <a:lnTo>
                  <a:pt x="57430" y="50860"/>
                </a:lnTo>
                <a:lnTo>
                  <a:pt x="57430" y="50870"/>
                </a:lnTo>
                <a:lnTo>
                  <a:pt x="57430" y="50880"/>
                </a:lnTo>
                <a:lnTo>
                  <a:pt x="57440" y="50900"/>
                </a:lnTo>
                <a:lnTo>
                  <a:pt x="57440" y="50910"/>
                </a:lnTo>
                <a:lnTo>
                  <a:pt x="57440" y="50930"/>
                </a:lnTo>
                <a:lnTo>
                  <a:pt x="57450" y="50960"/>
                </a:lnTo>
                <a:lnTo>
                  <a:pt x="57460" y="50970"/>
                </a:lnTo>
                <a:lnTo>
                  <a:pt x="57460" y="50980"/>
                </a:lnTo>
                <a:lnTo>
                  <a:pt x="57470" y="51020"/>
                </a:lnTo>
                <a:lnTo>
                  <a:pt x="57470" y="51030"/>
                </a:lnTo>
                <a:lnTo>
                  <a:pt x="57470" y="51050"/>
                </a:lnTo>
                <a:lnTo>
                  <a:pt x="57480" y="51060"/>
                </a:lnTo>
                <a:lnTo>
                  <a:pt x="57480" y="51070"/>
                </a:lnTo>
                <a:lnTo>
                  <a:pt x="57480" y="51080"/>
                </a:lnTo>
                <a:lnTo>
                  <a:pt x="57490" y="51090"/>
                </a:lnTo>
                <a:lnTo>
                  <a:pt x="57490" y="51100"/>
                </a:lnTo>
                <a:lnTo>
                  <a:pt x="57490" y="51110"/>
                </a:lnTo>
                <a:lnTo>
                  <a:pt x="57490" y="51120"/>
                </a:lnTo>
                <a:lnTo>
                  <a:pt x="57490" y="51130"/>
                </a:lnTo>
                <a:lnTo>
                  <a:pt x="57500" y="51140"/>
                </a:lnTo>
                <a:lnTo>
                  <a:pt x="57500" y="51150"/>
                </a:lnTo>
                <a:lnTo>
                  <a:pt x="57500" y="51160"/>
                </a:lnTo>
                <a:lnTo>
                  <a:pt x="57510" y="51170"/>
                </a:lnTo>
                <a:lnTo>
                  <a:pt x="57510" y="51180"/>
                </a:lnTo>
                <a:lnTo>
                  <a:pt x="57510" y="51190"/>
                </a:lnTo>
                <a:lnTo>
                  <a:pt x="57510" y="51200"/>
                </a:lnTo>
                <a:lnTo>
                  <a:pt x="57510" y="51210"/>
                </a:lnTo>
                <a:lnTo>
                  <a:pt x="57520" y="51220"/>
                </a:lnTo>
                <a:lnTo>
                  <a:pt x="57520" y="51230"/>
                </a:lnTo>
                <a:lnTo>
                  <a:pt x="57520" y="51240"/>
                </a:lnTo>
                <a:lnTo>
                  <a:pt x="57530" y="51250"/>
                </a:lnTo>
                <a:lnTo>
                  <a:pt x="57530" y="51260"/>
                </a:lnTo>
                <a:lnTo>
                  <a:pt x="57530" y="51270"/>
                </a:lnTo>
                <a:lnTo>
                  <a:pt x="57530" y="51280"/>
                </a:lnTo>
                <a:lnTo>
                  <a:pt x="57540" y="51290"/>
                </a:lnTo>
                <a:lnTo>
                  <a:pt x="57540" y="51300"/>
                </a:lnTo>
                <a:lnTo>
                  <a:pt x="57550" y="51310"/>
                </a:lnTo>
                <a:lnTo>
                  <a:pt x="57550" y="51330"/>
                </a:lnTo>
                <a:lnTo>
                  <a:pt x="57550" y="51340"/>
                </a:lnTo>
                <a:lnTo>
                  <a:pt x="57550" y="51350"/>
                </a:lnTo>
                <a:lnTo>
                  <a:pt x="57550" y="51360"/>
                </a:lnTo>
                <a:lnTo>
                  <a:pt x="57560" y="51380"/>
                </a:lnTo>
                <a:lnTo>
                  <a:pt x="57560" y="51390"/>
                </a:lnTo>
                <a:lnTo>
                  <a:pt x="57560" y="51400"/>
                </a:lnTo>
                <a:lnTo>
                  <a:pt x="57570" y="51410"/>
                </a:lnTo>
                <a:lnTo>
                  <a:pt x="57570" y="51420"/>
                </a:lnTo>
                <a:lnTo>
                  <a:pt x="57570" y="51430"/>
                </a:lnTo>
                <a:lnTo>
                  <a:pt x="57580" y="51440"/>
                </a:lnTo>
                <a:lnTo>
                  <a:pt x="57580" y="51450"/>
                </a:lnTo>
                <a:lnTo>
                  <a:pt x="57580" y="51470"/>
                </a:lnTo>
                <a:lnTo>
                  <a:pt x="57590" y="51480"/>
                </a:lnTo>
                <a:lnTo>
                  <a:pt x="57590" y="51490"/>
                </a:lnTo>
                <a:lnTo>
                  <a:pt x="57590" y="51510"/>
                </a:lnTo>
                <a:lnTo>
                  <a:pt x="57600" y="51520"/>
                </a:lnTo>
                <a:lnTo>
                  <a:pt x="57600" y="51530"/>
                </a:lnTo>
                <a:lnTo>
                  <a:pt x="57600" y="51550"/>
                </a:lnTo>
                <a:lnTo>
                  <a:pt x="57610" y="51560"/>
                </a:lnTo>
                <a:lnTo>
                  <a:pt x="57610" y="51570"/>
                </a:lnTo>
                <a:lnTo>
                  <a:pt x="57610" y="51580"/>
                </a:lnTo>
                <a:lnTo>
                  <a:pt x="57610" y="51590"/>
                </a:lnTo>
                <a:lnTo>
                  <a:pt x="57620" y="51600"/>
                </a:lnTo>
                <a:lnTo>
                  <a:pt x="57620" y="51610"/>
                </a:lnTo>
                <a:lnTo>
                  <a:pt x="57620" y="51620"/>
                </a:lnTo>
                <a:lnTo>
                  <a:pt x="57620" y="51630"/>
                </a:lnTo>
                <a:lnTo>
                  <a:pt x="57630" y="51640"/>
                </a:lnTo>
                <a:lnTo>
                  <a:pt x="57630" y="51650"/>
                </a:lnTo>
                <a:lnTo>
                  <a:pt x="57630" y="51660"/>
                </a:lnTo>
                <a:lnTo>
                  <a:pt x="57630" y="51670"/>
                </a:lnTo>
                <a:lnTo>
                  <a:pt x="57640" y="51680"/>
                </a:lnTo>
                <a:lnTo>
                  <a:pt x="57640" y="51690"/>
                </a:lnTo>
                <a:lnTo>
                  <a:pt x="57640" y="51710"/>
                </a:lnTo>
                <a:lnTo>
                  <a:pt x="57640" y="51730"/>
                </a:lnTo>
                <a:lnTo>
                  <a:pt x="57640" y="51740"/>
                </a:lnTo>
                <a:lnTo>
                  <a:pt x="57640" y="51750"/>
                </a:lnTo>
                <a:lnTo>
                  <a:pt x="57640" y="51760"/>
                </a:lnTo>
                <a:lnTo>
                  <a:pt x="57640" y="51770"/>
                </a:lnTo>
                <a:lnTo>
                  <a:pt x="57630" y="51790"/>
                </a:lnTo>
                <a:lnTo>
                  <a:pt x="57630" y="51800"/>
                </a:lnTo>
                <a:lnTo>
                  <a:pt x="57620" y="51800"/>
                </a:lnTo>
                <a:lnTo>
                  <a:pt x="57620" y="51810"/>
                </a:lnTo>
                <a:lnTo>
                  <a:pt x="57610" y="51820"/>
                </a:lnTo>
                <a:lnTo>
                  <a:pt x="57600" y="51830"/>
                </a:lnTo>
                <a:lnTo>
                  <a:pt x="57590" y="51830"/>
                </a:lnTo>
                <a:lnTo>
                  <a:pt x="57590" y="51840"/>
                </a:lnTo>
                <a:lnTo>
                  <a:pt x="57580" y="51850"/>
                </a:lnTo>
                <a:lnTo>
                  <a:pt x="57570" y="51850"/>
                </a:lnTo>
                <a:lnTo>
                  <a:pt x="57570" y="51860"/>
                </a:lnTo>
                <a:lnTo>
                  <a:pt x="57550" y="51870"/>
                </a:lnTo>
                <a:lnTo>
                  <a:pt x="57550" y="51880"/>
                </a:lnTo>
                <a:lnTo>
                  <a:pt x="57540" y="51890"/>
                </a:lnTo>
                <a:lnTo>
                  <a:pt x="57530" y="51900"/>
                </a:lnTo>
                <a:lnTo>
                  <a:pt x="57520" y="51910"/>
                </a:lnTo>
                <a:lnTo>
                  <a:pt x="57510" y="51920"/>
                </a:lnTo>
                <a:lnTo>
                  <a:pt x="57500" y="51930"/>
                </a:lnTo>
                <a:lnTo>
                  <a:pt x="57490" y="51940"/>
                </a:lnTo>
                <a:lnTo>
                  <a:pt x="57480" y="51960"/>
                </a:lnTo>
                <a:lnTo>
                  <a:pt x="57470" y="51970"/>
                </a:lnTo>
                <a:lnTo>
                  <a:pt x="57460" y="51970"/>
                </a:lnTo>
                <a:lnTo>
                  <a:pt x="57450" y="51980"/>
                </a:lnTo>
                <a:lnTo>
                  <a:pt x="57440" y="51980"/>
                </a:lnTo>
                <a:lnTo>
                  <a:pt x="57430" y="51990"/>
                </a:lnTo>
                <a:lnTo>
                  <a:pt x="57430" y="52000"/>
                </a:lnTo>
                <a:lnTo>
                  <a:pt x="57430" y="52010"/>
                </a:lnTo>
                <a:lnTo>
                  <a:pt x="57430" y="52020"/>
                </a:lnTo>
                <a:lnTo>
                  <a:pt x="57430" y="52030"/>
                </a:lnTo>
                <a:lnTo>
                  <a:pt x="57420" y="52040"/>
                </a:lnTo>
                <a:lnTo>
                  <a:pt x="57420" y="52050"/>
                </a:lnTo>
                <a:lnTo>
                  <a:pt x="57420" y="52060"/>
                </a:lnTo>
                <a:lnTo>
                  <a:pt x="57410" y="52070"/>
                </a:lnTo>
                <a:lnTo>
                  <a:pt x="57410" y="52090"/>
                </a:lnTo>
                <a:lnTo>
                  <a:pt x="57410" y="52100"/>
                </a:lnTo>
                <a:lnTo>
                  <a:pt x="57410" y="52110"/>
                </a:lnTo>
                <a:lnTo>
                  <a:pt x="57410" y="52120"/>
                </a:lnTo>
                <a:lnTo>
                  <a:pt x="57410" y="52130"/>
                </a:lnTo>
                <a:lnTo>
                  <a:pt x="57410" y="52140"/>
                </a:lnTo>
                <a:lnTo>
                  <a:pt x="57410" y="52160"/>
                </a:lnTo>
                <a:lnTo>
                  <a:pt x="57410" y="52170"/>
                </a:lnTo>
                <a:lnTo>
                  <a:pt x="57410" y="52180"/>
                </a:lnTo>
                <a:lnTo>
                  <a:pt x="57410" y="52190"/>
                </a:lnTo>
                <a:lnTo>
                  <a:pt x="57410" y="52200"/>
                </a:lnTo>
                <a:lnTo>
                  <a:pt x="57410" y="52210"/>
                </a:lnTo>
                <a:lnTo>
                  <a:pt x="57400" y="52220"/>
                </a:lnTo>
                <a:lnTo>
                  <a:pt x="57400" y="52230"/>
                </a:lnTo>
                <a:lnTo>
                  <a:pt x="57390" y="52240"/>
                </a:lnTo>
                <a:lnTo>
                  <a:pt x="57390" y="52260"/>
                </a:lnTo>
                <a:lnTo>
                  <a:pt x="57390" y="52270"/>
                </a:lnTo>
                <a:lnTo>
                  <a:pt x="57390" y="52280"/>
                </a:lnTo>
                <a:lnTo>
                  <a:pt x="57400" y="52300"/>
                </a:lnTo>
                <a:lnTo>
                  <a:pt x="57400" y="52310"/>
                </a:lnTo>
                <a:lnTo>
                  <a:pt x="57400" y="52320"/>
                </a:lnTo>
                <a:lnTo>
                  <a:pt x="57400" y="52330"/>
                </a:lnTo>
                <a:lnTo>
                  <a:pt x="57400" y="52340"/>
                </a:lnTo>
                <a:lnTo>
                  <a:pt x="57400" y="52350"/>
                </a:lnTo>
                <a:lnTo>
                  <a:pt x="57400" y="52360"/>
                </a:lnTo>
                <a:lnTo>
                  <a:pt x="57400" y="52370"/>
                </a:lnTo>
                <a:lnTo>
                  <a:pt x="57400" y="52380"/>
                </a:lnTo>
                <a:lnTo>
                  <a:pt x="57400" y="52390"/>
                </a:lnTo>
                <a:lnTo>
                  <a:pt x="57400" y="52400"/>
                </a:lnTo>
                <a:lnTo>
                  <a:pt x="57400" y="52410"/>
                </a:lnTo>
                <a:lnTo>
                  <a:pt x="57410" y="52420"/>
                </a:lnTo>
                <a:lnTo>
                  <a:pt x="57410" y="52430"/>
                </a:lnTo>
                <a:lnTo>
                  <a:pt x="57410" y="52440"/>
                </a:lnTo>
                <a:lnTo>
                  <a:pt x="57410" y="52450"/>
                </a:lnTo>
                <a:lnTo>
                  <a:pt x="57410" y="52460"/>
                </a:lnTo>
                <a:lnTo>
                  <a:pt x="57400" y="52470"/>
                </a:lnTo>
                <a:lnTo>
                  <a:pt x="57400" y="52480"/>
                </a:lnTo>
                <a:lnTo>
                  <a:pt x="57400" y="52490"/>
                </a:lnTo>
                <a:lnTo>
                  <a:pt x="57400" y="52510"/>
                </a:lnTo>
                <a:lnTo>
                  <a:pt x="57390" y="52520"/>
                </a:lnTo>
                <a:lnTo>
                  <a:pt x="57380" y="52530"/>
                </a:lnTo>
                <a:lnTo>
                  <a:pt x="57380" y="52540"/>
                </a:lnTo>
                <a:lnTo>
                  <a:pt x="57380" y="52550"/>
                </a:lnTo>
                <a:lnTo>
                  <a:pt x="57380" y="52560"/>
                </a:lnTo>
                <a:lnTo>
                  <a:pt x="57380" y="52580"/>
                </a:lnTo>
                <a:lnTo>
                  <a:pt x="57380" y="52590"/>
                </a:lnTo>
                <a:lnTo>
                  <a:pt x="57380" y="52600"/>
                </a:lnTo>
                <a:lnTo>
                  <a:pt x="57390" y="52610"/>
                </a:lnTo>
                <a:lnTo>
                  <a:pt x="57390" y="52620"/>
                </a:lnTo>
                <a:lnTo>
                  <a:pt x="57390" y="52630"/>
                </a:lnTo>
                <a:lnTo>
                  <a:pt x="57390" y="52640"/>
                </a:lnTo>
                <a:lnTo>
                  <a:pt x="57390" y="52650"/>
                </a:lnTo>
                <a:lnTo>
                  <a:pt x="57390" y="52670"/>
                </a:lnTo>
                <a:lnTo>
                  <a:pt x="57390" y="52680"/>
                </a:lnTo>
                <a:lnTo>
                  <a:pt x="57390" y="52690"/>
                </a:lnTo>
                <a:lnTo>
                  <a:pt x="57380" y="52700"/>
                </a:lnTo>
                <a:lnTo>
                  <a:pt x="57380" y="52710"/>
                </a:lnTo>
                <a:lnTo>
                  <a:pt x="57380" y="52720"/>
                </a:lnTo>
                <a:lnTo>
                  <a:pt x="57380" y="52730"/>
                </a:lnTo>
                <a:lnTo>
                  <a:pt x="57380" y="52740"/>
                </a:lnTo>
                <a:lnTo>
                  <a:pt x="57390" y="52750"/>
                </a:lnTo>
                <a:lnTo>
                  <a:pt x="57390" y="52760"/>
                </a:lnTo>
                <a:lnTo>
                  <a:pt x="57390" y="52770"/>
                </a:lnTo>
                <a:lnTo>
                  <a:pt x="57390" y="52780"/>
                </a:lnTo>
                <a:lnTo>
                  <a:pt x="57390" y="52790"/>
                </a:lnTo>
                <a:lnTo>
                  <a:pt x="57390" y="52800"/>
                </a:lnTo>
                <a:lnTo>
                  <a:pt x="57390" y="52810"/>
                </a:lnTo>
                <a:lnTo>
                  <a:pt x="57390" y="52820"/>
                </a:lnTo>
                <a:lnTo>
                  <a:pt x="57390" y="52840"/>
                </a:lnTo>
                <a:lnTo>
                  <a:pt x="57400" y="52850"/>
                </a:lnTo>
                <a:lnTo>
                  <a:pt x="57400" y="52860"/>
                </a:lnTo>
                <a:lnTo>
                  <a:pt x="57400" y="52870"/>
                </a:lnTo>
                <a:lnTo>
                  <a:pt x="57400" y="52880"/>
                </a:lnTo>
                <a:lnTo>
                  <a:pt x="57400" y="52890"/>
                </a:lnTo>
                <a:lnTo>
                  <a:pt x="57400" y="52900"/>
                </a:lnTo>
                <a:lnTo>
                  <a:pt x="57400" y="52910"/>
                </a:lnTo>
                <a:lnTo>
                  <a:pt x="57400" y="52920"/>
                </a:lnTo>
                <a:lnTo>
                  <a:pt x="57400" y="52930"/>
                </a:lnTo>
                <a:lnTo>
                  <a:pt x="57400" y="52940"/>
                </a:lnTo>
                <a:lnTo>
                  <a:pt x="57410" y="52940"/>
                </a:lnTo>
                <a:lnTo>
                  <a:pt x="57410" y="52950"/>
                </a:lnTo>
                <a:lnTo>
                  <a:pt x="57410" y="52960"/>
                </a:lnTo>
                <a:lnTo>
                  <a:pt x="57410" y="52970"/>
                </a:lnTo>
                <a:lnTo>
                  <a:pt x="57410" y="52980"/>
                </a:lnTo>
                <a:lnTo>
                  <a:pt x="57420" y="52990"/>
                </a:lnTo>
                <a:lnTo>
                  <a:pt x="57420" y="53000"/>
                </a:lnTo>
                <a:lnTo>
                  <a:pt x="57430" y="53010"/>
                </a:lnTo>
                <a:lnTo>
                  <a:pt x="57430" y="53020"/>
                </a:lnTo>
                <a:lnTo>
                  <a:pt x="57430" y="53030"/>
                </a:lnTo>
                <a:lnTo>
                  <a:pt x="57430" y="53040"/>
                </a:lnTo>
                <a:lnTo>
                  <a:pt x="57440" y="53050"/>
                </a:lnTo>
                <a:lnTo>
                  <a:pt x="57440" y="53060"/>
                </a:lnTo>
                <a:lnTo>
                  <a:pt x="57440" y="53070"/>
                </a:lnTo>
                <a:lnTo>
                  <a:pt x="57450" y="53080"/>
                </a:lnTo>
                <a:lnTo>
                  <a:pt x="57450" y="53090"/>
                </a:lnTo>
                <a:lnTo>
                  <a:pt x="57450" y="53100"/>
                </a:lnTo>
                <a:lnTo>
                  <a:pt x="57460" y="53110"/>
                </a:lnTo>
                <a:lnTo>
                  <a:pt x="57460" y="53120"/>
                </a:lnTo>
                <a:lnTo>
                  <a:pt x="57470" y="53120"/>
                </a:lnTo>
                <a:lnTo>
                  <a:pt x="57470" y="53140"/>
                </a:lnTo>
                <a:lnTo>
                  <a:pt x="57470" y="53150"/>
                </a:lnTo>
                <a:lnTo>
                  <a:pt x="57470" y="53160"/>
                </a:lnTo>
                <a:lnTo>
                  <a:pt x="57470" y="53170"/>
                </a:lnTo>
                <a:lnTo>
                  <a:pt x="57480" y="53180"/>
                </a:lnTo>
                <a:lnTo>
                  <a:pt x="57480" y="53190"/>
                </a:lnTo>
                <a:lnTo>
                  <a:pt x="57480" y="53200"/>
                </a:lnTo>
                <a:lnTo>
                  <a:pt x="57480" y="53210"/>
                </a:lnTo>
                <a:lnTo>
                  <a:pt x="57480" y="53220"/>
                </a:lnTo>
                <a:lnTo>
                  <a:pt x="57470" y="53240"/>
                </a:lnTo>
                <a:lnTo>
                  <a:pt x="57470" y="53250"/>
                </a:lnTo>
                <a:lnTo>
                  <a:pt x="57470" y="53260"/>
                </a:lnTo>
                <a:lnTo>
                  <a:pt x="57460" y="53260"/>
                </a:lnTo>
                <a:lnTo>
                  <a:pt x="57460" y="53270"/>
                </a:lnTo>
                <a:lnTo>
                  <a:pt x="57460" y="53280"/>
                </a:lnTo>
                <a:lnTo>
                  <a:pt x="57460" y="53290"/>
                </a:lnTo>
                <a:lnTo>
                  <a:pt x="57460" y="53300"/>
                </a:lnTo>
                <a:lnTo>
                  <a:pt x="57470" y="53310"/>
                </a:lnTo>
                <a:lnTo>
                  <a:pt x="57480" y="53320"/>
                </a:lnTo>
                <a:lnTo>
                  <a:pt x="57480" y="53330"/>
                </a:lnTo>
                <a:lnTo>
                  <a:pt x="57490" y="53330"/>
                </a:lnTo>
                <a:lnTo>
                  <a:pt x="57490" y="53340"/>
                </a:lnTo>
                <a:lnTo>
                  <a:pt x="57500" y="53350"/>
                </a:lnTo>
                <a:lnTo>
                  <a:pt x="57510" y="53350"/>
                </a:lnTo>
                <a:lnTo>
                  <a:pt x="57520" y="53350"/>
                </a:lnTo>
                <a:lnTo>
                  <a:pt x="57520" y="53370"/>
                </a:lnTo>
                <a:lnTo>
                  <a:pt x="57510" y="53380"/>
                </a:lnTo>
                <a:lnTo>
                  <a:pt x="57500" y="53390"/>
                </a:lnTo>
                <a:lnTo>
                  <a:pt x="57500" y="53400"/>
                </a:lnTo>
                <a:lnTo>
                  <a:pt x="57510" y="53410"/>
                </a:lnTo>
                <a:lnTo>
                  <a:pt x="57510" y="53420"/>
                </a:lnTo>
                <a:lnTo>
                  <a:pt x="57510" y="53430"/>
                </a:lnTo>
                <a:lnTo>
                  <a:pt x="57500" y="53440"/>
                </a:lnTo>
                <a:lnTo>
                  <a:pt x="57500" y="53450"/>
                </a:lnTo>
                <a:lnTo>
                  <a:pt x="57510" y="53460"/>
                </a:lnTo>
                <a:lnTo>
                  <a:pt x="57520" y="53470"/>
                </a:lnTo>
                <a:lnTo>
                  <a:pt x="57530" y="53470"/>
                </a:lnTo>
                <a:lnTo>
                  <a:pt x="57540" y="53480"/>
                </a:lnTo>
                <a:lnTo>
                  <a:pt x="57540" y="53490"/>
                </a:lnTo>
                <a:lnTo>
                  <a:pt x="57550" y="53490"/>
                </a:lnTo>
                <a:lnTo>
                  <a:pt x="57550" y="53500"/>
                </a:lnTo>
                <a:lnTo>
                  <a:pt x="57560" y="53510"/>
                </a:lnTo>
                <a:lnTo>
                  <a:pt x="57560" y="53520"/>
                </a:lnTo>
                <a:lnTo>
                  <a:pt x="57550" y="53530"/>
                </a:lnTo>
                <a:lnTo>
                  <a:pt x="57550" y="53540"/>
                </a:lnTo>
                <a:lnTo>
                  <a:pt x="57550" y="53550"/>
                </a:lnTo>
                <a:lnTo>
                  <a:pt x="57560" y="53560"/>
                </a:lnTo>
                <a:lnTo>
                  <a:pt x="57570" y="53570"/>
                </a:lnTo>
                <a:lnTo>
                  <a:pt x="57570" y="53580"/>
                </a:lnTo>
                <a:lnTo>
                  <a:pt x="57560" y="53590"/>
                </a:lnTo>
                <a:lnTo>
                  <a:pt x="57560" y="53600"/>
                </a:lnTo>
                <a:lnTo>
                  <a:pt x="57560" y="53610"/>
                </a:lnTo>
                <a:lnTo>
                  <a:pt x="57560" y="53620"/>
                </a:lnTo>
                <a:lnTo>
                  <a:pt x="57570" y="53630"/>
                </a:lnTo>
                <a:lnTo>
                  <a:pt x="57570" y="53640"/>
                </a:lnTo>
                <a:lnTo>
                  <a:pt x="57570" y="53650"/>
                </a:lnTo>
                <a:lnTo>
                  <a:pt x="57580" y="53660"/>
                </a:lnTo>
                <a:lnTo>
                  <a:pt x="57590" y="53670"/>
                </a:lnTo>
                <a:lnTo>
                  <a:pt x="57600" y="53670"/>
                </a:lnTo>
                <a:lnTo>
                  <a:pt x="57600" y="53680"/>
                </a:lnTo>
                <a:lnTo>
                  <a:pt x="57600" y="53690"/>
                </a:lnTo>
                <a:lnTo>
                  <a:pt x="57590" y="53700"/>
                </a:lnTo>
                <a:lnTo>
                  <a:pt x="57590" y="53710"/>
                </a:lnTo>
                <a:lnTo>
                  <a:pt x="57580" y="53720"/>
                </a:lnTo>
                <a:lnTo>
                  <a:pt x="57580" y="53730"/>
                </a:lnTo>
                <a:lnTo>
                  <a:pt x="57580" y="53740"/>
                </a:lnTo>
                <a:lnTo>
                  <a:pt x="57580" y="53750"/>
                </a:lnTo>
                <a:lnTo>
                  <a:pt x="57590" y="53760"/>
                </a:lnTo>
                <a:lnTo>
                  <a:pt x="57610" y="53760"/>
                </a:lnTo>
                <a:lnTo>
                  <a:pt x="57620" y="53760"/>
                </a:lnTo>
                <a:lnTo>
                  <a:pt x="57630" y="53760"/>
                </a:lnTo>
                <a:lnTo>
                  <a:pt x="57630" y="53770"/>
                </a:lnTo>
                <a:lnTo>
                  <a:pt x="57640" y="53770"/>
                </a:lnTo>
                <a:lnTo>
                  <a:pt x="57650" y="53770"/>
                </a:lnTo>
                <a:lnTo>
                  <a:pt x="57660" y="53780"/>
                </a:lnTo>
                <a:lnTo>
                  <a:pt x="57670" y="53780"/>
                </a:lnTo>
                <a:lnTo>
                  <a:pt x="57680" y="53790"/>
                </a:lnTo>
                <a:lnTo>
                  <a:pt x="57690" y="53800"/>
                </a:lnTo>
                <a:lnTo>
                  <a:pt x="57700" y="53810"/>
                </a:lnTo>
                <a:lnTo>
                  <a:pt x="57700" y="53820"/>
                </a:lnTo>
                <a:lnTo>
                  <a:pt x="57700" y="53830"/>
                </a:lnTo>
                <a:lnTo>
                  <a:pt x="57700" y="53840"/>
                </a:lnTo>
                <a:lnTo>
                  <a:pt x="57690" y="53850"/>
                </a:lnTo>
                <a:lnTo>
                  <a:pt x="57680" y="53860"/>
                </a:lnTo>
                <a:lnTo>
                  <a:pt x="57670" y="53870"/>
                </a:lnTo>
                <a:lnTo>
                  <a:pt x="57660" y="53880"/>
                </a:lnTo>
                <a:lnTo>
                  <a:pt x="57660" y="53890"/>
                </a:lnTo>
                <a:lnTo>
                  <a:pt x="57660" y="53900"/>
                </a:lnTo>
                <a:lnTo>
                  <a:pt x="57660" y="53910"/>
                </a:lnTo>
                <a:lnTo>
                  <a:pt x="57670" y="53920"/>
                </a:lnTo>
                <a:lnTo>
                  <a:pt x="57680" y="53920"/>
                </a:lnTo>
                <a:lnTo>
                  <a:pt x="57690" y="53930"/>
                </a:lnTo>
                <a:lnTo>
                  <a:pt x="57700" y="53930"/>
                </a:lnTo>
                <a:lnTo>
                  <a:pt x="57710" y="53940"/>
                </a:lnTo>
                <a:lnTo>
                  <a:pt x="57720" y="53940"/>
                </a:lnTo>
                <a:lnTo>
                  <a:pt x="57720" y="53950"/>
                </a:lnTo>
                <a:lnTo>
                  <a:pt x="57710" y="53960"/>
                </a:lnTo>
                <a:lnTo>
                  <a:pt x="57700" y="53960"/>
                </a:lnTo>
                <a:lnTo>
                  <a:pt x="57690" y="53960"/>
                </a:lnTo>
                <a:lnTo>
                  <a:pt x="57680" y="53970"/>
                </a:lnTo>
                <a:lnTo>
                  <a:pt x="57670" y="53970"/>
                </a:lnTo>
                <a:lnTo>
                  <a:pt x="57660" y="53980"/>
                </a:lnTo>
                <a:lnTo>
                  <a:pt x="57650" y="53990"/>
                </a:lnTo>
                <a:lnTo>
                  <a:pt x="57640" y="53990"/>
                </a:lnTo>
                <a:lnTo>
                  <a:pt x="57630" y="53990"/>
                </a:lnTo>
                <a:lnTo>
                  <a:pt x="57620" y="53990"/>
                </a:lnTo>
                <a:lnTo>
                  <a:pt x="57610" y="53990"/>
                </a:lnTo>
                <a:lnTo>
                  <a:pt x="57600" y="53990"/>
                </a:lnTo>
                <a:lnTo>
                  <a:pt x="57590" y="53990"/>
                </a:lnTo>
                <a:lnTo>
                  <a:pt x="57580" y="53990"/>
                </a:lnTo>
                <a:lnTo>
                  <a:pt x="57570" y="53990"/>
                </a:lnTo>
                <a:lnTo>
                  <a:pt x="57560" y="53980"/>
                </a:lnTo>
                <a:lnTo>
                  <a:pt x="57550" y="53980"/>
                </a:lnTo>
                <a:lnTo>
                  <a:pt x="57540" y="53970"/>
                </a:lnTo>
                <a:lnTo>
                  <a:pt x="57530" y="53970"/>
                </a:lnTo>
                <a:lnTo>
                  <a:pt x="57520" y="53960"/>
                </a:lnTo>
                <a:lnTo>
                  <a:pt x="57510" y="53960"/>
                </a:lnTo>
                <a:lnTo>
                  <a:pt x="57500" y="53960"/>
                </a:lnTo>
                <a:lnTo>
                  <a:pt x="57490" y="53970"/>
                </a:lnTo>
                <a:lnTo>
                  <a:pt x="57480" y="53970"/>
                </a:lnTo>
                <a:lnTo>
                  <a:pt x="57470" y="53970"/>
                </a:lnTo>
                <a:lnTo>
                  <a:pt x="57460" y="53960"/>
                </a:lnTo>
                <a:lnTo>
                  <a:pt x="57450" y="53960"/>
                </a:lnTo>
                <a:lnTo>
                  <a:pt x="57440" y="53950"/>
                </a:lnTo>
                <a:lnTo>
                  <a:pt x="57430" y="53950"/>
                </a:lnTo>
                <a:lnTo>
                  <a:pt x="57420" y="53950"/>
                </a:lnTo>
                <a:lnTo>
                  <a:pt x="57420" y="53940"/>
                </a:lnTo>
                <a:lnTo>
                  <a:pt x="57410" y="53940"/>
                </a:lnTo>
                <a:lnTo>
                  <a:pt x="57400" y="53930"/>
                </a:lnTo>
                <a:lnTo>
                  <a:pt x="57390" y="53920"/>
                </a:lnTo>
                <a:lnTo>
                  <a:pt x="57380" y="53910"/>
                </a:lnTo>
                <a:lnTo>
                  <a:pt x="57360" y="53910"/>
                </a:lnTo>
                <a:lnTo>
                  <a:pt x="57350" y="53910"/>
                </a:lnTo>
                <a:lnTo>
                  <a:pt x="57340" y="53910"/>
                </a:lnTo>
                <a:lnTo>
                  <a:pt x="57330" y="53910"/>
                </a:lnTo>
                <a:lnTo>
                  <a:pt x="57320" y="53910"/>
                </a:lnTo>
                <a:lnTo>
                  <a:pt x="57320" y="53900"/>
                </a:lnTo>
                <a:lnTo>
                  <a:pt x="57310" y="53900"/>
                </a:lnTo>
                <a:lnTo>
                  <a:pt x="57300" y="53900"/>
                </a:lnTo>
                <a:lnTo>
                  <a:pt x="57290" y="53890"/>
                </a:lnTo>
                <a:lnTo>
                  <a:pt x="57280" y="53890"/>
                </a:lnTo>
                <a:lnTo>
                  <a:pt x="57260" y="53890"/>
                </a:lnTo>
                <a:lnTo>
                  <a:pt x="57250" y="53890"/>
                </a:lnTo>
                <a:lnTo>
                  <a:pt x="57230" y="53890"/>
                </a:lnTo>
                <a:lnTo>
                  <a:pt x="57220" y="53880"/>
                </a:lnTo>
                <a:lnTo>
                  <a:pt x="57210" y="53870"/>
                </a:lnTo>
                <a:lnTo>
                  <a:pt x="57200" y="53860"/>
                </a:lnTo>
                <a:lnTo>
                  <a:pt x="57190" y="53850"/>
                </a:lnTo>
                <a:lnTo>
                  <a:pt x="57180" y="53840"/>
                </a:lnTo>
                <a:lnTo>
                  <a:pt x="57170" y="53830"/>
                </a:lnTo>
                <a:lnTo>
                  <a:pt x="57160" y="53830"/>
                </a:lnTo>
                <a:lnTo>
                  <a:pt x="57150" y="53820"/>
                </a:lnTo>
                <a:lnTo>
                  <a:pt x="57140" y="53820"/>
                </a:lnTo>
                <a:lnTo>
                  <a:pt x="57130" y="53810"/>
                </a:lnTo>
                <a:lnTo>
                  <a:pt x="57120" y="53810"/>
                </a:lnTo>
                <a:lnTo>
                  <a:pt x="57110" y="53800"/>
                </a:lnTo>
                <a:lnTo>
                  <a:pt x="57100" y="53790"/>
                </a:lnTo>
                <a:lnTo>
                  <a:pt x="57080" y="53780"/>
                </a:lnTo>
                <a:lnTo>
                  <a:pt x="57080" y="53770"/>
                </a:lnTo>
                <a:lnTo>
                  <a:pt x="57070" y="53760"/>
                </a:lnTo>
                <a:lnTo>
                  <a:pt x="57060" y="53750"/>
                </a:lnTo>
                <a:lnTo>
                  <a:pt x="57060" y="53740"/>
                </a:lnTo>
                <a:lnTo>
                  <a:pt x="57050" y="53730"/>
                </a:lnTo>
                <a:lnTo>
                  <a:pt x="57040" y="53710"/>
                </a:lnTo>
                <a:lnTo>
                  <a:pt x="57030" y="53700"/>
                </a:lnTo>
                <a:lnTo>
                  <a:pt x="57020" y="53700"/>
                </a:lnTo>
                <a:lnTo>
                  <a:pt x="57010" y="53700"/>
                </a:lnTo>
                <a:lnTo>
                  <a:pt x="57000" y="53700"/>
                </a:lnTo>
                <a:lnTo>
                  <a:pt x="56990" y="53710"/>
                </a:lnTo>
                <a:lnTo>
                  <a:pt x="56990" y="53720"/>
                </a:lnTo>
                <a:lnTo>
                  <a:pt x="56980" y="53730"/>
                </a:lnTo>
                <a:lnTo>
                  <a:pt x="56980" y="53740"/>
                </a:lnTo>
                <a:lnTo>
                  <a:pt x="56980" y="53750"/>
                </a:lnTo>
                <a:lnTo>
                  <a:pt x="56980" y="53760"/>
                </a:lnTo>
                <a:lnTo>
                  <a:pt x="56980" y="53770"/>
                </a:lnTo>
                <a:lnTo>
                  <a:pt x="56980" y="53780"/>
                </a:lnTo>
                <a:lnTo>
                  <a:pt x="56980" y="53790"/>
                </a:lnTo>
                <a:lnTo>
                  <a:pt x="56980" y="53800"/>
                </a:lnTo>
                <a:lnTo>
                  <a:pt x="56980" y="53810"/>
                </a:lnTo>
                <a:lnTo>
                  <a:pt x="56980" y="53820"/>
                </a:lnTo>
                <a:lnTo>
                  <a:pt x="56970" y="53820"/>
                </a:lnTo>
                <a:lnTo>
                  <a:pt x="56960" y="53830"/>
                </a:lnTo>
                <a:lnTo>
                  <a:pt x="56950" y="53830"/>
                </a:lnTo>
                <a:lnTo>
                  <a:pt x="56940" y="53830"/>
                </a:lnTo>
                <a:lnTo>
                  <a:pt x="56930" y="53830"/>
                </a:lnTo>
                <a:lnTo>
                  <a:pt x="56920" y="53830"/>
                </a:lnTo>
                <a:lnTo>
                  <a:pt x="56910" y="53830"/>
                </a:lnTo>
                <a:lnTo>
                  <a:pt x="56900" y="53820"/>
                </a:lnTo>
                <a:lnTo>
                  <a:pt x="56890" y="53820"/>
                </a:lnTo>
                <a:lnTo>
                  <a:pt x="56880" y="53810"/>
                </a:lnTo>
                <a:lnTo>
                  <a:pt x="56870" y="53810"/>
                </a:lnTo>
                <a:lnTo>
                  <a:pt x="56860" y="53800"/>
                </a:lnTo>
                <a:lnTo>
                  <a:pt x="56850" y="53790"/>
                </a:lnTo>
                <a:lnTo>
                  <a:pt x="56840" y="53790"/>
                </a:lnTo>
                <a:lnTo>
                  <a:pt x="56830" y="53780"/>
                </a:lnTo>
                <a:lnTo>
                  <a:pt x="56820" y="53780"/>
                </a:lnTo>
                <a:lnTo>
                  <a:pt x="56810" y="53780"/>
                </a:lnTo>
                <a:lnTo>
                  <a:pt x="56800" y="53780"/>
                </a:lnTo>
                <a:lnTo>
                  <a:pt x="56790" y="53780"/>
                </a:lnTo>
                <a:lnTo>
                  <a:pt x="56780" y="53770"/>
                </a:lnTo>
                <a:lnTo>
                  <a:pt x="56770" y="53770"/>
                </a:lnTo>
                <a:lnTo>
                  <a:pt x="56760" y="53770"/>
                </a:lnTo>
                <a:lnTo>
                  <a:pt x="56750" y="53760"/>
                </a:lnTo>
                <a:lnTo>
                  <a:pt x="56740" y="53750"/>
                </a:lnTo>
                <a:lnTo>
                  <a:pt x="56730" y="53750"/>
                </a:lnTo>
                <a:lnTo>
                  <a:pt x="56720" y="53750"/>
                </a:lnTo>
                <a:lnTo>
                  <a:pt x="56710" y="53750"/>
                </a:lnTo>
                <a:lnTo>
                  <a:pt x="56700" y="53750"/>
                </a:lnTo>
                <a:lnTo>
                  <a:pt x="56690" y="53760"/>
                </a:lnTo>
                <a:lnTo>
                  <a:pt x="56680" y="53770"/>
                </a:lnTo>
                <a:lnTo>
                  <a:pt x="56680" y="53780"/>
                </a:lnTo>
                <a:lnTo>
                  <a:pt x="56670" y="53790"/>
                </a:lnTo>
                <a:lnTo>
                  <a:pt x="56670" y="53800"/>
                </a:lnTo>
                <a:lnTo>
                  <a:pt x="56660" y="53800"/>
                </a:lnTo>
                <a:lnTo>
                  <a:pt x="56660" y="53810"/>
                </a:lnTo>
                <a:lnTo>
                  <a:pt x="56650" y="53820"/>
                </a:lnTo>
                <a:lnTo>
                  <a:pt x="56640" y="53820"/>
                </a:lnTo>
                <a:lnTo>
                  <a:pt x="56630" y="53820"/>
                </a:lnTo>
                <a:lnTo>
                  <a:pt x="56620" y="53820"/>
                </a:lnTo>
                <a:lnTo>
                  <a:pt x="56610" y="53820"/>
                </a:lnTo>
                <a:lnTo>
                  <a:pt x="56600" y="53820"/>
                </a:lnTo>
                <a:lnTo>
                  <a:pt x="56590" y="53820"/>
                </a:lnTo>
                <a:lnTo>
                  <a:pt x="56580" y="53820"/>
                </a:lnTo>
                <a:lnTo>
                  <a:pt x="56570" y="53820"/>
                </a:lnTo>
                <a:lnTo>
                  <a:pt x="56560" y="53820"/>
                </a:lnTo>
                <a:lnTo>
                  <a:pt x="56550" y="53810"/>
                </a:lnTo>
                <a:lnTo>
                  <a:pt x="56540" y="53810"/>
                </a:lnTo>
                <a:lnTo>
                  <a:pt x="56530" y="53800"/>
                </a:lnTo>
                <a:lnTo>
                  <a:pt x="56530" y="53790"/>
                </a:lnTo>
                <a:lnTo>
                  <a:pt x="56520" y="53780"/>
                </a:lnTo>
                <a:lnTo>
                  <a:pt x="56510" y="53770"/>
                </a:lnTo>
                <a:lnTo>
                  <a:pt x="56500" y="53760"/>
                </a:lnTo>
                <a:lnTo>
                  <a:pt x="56500" y="53750"/>
                </a:lnTo>
                <a:lnTo>
                  <a:pt x="56490" y="53750"/>
                </a:lnTo>
                <a:lnTo>
                  <a:pt x="56480" y="53740"/>
                </a:lnTo>
                <a:lnTo>
                  <a:pt x="56480" y="53730"/>
                </a:lnTo>
                <a:lnTo>
                  <a:pt x="56470" y="53720"/>
                </a:lnTo>
                <a:lnTo>
                  <a:pt x="56460" y="53710"/>
                </a:lnTo>
                <a:lnTo>
                  <a:pt x="56450" y="53700"/>
                </a:lnTo>
                <a:lnTo>
                  <a:pt x="56440" y="53700"/>
                </a:lnTo>
                <a:lnTo>
                  <a:pt x="56440" y="53690"/>
                </a:lnTo>
                <a:lnTo>
                  <a:pt x="56430" y="53680"/>
                </a:lnTo>
                <a:lnTo>
                  <a:pt x="56420" y="53680"/>
                </a:lnTo>
                <a:lnTo>
                  <a:pt x="56410" y="53670"/>
                </a:lnTo>
                <a:lnTo>
                  <a:pt x="56400" y="53660"/>
                </a:lnTo>
                <a:lnTo>
                  <a:pt x="56390" y="53650"/>
                </a:lnTo>
                <a:lnTo>
                  <a:pt x="56380" y="53650"/>
                </a:lnTo>
                <a:lnTo>
                  <a:pt x="56380" y="53640"/>
                </a:lnTo>
                <a:lnTo>
                  <a:pt x="56370" y="53640"/>
                </a:lnTo>
                <a:lnTo>
                  <a:pt x="56360" y="53630"/>
                </a:lnTo>
                <a:lnTo>
                  <a:pt x="56350" y="53620"/>
                </a:lnTo>
                <a:lnTo>
                  <a:pt x="56340" y="53610"/>
                </a:lnTo>
                <a:lnTo>
                  <a:pt x="56330" y="53610"/>
                </a:lnTo>
                <a:lnTo>
                  <a:pt x="56330" y="53600"/>
                </a:lnTo>
                <a:lnTo>
                  <a:pt x="56320" y="53600"/>
                </a:lnTo>
                <a:lnTo>
                  <a:pt x="56310" y="53590"/>
                </a:lnTo>
                <a:lnTo>
                  <a:pt x="56300" y="53590"/>
                </a:lnTo>
                <a:lnTo>
                  <a:pt x="56290" y="53600"/>
                </a:lnTo>
                <a:lnTo>
                  <a:pt x="56280" y="53610"/>
                </a:lnTo>
                <a:lnTo>
                  <a:pt x="56270" y="53620"/>
                </a:lnTo>
                <a:lnTo>
                  <a:pt x="56260" y="53630"/>
                </a:lnTo>
                <a:lnTo>
                  <a:pt x="56250" y="53640"/>
                </a:lnTo>
                <a:lnTo>
                  <a:pt x="56240" y="53640"/>
                </a:lnTo>
                <a:lnTo>
                  <a:pt x="56230" y="53640"/>
                </a:lnTo>
                <a:lnTo>
                  <a:pt x="56220" y="53640"/>
                </a:lnTo>
                <a:lnTo>
                  <a:pt x="56210" y="53630"/>
                </a:lnTo>
                <a:lnTo>
                  <a:pt x="56200" y="53630"/>
                </a:lnTo>
                <a:lnTo>
                  <a:pt x="56190" y="53620"/>
                </a:lnTo>
                <a:lnTo>
                  <a:pt x="56180" y="53620"/>
                </a:lnTo>
                <a:lnTo>
                  <a:pt x="56170" y="53620"/>
                </a:lnTo>
                <a:lnTo>
                  <a:pt x="56160" y="53610"/>
                </a:lnTo>
                <a:lnTo>
                  <a:pt x="56150" y="53600"/>
                </a:lnTo>
                <a:lnTo>
                  <a:pt x="56140" y="53600"/>
                </a:lnTo>
                <a:lnTo>
                  <a:pt x="56140" y="53590"/>
                </a:lnTo>
                <a:lnTo>
                  <a:pt x="56130" y="53580"/>
                </a:lnTo>
                <a:lnTo>
                  <a:pt x="56120" y="53570"/>
                </a:lnTo>
                <a:lnTo>
                  <a:pt x="56120" y="53560"/>
                </a:lnTo>
                <a:lnTo>
                  <a:pt x="56110" y="53560"/>
                </a:lnTo>
                <a:lnTo>
                  <a:pt x="56100" y="53560"/>
                </a:lnTo>
                <a:lnTo>
                  <a:pt x="56090" y="53560"/>
                </a:lnTo>
                <a:lnTo>
                  <a:pt x="56080" y="53560"/>
                </a:lnTo>
                <a:lnTo>
                  <a:pt x="56070" y="53560"/>
                </a:lnTo>
                <a:lnTo>
                  <a:pt x="56060" y="53560"/>
                </a:lnTo>
                <a:lnTo>
                  <a:pt x="56050" y="53560"/>
                </a:lnTo>
                <a:lnTo>
                  <a:pt x="56040" y="53550"/>
                </a:lnTo>
                <a:lnTo>
                  <a:pt x="56030" y="53550"/>
                </a:lnTo>
                <a:lnTo>
                  <a:pt x="56020" y="53550"/>
                </a:lnTo>
                <a:lnTo>
                  <a:pt x="56010" y="53540"/>
                </a:lnTo>
                <a:lnTo>
                  <a:pt x="56000" y="53540"/>
                </a:lnTo>
                <a:lnTo>
                  <a:pt x="56000" y="53530"/>
                </a:lnTo>
                <a:lnTo>
                  <a:pt x="55990" y="53530"/>
                </a:lnTo>
                <a:lnTo>
                  <a:pt x="55980" y="53520"/>
                </a:lnTo>
                <a:lnTo>
                  <a:pt x="55970" y="53520"/>
                </a:lnTo>
                <a:lnTo>
                  <a:pt x="55960" y="53510"/>
                </a:lnTo>
                <a:lnTo>
                  <a:pt x="55950" y="53510"/>
                </a:lnTo>
                <a:lnTo>
                  <a:pt x="55940" y="53500"/>
                </a:lnTo>
                <a:lnTo>
                  <a:pt x="55930" y="53500"/>
                </a:lnTo>
                <a:lnTo>
                  <a:pt x="55920" y="53500"/>
                </a:lnTo>
                <a:lnTo>
                  <a:pt x="55910" y="53500"/>
                </a:lnTo>
                <a:lnTo>
                  <a:pt x="55900" y="53500"/>
                </a:lnTo>
                <a:lnTo>
                  <a:pt x="55890" y="53500"/>
                </a:lnTo>
                <a:lnTo>
                  <a:pt x="55880" y="53500"/>
                </a:lnTo>
                <a:lnTo>
                  <a:pt x="55870" y="53510"/>
                </a:lnTo>
                <a:lnTo>
                  <a:pt x="55860" y="53510"/>
                </a:lnTo>
                <a:lnTo>
                  <a:pt x="55850" y="53510"/>
                </a:lnTo>
                <a:lnTo>
                  <a:pt x="55840" y="53500"/>
                </a:lnTo>
                <a:lnTo>
                  <a:pt x="55830" y="53490"/>
                </a:lnTo>
                <a:lnTo>
                  <a:pt x="55820" y="53490"/>
                </a:lnTo>
                <a:lnTo>
                  <a:pt x="55810" y="53480"/>
                </a:lnTo>
                <a:lnTo>
                  <a:pt x="55800" y="53490"/>
                </a:lnTo>
                <a:lnTo>
                  <a:pt x="55790" y="53490"/>
                </a:lnTo>
                <a:lnTo>
                  <a:pt x="55780" y="53490"/>
                </a:lnTo>
                <a:lnTo>
                  <a:pt x="55770" y="53500"/>
                </a:lnTo>
                <a:lnTo>
                  <a:pt x="55760" y="53500"/>
                </a:lnTo>
                <a:lnTo>
                  <a:pt x="55750" y="53510"/>
                </a:lnTo>
                <a:lnTo>
                  <a:pt x="55750" y="53520"/>
                </a:lnTo>
                <a:lnTo>
                  <a:pt x="55750" y="53530"/>
                </a:lnTo>
                <a:lnTo>
                  <a:pt x="55740" y="53540"/>
                </a:lnTo>
                <a:lnTo>
                  <a:pt x="55740" y="53550"/>
                </a:lnTo>
                <a:lnTo>
                  <a:pt x="55740" y="53560"/>
                </a:lnTo>
                <a:lnTo>
                  <a:pt x="55730" y="53570"/>
                </a:lnTo>
                <a:lnTo>
                  <a:pt x="55730" y="53580"/>
                </a:lnTo>
                <a:lnTo>
                  <a:pt x="55720" y="53580"/>
                </a:lnTo>
                <a:lnTo>
                  <a:pt x="55720" y="53590"/>
                </a:lnTo>
                <a:lnTo>
                  <a:pt x="55710" y="53600"/>
                </a:lnTo>
                <a:lnTo>
                  <a:pt x="55710" y="53610"/>
                </a:lnTo>
                <a:lnTo>
                  <a:pt x="55700" y="53620"/>
                </a:lnTo>
                <a:lnTo>
                  <a:pt x="55700" y="53630"/>
                </a:lnTo>
                <a:lnTo>
                  <a:pt x="55700" y="53640"/>
                </a:lnTo>
                <a:lnTo>
                  <a:pt x="55690" y="53650"/>
                </a:lnTo>
                <a:lnTo>
                  <a:pt x="55690" y="53660"/>
                </a:lnTo>
                <a:lnTo>
                  <a:pt x="55690" y="53670"/>
                </a:lnTo>
                <a:lnTo>
                  <a:pt x="55690" y="53680"/>
                </a:lnTo>
                <a:lnTo>
                  <a:pt x="55690" y="53690"/>
                </a:lnTo>
                <a:lnTo>
                  <a:pt x="55690" y="53700"/>
                </a:lnTo>
                <a:lnTo>
                  <a:pt x="55690" y="53710"/>
                </a:lnTo>
                <a:lnTo>
                  <a:pt x="55690" y="53720"/>
                </a:lnTo>
                <a:lnTo>
                  <a:pt x="55680" y="53730"/>
                </a:lnTo>
                <a:lnTo>
                  <a:pt x="55670" y="53730"/>
                </a:lnTo>
                <a:lnTo>
                  <a:pt x="55660" y="53730"/>
                </a:lnTo>
                <a:lnTo>
                  <a:pt x="55660" y="53720"/>
                </a:lnTo>
                <a:lnTo>
                  <a:pt x="55650" y="53720"/>
                </a:lnTo>
                <a:lnTo>
                  <a:pt x="55640" y="53720"/>
                </a:lnTo>
                <a:lnTo>
                  <a:pt x="55630" y="53720"/>
                </a:lnTo>
                <a:lnTo>
                  <a:pt x="55620" y="53720"/>
                </a:lnTo>
                <a:lnTo>
                  <a:pt x="55610" y="53720"/>
                </a:lnTo>
                <a:lnTo>
                  <a:pt x="55600" y="53720"/>
                </a:lnTo>
                <a:lnTo>
                  <a:pt x="55590" y="53720"/>
                </a:lnTo>
                <a:lnTo>
                  <a:pt x="55590" y="53730"/>
                </a:lnTo>
                <a:lnTo>
                  <a:pt x="55590" y="53740"/>
                </a:lnTo>
                <a:lnTo>
                  <a:pt x="55590" y="53750"/>
                </a:lnTo>
                <a:lnTo>
                  <a:pt x="55590" y="53760"/>
                </a:lnTo>
                <a:lnTo>
                  <a:pt x="55590" y="53770"/>
                </a:lnTo>
                <a:lnTo>
                  <a:pt x="55600" y="53780"/>
                </a:lnTo>
                <a:lnTo>
                  <a:pt x="55600" y="53790"/>
                </a:lnTo>
                <a:lnTo>
                  <a:pt x="55600" y="53800"/>
                </a:lnTo>
                <a:lnTo>
                  <a:pt x="55600" y="53810"/>
                </a:lnTo>
                <a:lnTo>
                  <a:pt x="55600" y="53820"/>
                </a:lnTo>
                <a:lnTo>
                  <a:pt x="55600" y="53830"/>
                </a:lnTo>
                <a:lnTo>
                  <a:pt x="55590" y="53840"/>
                </a:lnTo>
                <a:lnTo>
                  <a:pt x="55580" y="53840"/>
                </a:lnTo>
                <a:lnTo>
                  <a:pt x="55570" y="53840"/>
                </a:lnTo>
                <a:lnTo>
                  <a:pt x="55560" y="53840"/>
                </a:lnTo>
                <a:lnTo>
                  <a:pt x="55550" y="53840"/>
                </a:lnTo>
                <a:lnTo>
                  <a:pt x="55550" y="53850"/>
                </a:lnTo>
                <a:lnTo>
                  <a:pt x="55540" y="53860"/>
                </a:lnTo>
                <a:lnTo>
                  <a:pt x="55540" y="53870"/>
                </a:lnTo>
                <a:lnTo>
                  <a:pt x="55530" y="53870"/>
                </a:lnTo>
                <a:lnTo>
                  <a:pt x="55530" y="53880"/>
                </a:lnTo>
                <a:lnTo>
                  <a:pt x="55520" y="53890"/>
                </a:lnTo>
                <a:lnTo>
                  <a:pt x="55510" y="53890"/>
                </a:lnTo>
                <a:lnTo>
                  <a:pt x="55500" y="53900"/>
                </a:lnTo>
                <a:lnTo>
                  <a:pt x="55490" y="53900"/>
                </a:lnTo>
                <a:lnTo>
                  <a:pt x="55490" y="53890"/>
                </a:lnTo>
                <a:lnTo>
                  <a:pt x="55470" y="53890"/>
                </a:lnTo>
                <a:lnTo>
                  <a:pt x="55460" y="53880"/>
                </a:lnTo>
                <a:lnTo>
                  <a:pt x="55440" y="53880"/>
                </a:lnTo>
                <a:lnTo>
                  <a:pt x="55430" y="53870"/>
                </a:lnTo>
                <a:lnTo>
                  <a:pt x="55430" y="53860"/>
                </a:lnTo>
                <a:lnTo>
                  <a:pt x="55420" y="53860"/>
                </a:lnTo>
                <a:lnTo>
                  <a:pt x="55410" y="53870"/>
                </a:lnTo>
                <a:lnTo>
                  <a:pt x="55400" y="53870"/>
                </a:lnTo>
                <a:lnTo>
                  <a:pt x="55400" y="53880"/>
                </a:lnTo>
                <a:lnTo>
                  <a:pt x="55390" y="53880"/>
                </a:lnTo>
                <a:lnTo>
                  <a:pt x="55380" y="53890"/>
                </a:lnTo>
                <a:lnTo>
                  <a:pt x="55370" y="53890"/>
                </a:lnTo>
                <a:lnTo>
                  <a:pt x="55370" y="53900"/>
                </a:lnTo>
                <a:lnTo>
                  <a:pt x="55360" y="53900"/>
                </a:lnTo>
                <a:lnTo>
                  <a:pt x="55340" y="53900"/>
                </a:lnTo>
                <a:lnTo>
                  <a:pt x="55330" y="53900"/>
                </a:lnTo>
                <a:lnTo>
                  <a:pt x="55320" y="53900"/>
                </a:lnTo>
                <a:lnTo>
                  <a:pt x="55310" y="53900"/>
                </a:lnTo>
                <a:lnTo>
                  <a:pt x="55300" y="53890"/>
                </a:lnTo>
                <a:lnTo>
                  <a:pt x="55290" y="53890"/>
                </a:lnTo>
                <a:lnTo>
                  <a:pt x="55290" y="53880"/>
                </a:lnTo>
                <a:lnTo>
                  <a:pt x="55280" y="53880"/>
                </a:lnTo>
                <a:lnTo>
                  <a:pt x="55280" y="53870"/>
                </a:lnTo>
                <a:lnTo>
                  <a:pt x="55270" y="53870"/>
                </a:lnTo>
                <a:lnTo>
                  <a:pt x="55260" y="53860"/>
                </a:lnTo>
                <a:lnTo>
                  <a:pt x="55250" y="53860"/>
                </a:lnTo>
                <a:lnTo>
                  <a:pt x="55240" y="53860"/>
                </a:lnTo>
                <a:lnTo>
                  <a:pt x="55230" y="53870"/>
                </a:lnTo>
                <a:lnTo>
                  <a:pt x="55220" y="53880"/>
                </a:lnTo>
                <a:lnTo>
                  <a:pt x="55220" y="53890"/>
                </a:lnTo>
                <a:lnTo>
                  <a:pt x="55220" y="53900"/>
                </a:lnTo>
                <a:lnTo>
                  <a:pt x="55220" y="53910"/>
                </a:lnTo>
                <a:lnTo>
                  <a:pt x="55220" y="53920"/>
                </a:lnTo>
                <a:lnTo>
                  <a:pt x="55210" y="53930"/>
                </a:lnTo>
                <a:lnTo>
                  <a:pt x="55210" y="53940"/>
                </a:lnTo>
                <a:lnTo>
                  <a:pt x="55210" y="53950"/>
                </a:lnTo>
                <a:lnTo>
                  <a:pt x="55210" y="53960"/>
                </a:lnTo>
                <a:lnTo>
                  <a:pt x="55210" y="53970"/>
                </a:lnTo>
                <a:lnTo>
                  <a:pt x="55200" y="53980"/>
                </a:lnTo>
                <a:lnTo>
                  <a:pt x="55190" y="53990"/>
                </a:lnTo>
                <a:lnTo>
                  <a:pt x="55180" y="54000"/>
                </a:lnTo>
                <a:lnTo>
                  <a:pt x="55180" y="54010"/>
                </a:lnTo>
                <a:lnTo>
                  <a:pt x="55170" y="54010"/>
                </a:lnTo>
                <a:lnTo>
                  <a:pt x="55160" y="54020"/>
                </a:lnTo>
                <a:lnTo>
                  <a:pt x="55150" y="54020"/>
                </a:lnTo>
                <a:lnTo>
                  <a:pt x="55140" y="54030"/>
                </a:lnTo>
                <a:lnTo>
                  <a:pt x="55130" y="54030"/>
                </a:lnTo>
                <a:lnTo>
                  <a:pt x="55120" y="54030"/>
                </a:lnTo>
                <a:lnTo>
                  <a:pt x="55100" y="54040"/>
                </a:lnTo>
                <a:lnTo>
                  <a:pt x="55090" y="54040"/>
                </a:lnTo>
                <a:lnTo>
                  <a:pt x="55080" y="54040"/>
                </a:lnTo>
                <a:lnTo>
                  <a:pt x="55070" y="54040"/>
                </a:lnTo>
                <a:lnTo>
                  <a:pt x="55050" y="54050"/>
                </a:lnTo>
                <a:lnTo>
                  <a:pt x="55040" y="54050"/>
                </a:lnTo>
                <a:lnTo>
                  <a:pt x="55040" y="54060"/>
                </a:lnTo>
                <a:lnTo>
                  <a:pt x="55030" y="54070"/>
                </a:lnTo>
                <a:lnTo>
                  <a:pt x="55020" y="54070"/>
                </a:lnTo>
                <a:lnTo>
                  <a:pt x="55020" y="54080"/>
                </a:lnTo>
                <a:lnTo>
                  <a:pt x="55010" y="54080"/>
                </a:lnTo>
                <a:lnTo>
                  <a:pt x="55000" y="54090"/>
                </a:lnTo>
                <a:lnTo>
                  <a:pt x="54990" y="54090"/>
                </a:lnTo>
                <a:lnTo>
                  <a:pt x="54980" y="54100"/>
                </a:lnTo>
                <a:lnTo>
                  <a:pt x="54970" y="54100"/>
                </a:lnTo>
                <a:lnTo>
                  <a:pt x="54960" y="54100"/>
                </a:lnTo>
                <a:lnTo>
                  <a:pt x="54950" y="54100"/>
                </a:lnTo>
                <a:lnTo>
                  <a:pt x="54940" y="54110"/>
                </a:lnTo>
                <a:lnTo>
                  <a:pt x="54930" y="54110"/>
                </a:lnTo>
                <a:lnTo>
                  <a:pt x="54920" y="54100"/>
                </a:lnTo>
                <a:lnTo>
                  <a:pt x="54910" y="54100"/>
                </a:lnTo>
                <a:lnTo>
                  <a:pt x="54900" y="54100"/>
                </a:lnTo>
                <a:lnTo>
                  <a:pt x="54890" y="54090"/>
                </a:lnTo>
                <a:lnTo>
                  <a:pt x="54880" y="54080"/>
                </a:lnTo>
                <a:lnTo>
                  <a:pt x="54870" y="54080"/>
                </a:lnTo>
                <a:lnTo>
                  <a:pt x="54870" y="54070"/>
                </a:lnTo>
                <a:lnTo>
                  <a:pt x="54860" y="54060"/>
                </a:lnTo>
                <a:lnTo>
                  <a:pt x="54850" y="54060"/>
                </a:lnTo>
                <a:lnTo>
                  <a:pt x="54840" y="54050"/>
                </a:lnTo>
                <a:lnTo>
                  <a:pt x="54830" y="54040"/>
                </a:lnTo>
                <a:lnTo>
                  <a:pt x="54830" y="54030"/>
                </a:lnTo>
                <a:lnTo>
                  <a:pt x="54820" y="54030"/>
                </a:lnTo>
                <a:lnTo>
                  <a:pt x="54810" y="54020"/>
                </a:lnTo>
                <a:lnTo>
                  <a:pt x="54800" y="54010"/>
                </a:lnTo>
                <a:lnTo>
                  <a:pt x="54790" y="54000"/>
                </a:lnTo>
                <a:lnTo>
                  <a:pt x="54780" y="53990"/>
                </a:lnTo>
                <a:lnTo>
                  <a:pt x="54770" y="53980"/>
                </a:lnTo>
                <a:lnTo>
                  <a:pt x="54760" y="53980"/>
                </a:lnTo>
                <a:lnTo>
                  <a:pt x="54750" y="53980"/>
                </a:lnTo>
                <a:lnTo>
                  <a:pt x="54740" y="53990"/>
                </a:lnTo>
                <a:lnTo>
                  <a:pt x="54740" y="54000"/>
                </a:lnTo>
                <a:lnTo>
                  <a:pt x="54730" y="54010"/>
                </a:lnTo>
                <a:lnTo>
                  <a:pt x="54730" y="54020"/>
                </a:lnTo>
                <a:lnTo>
                  <a:pt x="54720" y="54020"/>
                </a:lnTo>
                <a:lnTo>
                  <a:pt x="54710" y="54020"/>
                </a:lnTo>
                <a:lnTo>
                  <a:pt x="54690" y="54020"/>
                </a:lnTo>
                <a:lnTo>
                  <a:pt x="54690" y="54010"/>
                </a:lnTo>
                <a:lnTo>
                  <a:pt x="54680" y="54010"/>
                </a:lnTo>
                <a:lnTo>
                  <a:pt x="54670" y="54010"/>
                </a:lnTo>
                <a:lnTo>
                  <a:pt x="54660" y="54010"/>
                </a:lnTo>
                <a:lnTo>
                  <a:pt x="54650" y="54000"/>
                </a:lnTo>
                <a:lnTo>
                  <a:pt x="54640" y="53990"/>
                </a:lnTo>
                <a:lnTo>
                  <a:pt x="54630" y="53980"/>
                </a:lnTo>
                <a:lnTo>
                  <a:pt x="54620" y="53970"/>
                </a:lnTo>
                <a:lnTo>
                  <a:pt x="54610" y="53970"/>
                </a:lnTo>
                <a:lnTo>
                  <a:pt x="54600" y="53960"/>
                </a:lnTo>
                <a:lnTo>
                  <a:pt x="54600" y="53940"/>
                </a:lnTo>
                <a:lnTo>
                  <a:pt x="54590" y="53940"/>
                </a:lnTo>
                <a:lnTo>
                  <a:pt x="54580" y="53930"/>
                </a:lnTo>
                <a:lnTo>
                  <a:pt x="54570" y="53930"/>
                </a:lnTo>
                <a:lnTo>
                  <a:pt x="54560" y="53930"/>
                </a:lnTo>
                <a:lnTo>
                  <a:pt x="54550" y="53930"/>
                </a:lnTo>
                <a:lnTo>
                  <a:pt x="54540" y="53930"/>
                </a:lnTo>
                <a:lnTo>
                  <a:pt x="54540" y="53920"/>
                </a:lnTo>
                <a:lnTo>
                  <a:pt x="54530" y="53920"/>
                </a:lnTo>
                <a:lnTo>
                  <a:pt x="54520" y="53910"/>
                </a:lnTo>
                <a:lnTo>
                  <a:pt x="54520" y="53900"/>
                </a:lnTo>
                <a:lnTo>
                  <a:pt x="54520" y="53890"/>
                </a:lnTo>
                <a:lnTo>
                  <a:pt x="54530" y="53880"/>
                </a:lnTo>
                <a:lnTo>
                  <a:pt x="54530" y="53870"/>
                </a:lnTo>
                <a:lnTo>
                  <a:pt x="54530" y="53860"/>
                </a:lnTo>
                <a:lnTo>
                  <a:pt x="54530" y="53850"/>
                </a:lnTo>
                <a:lnTo>
                  <a:pt x="54510" y="53850"/>
                </a:lnTo>
                <a:lnTo>
                  <a:pt x="54510" y="53840"/>
                </a:lnTo>
                <a:lnTo>
                  <a:pt x="54520" y="53840"/>
                </a:lnTo>
                <a:lnTo>
                  <a:pt x="54530" y="53830"/>
                </a:lnTo>
                <a:lnTo>
                  <a:pt x="54530" y="53820"/>
                </a:lnTo>
                <a:lnTo>
                  <a:pt x="54530" y="53810"/>
                </a:lnTo>
                <a:lnTo>
                  <a:pt x="54540" y="53800"/>
                </a:lnTo>
                <a:lnTo>
                  <a:pt x="54550" y="53800"/>
                </a:lnTo>
                <a:lnTo>
                  <a:pt x="54540" y="53790"/>
                </a:lnTo>
                <a:lnTo>
                  <a:pt x="54530" y="53790"/>
                </a:lnTo>
                <a:lnTo>
                  <a:pt x="54520" y="53800"/>
                </a:lnTo>
                <a:lnTo>
                  <a:pt x="54510" y="53790"/>
                </a:lnTo>
                <a:lnTo>
                  <a:pt x="54510" y="53780"/>
                </a:lnTo>
                <a:lnTo>
                  <a:pt x="54510" y="53770"/>
                </a:lnTo>
                <a:lnTo>
                  <a:pt x="54520" y="53770"/>
                </a:lnTo>
                <a:lnTo>
                  <a:pt x="54520" y="53760"/>
                </a:lnTo>
                <a:lnTo>
                  <a:pt x="54520" y="53750"/>
                </a:lnTo>
                <a:lnTo>
                  <a:pt x="54510" y="53750"/>
                </a:lnTo>
                <a:lnTo>
                  <a:pt x="54510" y="53740"/>
                </a:lnTo>
                <a:lnTo>
                  <a:pt x="54500" y="53730"/>
                </a:lnTo>
                <a:lnTo>
                  <a:pt x="54490" y="53730"/>
                </a:lnTo>
                <a:lnTo>
                  <a:pt x="54480" y="53720"/>
                </a:lnTo>
                <a:lnTo>
                  <a:pt x="54480" y="53700"/>
                </a:lnTo>
                <a:lnTo>
                  <a:pt x="54480" y="53690"/>
                </a:lnTo>
                <a:lnTo>
                  <a:pt x="54470" y="53680"/>
                </a:lnTo>
                <a:lnTo>
                  <a:pt x="54480" y="53670"/>
                </a:lnTo>
                <a:lnTo>
                  <a:pt x="54480" y="53660"/>
                </a:lnTo>
                <a:lnTo>
                  <a:pt x="54470" y="53650"/>
                </a:lnTo>
                <a:lnTo>
                  <a:pt x="54470" y="53640"/>
                </a:lnTo>
                <a:lnTo>
                  <a:pt x="54470" y="53630"/>
                </a:lnTo>
                <a:lnTo>
                  <a:pt x="54470" y="53620"/>
                </a:lnTo>
                <a:lnTo>
                  <a:pt x="54470" y="53610"/>
                </a:lnTo>
                <a:lnTo>
                  <a:pt x="54460" y="53600"/>
                </a:lnTo>
                <a:lnTo>
                  <a:pt x="54460" y="53590"/>
                </a:lnTo>
                <a:lnTo>
                  <a:pt x="54470" y="53590"/>
                </a:lnTo>
                <a:lnTo>
                  <a:pt x="54480" y="53590"/>
                </a:lnTo>
                <a:lnTo>
                  <a:pt x="54480" y="53580"/>
                </a:lnTo>
                <a:lnTo>
                  <a:pt x="54470" y="53580"/>
                </a:lnTo>
                <a:lnTo>
                  <a:pt x="54460" y="53570"/>
                </a:lnTo>
                <a:lnTo>
                  <a:pt x="54450" y="53570"/>
                </a:lnTo>
                <a:lnTo>
                  <a:pt x="54440" y="53570"/>
                </a:lnTo>
                <a:lnTo>
                  <a:pt x="54420" y="53550"/>
                </a:lnTo>
                <a:lnTo>
                  <a:pt x="54420" y="53540"/>
                </a:lnTo>
                <a:lnTo>
                  <a:pt x="54420" y="53530"/>
                </a:lnTo>
                <a:lnTo>
                  <a:pt x="54420" y="53520"/>
                </a:lnTo>
                <a:lnTo>
                  <a:pt x="54420" y="53510"/>
                </a:lnTo>
                <a:lnTo>
                  <a:pt x="54430" y="53510"/>
                </a:lnTo>
                <a:lnTo>
                  <a:pt x="54430" y="53500"/>
                </a:lnTo>
                <a:lnTo>
                  <a:pt x="54430" y="53490"/>
                </a:lnTo>
                <a:lnTo>
                  <a:pt x="54440" y="53480"/>
                </a:lnTo>
                <a:lnTo>
                  <a:pt x="54430" y="53470"/>
                </a:lnTo>
                <a:lnTo>
                  <a:pt x="54420" y="53470"/>
                </a:lnTo>
                <a:lnTo>
                  <a:pt x="54410" y="53470"/>
                </a:lnTo>
                <a:lnTo>
                  <a:pt x="54400" y="53480"/>
                </a:lnTo>
                <a:lnTo>
                  <a:pt x="54400" y="53470"/>
                </a:lnTo>
                <a:lnTo>
                  <a:pt x="54390" y="53460"/>
                </a:lnTo>
                <a:lnTo>
                  <a:pt x="54380" y="53450"/>
                </a:lnTo>
                <a:lnTo>
                  <a:pt x="54370" y="53450"/>
                </a:lnTo>
                <a:lnTo>
                  <a:pt x="54360" y="53450"/>
                </a:lnTo>
                <a:lnTo>
                  <a:pt x="54360" y="53440"/>
                </a:lnTo>
                <a:lnTo>
                  <a:pt x="54360" y="53430"/>
                </a:lnTo>
                <a:lnTo>
                  <a:pt x="54370" y="53420"/>
                </a:lnTo>
                <a:lnTo>
                  <a:pt x="54370" y="53410"/>
                </a:lnTo>
                <a:lnTo>
                  <a:pt x="54360" y="53410"/>
                </a:lnTo>
                <a:lnTo>
                  <a:pt x="54350" y="53410"/>
                </a:lnTo>
                <a:lnTo>
                  <a:pt x="54340" y="53400"/>
                </a:lnTo>
                <a:lnTo>
                  <a:pt x="54330" y="53390"/>
                </a:lnTo>
                <a:lnTo>
                  <a:pt x="54320" y="53380"/>
                </a:lnTo>
                <a:lnTo>
                  <a:pt x="54310" y="53380"/>
                </a:lnTo>
                <a:lnTo>
                  <a:pt x="54300" y="53370"/>
                </a:lnTo>
                <a:lnTo>
                  <a:pt x="54290" y="53370"/>
                </a:lnTo>
                <a:lnTo>
                  <a:pt x="54280" y="53360"/>
                </a:lnTo>
                <a:lnTo>
                  <a:pt x="54270" y="53360"/>
                </a:lnTo>
                <a:lnTo>
                  <a:pt x="54250" y="53360"/>
                </a:lnTo>
                <a:lnTo>
                  <a:pt x="54240" y="53360"/>
                </a:lnTo>
                <a:lnTo>
                  <a:pt x="54230" y="53350"/>
                </a:lnTo>
                <a:lnTo>
                  <a:pt x="54220" y="53340"/>
                </a:lnTo>
                <a:lnTo>
                  <a:pt x="54230" y="53330"/>
                </a:lnTo>
                <a:lnTo>
                  <a:pt x="54230" y="53320"/>
                </a:lnTo>
                <a:lnTo>
                  <a:pt x="54230" y="53310"/>
                </a:lnTo>
                <a:lnTo>
                  <a:pt x="54220" y="53300"/>
                </a:lnTo>
                <a:lnTo>
                  <a:pt x="54210" y="53290"/>
                </a:lnTo>
                <a:lnTo>
                  <a:pt x="54190" y="53280"/>
                </a:lnTo>
                <a:lnTo>
                  <a:pt x="54180" y="53280"/>
                </a:lnTo>
                <a:lnTo>
                  <a:pt x="54170" y="53280"/>
                </a:lnTo>
                <a:lnTo>
                  <a:pt x="54160" y="53280"/>
                </a:lnTo>
                <a:lnTo>
                  <a:pt x="54150" y="53270"/>
                </a:lnTo>
                <a:lnTo>
                  <a:pt x="54140" y="53260"/>
                </a:lnTo>
                <a:lnTo>
                  <a:pt x="54140" y="53240"/>
                </a:lnTo>
                <a:lnTo>
                  <a:pt x="54140" y="53230"/>
                </a:lnTo>
                <a:lnTo>
                  <a:pt x="54130" y="53230"/>
                </a:lnTo>
                <a:lnTo>
                  <a:pt x="54120" y="53220"/>
                </a:lnTo>
                <a:lnTo>
                  <a:pt x="54120" y="53210"/>
                </a:lnTo>
                <a:lnTo>
                  <a:pt x="54110" y="53200"/>
                </a:lnTo>
                <a:lnTo>
                  <a:pt x="54110" y="53190"/>
                </a:lnTo>
                <a:lnTo>
                  <a:pt x="54100" y="53190"/>
                </a:lnTo>
                <a:lnTo>
                  <a:pt x="54090" y="53190"/>
                </a:lnTo>
                <a:lnTo>
                  <a:pt x="54080" y="53180"/>
                </a:lnTo>
                <a:lnTo>
                  <a:pt x="54070" y="53180"/>
                </a:lnTo>
                <a:lnTo>
                  <a:pt x="54060" y="53170"/>
                </a:lnTo>
                <a:lnTo>
                  <a:pt x="54050" y="53160"/>
                </a:lnTo>
                <a:lnTo>
                  <a:pt x="54040" y="53160"/>
                </a:lnTo>
                <a:lnTo>
                  <a:pt x="54030" y="53150"/>
                </a:lnTo>
                <a:lnTo>
                  <a:pt x="54030" y="53140"/>
                </a:lnTo>
                <a:lnTo>
                  <a:pt x="54020" y="53130"/>
                </a:lnTo>
                <a:lnTo>
                  <a:pt x="54010" y="53120"/>
                </a:lnTo>
                <a:lnTo>
                  <a:pt x="54010" y="53100"/>
                </a:lnTo>
                <a:lnTo>
                  <a:pt x="54010" y="53090"/>
                </a:lnTo>
                <a:lnTo>
                  <a:pt x="54010" y="53080"/>
                </a:lnTo>
                <a:lnTo>
                  <a:pt x="54000" y="53070"/>
                </a:lnTo>
                <a:lnTo>
                  <a:pt x="54000" y="53060"/>
                </a:lnTo>
                <a:lnTo>
                  <a:pt x="54000" y="53050"/>
                </a:lnTo>
                <a:lnTo>
                  <a:pt x="54010" y="53040"/>
                </a:lnTo>
                <a:lnTo>
                  <a:pt x="54040" y="53010"/>
                </a:lnTo>
                <a:lnTo>
                  <a:pt x="54040" y="53000"/>
                </a:lnTo>
                <a:lnTo>
                  <a:pt x="54040" y="52990"/>
                </a:lnTo>
                <a:lnTo>
                  <a:pt x="54030" y="52980"/>
                </a:lnTo>
                <a:lnTo>
                  <a:pt x="54020" y="52980"/>
                </a:lnTo>
                <a:lnTo>
                  <a:pt x="54010" y="52970"/>
                </a:lnTo>
                <a:lnTo>
                  <a:pt x="54000" y="52970"/>
                </a:lnTo>
                <a:lnTo>
                  <a:pt x="53990" y="52960"/>
                </a:lnTo>
                <a:lnTo>
                  <a:pt x="53980" y="52960"/>
                </a:lnTo>
                <a:lnTo>
                  <a:pt x="53970" y="52960"/>
                </a:lnTo>
                <a:lnTo>
                  <a:pt x="53970" y="52950"/>
                </a:lnTo>
                <a:lnTo>
                  <a:pt x="53960" y="52940"/>
                </a:lnTo>
                <a:lnTo>
                  <a:pt x="53950" y="52940"/>
                </a:lnTo>
                <a:lnTo>
                  <a:pt x="53940" y="52940"/>
                </a:lnTo>
                <a:lnTo>
                  <a:pt x="53930" y="52940"/>
                </a:lnTo>
                <a:lnTo>
                  <a:pt x="53920" y="52940"/>
                </a:lnTo>
                <a:lnTo>
                  <a:pt x="53910" y="52930"/>
                </a:lnTo>
                <a:lnTo>
                  <a:pt x="53910" y="52910"/>
                </a:lnTo>
                <a:lnTo>
                  <a:pt x="53920" y="52910"/>
                </a:lnTo>
                <a:lnTo>
                  <a:pt x="53930" y="52900"/>
                </a:lnTo>
                <a:lnTo>
                  <a:pt x="53930" y="52890"/>
                </a:lnTo>
                <a:lnTo>
                  <a:pt x="53940" y="52880"/>
                </a:lnTo>
                <a:lnTo>
                  <a:pt x="53940" y="52870"/>
                </a:lnTo>
                <a:lnTo>
                  <a:pt x="53940" y="52860"/>
                </a:lnTo>
                <a:lnTo>
                  <a:pt x="53940" y="52850"/>
                </a:lnTo>
                <a:lnTo>
                  <a:pt x="53930" y="52840"/>
                </a:lnTo>
                <a:lnTo>
                  <a:pt x="53940" y="52830"/>
                </a:lnTo>
                <a:lnTo>
                  <a:pt x="53940" y="52820"/>
                </a:lnTo>
                <a:lnTo>
                  <a:pt x="53960" y="52820"/>
                </a:lnTo>
                <a:lnTo>
                  <a:pt x="53960" y="52810"/>
                </a:lnTo>
                <a:lnTo>
                  <a:pt x="53960" y="52800"/>
                </a:lnTo>
                <a:lnTo>
                  <a:pt x="53970" y="52790"/>
                </a:lnTo>
                <a:lnTo>
                  <a:pt x="53960" y="52790"/>
                </a:lnTo>
                <a:lnTo>
                  <a:pt x="53950" y="52780"/>
                </a:lnTo>
                <a:lnTo>
                  <a:pt x="53940" y="52780"/>
                </a:lnTo>
                <a:lnTo>
                  <a:pt x="53930" y="52780"/>
                </a:lnTo>
                <a:lnTo>
                  <a:pt x="53920" y="52780"/>
                </a:lnTo>
                <a:lnTo>
                  <a:pt x="53900" y="52780"/>
                </a:lnTo>
                <a:lnTo>
                  <a:pt x="53890" y="52780"/>
                </a:lnTo>
                <a:lnTo>
                  <a:pt x="53880" y="52780"/>
                </a:lnTo>
                <a:lnTo>
                  <a:pt x="53870" y="52780"/>
                </a:lnTo>
                <a:lnTo>
                  <a:pt x="53860" y="52770"/>
                </a:lnTo>
                <a:lnTo>
                  <a:pt x="53860" y="52760"/>
                </a:lnTo>
                <a:lnTo>
                  <a:pt x="53870" y="52750"/>
                </a:lnTo>
                <a:lnTo>
                  <a:pt x="53880" y="52750"/>
                </a:lnTo>
                <a:lnTo>
                  <a:pt x="53890" y="52740"/>
                </a:lnTo>
                <a:lnTo>
                  <a:pt x="53890" y="52730"/>
                </a:lnTo>
                <a:lnTo>
                  <a:pt x="53880" y="52720"/>
                </a:lnTo>
                <a:lnTo>
                  <a:pt x="53870" y="52720"/>
                </a:lnTo>
                <a:lnTo>
                  <a:pt x="53860" y="52710"/>
                </a:lnTo>
                <a:lnTo>
                  <a:pt x="53850" y="52700"/>
                </a:lnTo>
                <a:lnTo>
                  <a:pt x="53840" y="52700"/>
                </a:lnTo>
                <a:lnTo>
                  <a:pt x="53830" y="52690"/>
                </a:lnTo>
                <a:lnTo>
                  <a:pt x="53810" y="52690"/>
                </a:lnTo>
                <a:lnTo>
                  <a:pt x="53790" y="52690"/>
                </a:lnTo>
                <a:lnTo>
                  <a:pt x="53780" y="52680"/>
                </a:lnTo>
                <a:lnTo>
                  <a:pt x="53760" y="52670"/>
                </a:lnTo>
                <a:lnTo>
                  <a:pt x="53750" y="52670"/>
                </a:lnTo>
                <a:lnTo>
                  <a:pt x="53750" y="52660"/>
                </a:lnTo>
                <a:lnTo>
                  <a:pt x="53740" y="52650"/>
                </a:lnTo>
                <a:lnTo>
                  <a:pt x="53730" y="52640"/>
                </a:lnTo>
                <a:lnTo>
                  <a:pt x="53730" y="52630"/>
                </a:lnTo>
                <a:lnTo>
                  <a:pt x="53730" y="52620"/>
                </a:lnTo>
                <a:lnTo>
                  <a:pt x="53740" y="52600"/>
                </a:lnTo>
                <a:lnTo>
                  <a:pt x="53740" y="52590"/>
                </a:lnTo>
                <a:lnTo>
                  <a:pt x="53750" y="52580"/>
                </a:lnTo>
                <a:lnTo>
                  <a:pt x="53750" y="52570"/>
                </a:lnTo>
                <a:lnTo>
                  <a:pt x="53750" y="52560"/>
                </a:lnTo>
                <a:lnTo>
                  <a:pt x="53750" y="52550"/>
                </a:lnTo>
                <a:lnTo>
                  <a:pt x="53760" y="52550"/>
                </a:lnTo>
                <a:lnTo>
                  <a:pt x="53760" y="52540"/>
                </a:lnTo>
                <a:lnTo>
                  <a:pt x="53770" y="52520"/>
                </a:lnTo>
                <a:lnTo>
                  <a:pt x="53770" y="52510"/>
                </a:lnTo>
                <a:lnTo>
                  <a:pt x="53780" y="52500"/>
                </a:lnTo>
                <a:lnTo>
                  <a:pt x="53780" y="52490"/>
                </a:lnTo>
                <a:lnTo>
                  <a:pt x="53780" y="52480"/>
                </a:lnTo>
                <a:lnTo>
                  <a:pt x="53770" y="52480"/>
                </a:lnTo>
                <a:lnTo>
                  <a:pt x="53770" y="52470"/>
                </a:lnTo>
                <a:lnTo>
                  <a:pt x="53760" y="52460"/>
                </a:lnTo>
                <a:lnTo>
                  <a:pt x="53750" y="52450"/>
                </a:lnTo>
                <a:lnTo>
                  <a:pt x="53740" y="52450"/>
                </a:lnTo>
                <a:lnTo>
                  <a:pt x="53730" y="52460"/>
                </a:lnTo>
                <a:lnTo>
                  <a:pt x="53730" y="52450"/>
                </a:lnTo>
                <a:lnTo>
                  <a:pt x="53720" y="52450"/>
                </a:lnTo>
                <a:lnTo>
                  <a:pt x="53710" y="52450"/>
                </a:lnTo>
                <a:lnTo>
                  <a:pt x="53700" y="52440"/>
                </a:lnTo>
                <a:lnTo>
                  <a:pt x="53700" y="52430"/>
                </a:lnTo>
                <a:lnTo>
                  <a:pt x="53690" y="52420"/>
                </a:lnTo>
                <a:lnTo>
                  <a:pt x="53690" y="52410"/>
                </a:lnTo>
                <a:lnTo>
                  <a:pt x="53690" y="52400"/>
                </a:lnTo>
                <a:lnTo>
                  <a:pt x="53690" y="52390"/>
                </a:lnTo>
                <a:lnTo>
                  <a:pt x="53690" y="52380"/>
                </a:lnTo>
                <a:lnTo>
                  <a:pt x="53690" y="52370"/>
                </a:lnTo>
                <a:lnTo>
                  <a:pt x="53690" y="52360"/>
                </a:lnTo>
                <a:lnTo>
                  <a:pt x="53680" y="52360"/>
                </a:lnTo>
                <a:lnTo>
                  <a:pt x="53670" y="52360"/>
                </a:lnTo>
                <a:lnTo>
                  <a:pt x="53660" y="52360"/>
                </a:lnTo>
                <a:lnTo>
                  <a:pt x="53640" y="52350"/>
                </a:lnTo>
                <a:lnTo>
                  <a:pt x="53610" y="52350"/>
                </a:lnTo>
                <a:lnTo>
                  <a:pt x="53600" y="52350"/>
                </a:lnTo>
                <a:lnTo>
                  <a:pt x="53600" y="52340"/>
                </a:lnTo>
                <a:lnTo>
                  <a:pt x="53590" y="52330"/>
                </a:lnTo>
                <a:lnTo>
                  <a:pt x="53590" y="52310"/>
                </a:lnTo>
                <a:lnTo>
                  <a:pt x="53590" y="52300"/>
                </a:lnTo>
                <a:lnTo>
                  <a:pt x="53580" y="52290"/>
                </a:lnTo>
                <a:lnTo>
                  <a:pt x="53580" y="52280"/>
                </a:lnTo>
                <a:lnTo>
                  <a:pt x="53570" y="52280"/>
                </a:lnTo>
                <a:lnTo>
                  <a:pt x="53570" y="52270"/>
                </a:lnTo>
                <a:lnTo>
                  <a:pt x="53560" y="52260"/>
                </a:lnTo>
                <a:lnTo>
                  <a:pt x="53560" y="52250"/>
                </a:lnTo>
                <a:lnTo>
                  <a:pt x="53560" y="52240"/>
                </a:lnTo>
                <a:lnTo>
                  <a:pt x="53560" y="52210"/>
                </a:lnTo>
                <a:lnTo>
                  <a:pt x="53570" y="52200"/>
                </a:lnTo>
                <a:lnTo>
                  <a:pt x="53570" y="52190"/>
                </a:lnTo>
                <a:lnTo>
                  <a:pt x="53570" y="52180"/>
                </a:lnTo>
                <a:lnTo>
                  <a:pt x="53580" y="52170"/>
                </a:lnTo>
                <a:lnTo>
                  <a:pt x="53570" y="52160"/>
                </a:lnTo>
                <a:lnTo>
                  <a:pt x="53570" y="52150"/>
                </a:lnTo>
                <a:lnTo>
                  <a:pt x="53570" y="52140"/>
                </a:lnTo>
                <a:lnTo>
                  <a:pt x="53570" y="52130"/>
                </a:lnTo>
                <a:lnTo>
                  <a:pt x="53560" y="52120"/>
                </a:lnTo>
                <a:lnTo>
                  <a:pt x="53560" y="52100"/>
                </a:lnTo>
                <a:lnTo>
                  <a:pt x="53560" y="52090"/>
                </a:lnTo>
                <a:lnTo>
                  <a:pt x="53550" y="52080"/>
                </a:lnTo>
                <a:lnTo>
                  <a:pt x="53550" y="52070"/>
                </a:lnTo>
                <a:lnTo>
                  <a:pt x="53550" y="52060"/>
                </a:lnTo>
                <a:lnTo>
                  <a:pt x="53550" y="52050"/>
                </a:lnTo>
                <a:lnTo>
                  <a:pt x="53540" y="52040"/>
                </a:lnTo>
                <a:lnTo>
                  <a:pt x="53540" y="52030"/>
                </a:lnTo>
                <a:lnTo>
                  <a:pt x="53530" y="52020"/>
                </a:lnTo>
                <a:lnTo>
                  <a:pt x="53530" y="52010"/>
                </a:lnTo>
                <a:lnTo>
                  <a:pt x="53520" y="52010"/>
                </a:lnTo>
                <a:lnTo>
                  <a:pt x="53520" y="52000"/>
                </a:lnTo>
                <a:lnTo>
                  <a:pt x="53520" y="51990"/>
                </a:lnTo>
                <a:lnTo>
                  <a:pt x="53520" y="51980"/>
                </a:lnTo>
                <a:lnTo>
                  <a:pt x="53520" y="51970"/>
                </a:lnTo>
                <a:lnTo>
                  <a:pt x="53520" y="51960"/>
                </a:lnTo>
                <a:lnTo>
                  <a:pt x="53520" y="51950"/>
                </a:lnTo>
                <a:lnTo>
                  <a:pt x="53510" y="51940"/>
                </a:lnTo>
                <a:lnTo>
                  <a:pt x="53510" y="51930"/>
                </a:lnTo>
                <a:lnTo>
                  <a:pt x="53510" y="51920"/>
                </a:lnTo>
                <a:lnTo>
                  <a:pt x="53500" y="51910"/>
                </a:lnTo>
                <a:lnTo>
                  <a:pt x="53500" y="51900"/>
                </a:lnTo>
                <a:lnTo>
                  <a:pt x="53490" y="51890"/>
                </a:lnTo>
                <a:lnTo>
                  <a:pt x="53480" y="51890"/>
                </a:lnTo>
                <a:lnTo>
                  <a:pt x="53470" y="51880"/>
                </a:lnTo>
                <a:lnTo>
                  <a:pt x="53460" y="51880"/>
                </a:lnTo>
                <a:lnTo>
                  <a:pt x="53450" y="51870"/>
                </a:lnTo>
                <a:lnTo>
                  <a:pt x="53440" y="51860"/>
                </a:lnTo>
                <a:lnTo>
                  <a:pt x="53430" y="51860"/>
                </a:lnTo>
                <a:lnTo>
                  <a:pt x="53420" y="51850"/>
                </a:lnTo>
                <a:lnTo>
                  <a:pt x="53410" y="51850"/>
                </a:lnTo>
                <a:lnTo>
                  <a:pt x="53400" y="51840"/>
                </a:lnTo>
                <a:lnTo>
                  <a:pt x="53390" y="51810"/>
                </a:lnTo>
                <a:lnTo>
                  <a:pt x="53380" y="51800"/>
                </a:lnTo>
                <a:lnTo>
                  <a:pt x="53370" y="51790"/>
                </a:lnTo>
                <a:lnTo>
                  <a:pt x="53360" y="51780"/>
                </a:lnTo>
                <a:lnTo>
                  <a:pt x="53350" y="51770"/>
                </a:lnTo>
                <a:lnTo>
                  <a:pt x="53330" y="51770"/>
                </a:lnTo>
                <a:lnTo>
                  <a:pt x="53330" y="51760"/>
                </a:lnTo>
                <a:lnTo>
                  <a:pt x="53320" y="51750"/>
                </a:lnTo>
                <a:lnTo>
                  <a:pt x="53310" y="51750"/>
                </a:lnTo>
                <a:lnTo>
                  <a:pt x="53310" y="51740"/>
                </a:lnTo>
                <a:lnTo>
                  <a:pt x="53290" y="51740"/>
                </a:lnTo>
                <a:lnTo>
                  <a:pt x="53280" y="51740"/>
                </a:lnTo>
                <a:lnTo>
                  <a:pt x="53270" y="51740"/>
                </a:lnTo>
                <a:lnTo>
                  <a:pt x="53260" y="51730"/>
                </a:lnTo>
                <a:lnTo>
                  <a:pt x="53250" y="51720"/>
                </a:lnTo>
                <a:lnTo>
                  <a:pt x="53240" y="51710"/>
                </a:lnTo>
                <a:lnTo>
                  <a:pt x="53230" y="51700"/>
                </a:lnTo>
                <a:lnTo>
                  <a:pt x="53220" y="51700"/>
                </a:lnTo>
                <a:lnTo>
                  <a:pt x="53220" y="51690"/>
                </a:lnTo>
                <a:lnTo>
                  <a:pt x="53210" y="51680"/>
                </a:lnTo>
                <a:lnTo>
                  <a:pt x="53200" y="51680"/>
                </a:lnTo>
                <a:lnTo>
                  <a:pt x="53200" y="51670"/>
                </a:lnTo>
                <a:lnTo>
                  <a:pt x="53190" y="51660"/>
                </a:lnTo>
                <a:lnTo>
                  <a:pt x="53190" y="51650"/>
                </a:lnTo>
                <a:lnTo>
                  <a:pt x="53180" y="51640"/>
                </a:lnTo>
                <a:lnTo>
                  <a:pt x="53180" y="51630"/>
                </a:lnTo>
                <a:lnTo>
                  <a:pt x="53190" y="51620"/>
                </a:lnTo>
                <a:lnTo>
                  <a:pt x="53190" y="51610"/>
                </a:lnTo>
                <a:lnTo>
                  <a:pt x="53180" y="51600"/>
                </a:lnTo>
                <a:lnTo>
                  <a:pt x="53160" y="51590"/>
                </a:lnTo>
                <a:lnTo>
                  <a:pt x="53150" y="51590"/>
                </a:lnTo>
                <a:lnTo>
                  <a:pt x="53140" y="51580"/>
                </a:lnTo>
                <a:lnTo>
                  <a:pt x="53130" y="51580"/>
                </a:lnTo>
                <a:lnTo>
                  <a:pt x="53130" y="51570"/>
                </a:lnTo>
                <a:lnTo>
                  <a:pt x="53130" y="51560"/>
                </a:lnTo>
                <a:lnTo>
                  <a:pt x="53120" y="51550"/>
                </a:lnTo>
                <a:lnTo>
                  <a:pt x="53110" y="51540"/>
                </a:lnTo>
                <a:lnTo>
                  <a:pt x="53100" y="51530"/>
                </a:lnTo>
                <a:lnTo>
                  <a:pt x="53090" y="51530"/>
                </a:lnTo>
                <a:lnTo>
                  <a:pt x="53080" y="51530"/>
                </a:lnTo>
                <a:lnTo>
                  <a:pt x="53080" y="51520"/>
                </a:lnTo>
                <a:lnTo>
                  <a:pt x="53070" y="51520"/>
                </a:lnTo>
                <a:lnTo>
                  <a:pt x="53060" y="51510"/>
                </a:lnTo>
                <a:lnTo>
                  <a:pt x="53050" y="51500"/>
                </a:lnTo>
                <a:lnTo>
                  <a:pt x="53040" y="51500"/>
                </a:lnTo>
                <a:lnTo>
                  <a:pt x="53030" y="51490"/>
                </a:lnTo>
                <a:lnTo>
                  <a:pt x="53030" y="51470"/>
                </a:lnTo>
                <a:lnTo>
                  <a:pt x="53020" y="51470"/>
                </a:lnTo>
                <a:lnTo>
                  <a:pt x="53020" y="51460"/>
                </a:lnTo>
                <a:lnTo>
                  <a:pt x="53000" y="51460"/>
                </a:lnTo>
                <a:lnTo>
                  <a:pt x="53000" y="51470"/>
                </a:lnTo>
                <a:lnTo>
                  <a:pt x="52990" y="51470"/>
                </a:lnTo>
                <a:lnTo>
                  <a:pt x="52980" y="51470"/>
                </a:lnTo>
                <a:lnTo>
                  <a:pt x="52970" y="51470"/>
                </a:lnTo>
                <a:lnTo>
                  <a:pt x="52970" y="51460"/>
                </a:lnTo>
                <a:lnTo>
                  <a:pt x="52960" y="51450"/>
                </a:lnTo>
                <a:lnTo>
                  <a:pt x="52950" y="51440"/>
                </a:lnTo>
                <a:lnTo>
                  <a:pt x="52940" y="51420"/>
                </a:lnTo>
                <a:lnTo>
                  <a:pt x="52930" y="51410"/>
                </a:lnTo>
                <a:lnTo>
                  <a:pt x="52920" y="51410"/>
                </a:lnTo>
                <a:lnTo>
                  <a:pt x="52920" y="51400"/>
                </a:lnTo>
                <a:lnTo>
                  <a:pt x="52910" y="51400"/>
                </a:lnTo>
                <a:lnTo>
                  <a:pt x="52900" y="51390"/>
                </a:lnTo>
                <a:lnTo>
                  <a:pt x="52890" y="51390"/>
                </a:lnTo>
                <a:lnTo>
                  <a:pt x="52890" y="51380"/>
                </a:lnTo>
                <a:lnTo>
                  <a:pt x="52880" y="51380"/>
                </a:lnTo>
                <a:lnTo>
                  <a:pt x="52860" y="51380"/>
                </a:lnTo>
                <a:lnTo>
                  <a:pt x="52850" y="51380"/>
                </a:lnTo>
                <a:lnTo>
                  <a:pt x="52840" y="51380"/>
                </a:lnTo>
                <a:lnTo>
                  <a:pt x="52830" y="51380"/>
                </a:lnTo>
                <a:lnTo>
                  <a:pt x="52820" y="51380"/>
                </a:lnTo>
                <a:lnTo>
                  <a:pt x="52810" y="51370"/>
                </a:lnTo>
                <a:lnTo>
                  <a:pt x="52810" y="51380"/>
                </a:lnTo>
                <a:lnTo>
                  <a:pt x="52800" y="51370"/>
                </a:lnTo>
                <a:lnTo>
                  <a:pt x="52780" y="51360"/>
                </a:lnTo>
                <a:lnTo>
                  <a:pt x="52780" y="51350"/>
                </a:lnTo>
                <a:lnTo>
                  <a:pt x="52760" y="51340"/>
                </a:lnTo>
                <a:lnTo>
                  <a:pt x="52740" y="51330"/>
                </a:lnTo>
                <a:lnTo>
                  <a:pt x="52730" y="51320"/>
                </a:lnTo>
                <a:lnTo>
                  <a:pt x="52720" y="51320"/>
                </a:lnTo>
                <a:lnTo>
                  <a:pt x="52710" y="51320"/>
                </a:lnTo>
                <a:lnTo>
                  <a:pt x="52700" y="51320"/>
                </a:lnTo>
                <a:lnTo>
                  <a:pt x="52690" y="51310"/>
                </a:lnTo>
                <a:lnTo>
                  <a:pt x="52680" y="51310"/>
                </a:lnTo>
                <a:lnTo>
                  <a:pt x="52670" y="51310"/>
                </a:lnTo>
                <a:lnTo>
                  <a:pt x="52670" y="51300"/>
                </a:lnTo>
                <a:lnTo>
                  <a:pt x="52660" y="51300"/>
                </a:lnTo>
                <a:lnTo>
                  <a:pt x="52650" y="51300"/>
                </a:lnTo>
                <a:lnTo>
                  <a:pt x="52640" y="51300"/>
                </a:lnTo>
                <a:lnTo>
                  <a:pt x="52640" y="51290"/>
                </a:lnTo>
                <a:lnTo>
                  <a:pt x="52630" y="51290"/>
                </a:lnTo>
                <a:lnTo>
                  <a:pt x="52630" y="51300"/>
                </a:lnTo>
                <a:lnTo>
                  <a:pt x="52620" y="51300"/>
                </a:lnTo>
                <a:lnTo>
                  <a:pt x="52610" y="51300"/>
                </a:lnTo>
                <a:lnTo>
                  <a:pt x="52600" y="51290"/>
                </a:lnTo>
                <a:lnTo>
                  <a:pt x="52590" y="51280"/>
                </a:lnTo>
                <a:lnTo>
                  <a:pt x="52590" y="51270"/>
                </a:lnTo>
                <a:lnTo>
                  <a:pt x="52580" y="51270"/>
                </a:lnTo>
                <a:lnTo>
                  <a:pt x="52580" y="51260"/>
                </a:lnTo>
                <a:lnTo>
                  <a:pt x="52570" y="51250"/>
                </a:lnTo>
                <a:lnTo>
                  <a:pt x="52560" y="51250"/>
                </a:lnTo>
                <a:lnTo>
                  <a:pt x="52560" y="51240"/>
                </a:lnTo>
                <a:lnTo>
                  <a:pt x="52560" y="51230"/>
                </a:lnTo>
                <a:lnTo>
                  <a:pt x="52560" y="51220"/>
                </a:lnTo>
                <a:lnTo>
                  <a:pt x="52550" y="51220"/>
                </a:lnTo>
                <a:lnTo>
                  <a:pt x="52550" y="51210"/>
                </a:lnTo>
                <a:lnTo>
                  <a:pt x="52550" y="51130"/>
                </a:lnTo>
                <a:lnTo>
                  <a:pt x="52550" y="51080"/>
                </a:lnTo>
                <a:lnTo>
                  <a:pt x="52570" y="50740"/>
                </a:lnTo>
                <a:lnTo>
                  <a:pt x="52570" y="50610"/>
                </a:lnTo>
                <a:lnTo>
                  <a:pt x="52580" y="50430"/>
                </a:lnTo>
                <a:lnTo>
                  <a:pt x="52510" y="50400"/>
                </a:lnTo>
                <a:lnTo>
                  <a:pt x="52410" y="50350"/>
                </a:lnTo>
                <a:lnTo>
                  <a:pt x="52400" y="50320"/>
                </a:lnTo>
                <a:lnTo>
                  <a:pt x="52380" y="50280"/>
                </a:lnTo>
                <a:lnTo>
                  <a:pt x="52370" y="50260"/>
                </a:lnTo>
                <a:lnTo>
                  <a:pt x="52360" y="50220"/>
                </a:lnTo>
                <a:lnTo>
                  <a:pt x="52330" y="50120"/>
                </a:lnTo>
                <a:lnTo>
                  <a:pt x="52320" y="50110"/>
                </a:lnTo>
                <a:lnTo>
                  <a:pt x="52320" y="50100"/>
                </a:lnTo>
                <a:lnTo>
                  <a:pt x="52290" y="50020"/>
                </a:lnTo>
                <a:lnTo>
                  <a:pt x="52290" y="50010"/>
                </a:lnTo>
                <a:lnTo>
                  <a:pt x="52270" y="49970"/>
                </a:lnTo>
                <a:lnTo>
                  <a:pt x="52260" y="49920"/>
                </a:lnTo>
                <a:lnTo>
                  <a:pt x="52110" y="49510"/>
                </a:lnTo>
                <a:lnTo>
                  <a:pt x="52050" y="49330"/>
                </a:lnTo>
                <a:lnTo>
                  <a:pt x="52020" y="49240"/>
                </a:lnTo>
                <a:lnTo>
                  <a:pt x="52010" y="49220"/>
                </a:lnTo>
                <a:lnTo>
                  <a:pt x="52010" y="49210"/>
                </a:lnTo>
                <a:lnTo>
                  <a:pt x="51990" y="49160"/>
                </a:lnTo>
                <a:lnTo>
                  <a:pt x="51950" y="49040"/>
                </a:lnTo>
                <a:lnTo>
                  <a:pt x="51910" y="48920"/>
                </a:lnTo>
                <a:lnTo>
                  <a:pt x="51880" y="48830"/>
                </a:lnTo>
                <a:lnTo>
                  <a:pt x="51870" y="48820"/>
                </a:lnTo>
                <a:lnTo>
                  <a:pt x="51860" y="48800"/>
                </a:lnTo>
                <a:lnTo>
                  <a:pt x="51860" y="48780"/>
                </a:lnTo>
                <a:lnTo>
                  <a:pt x="51850" y="48750"/>
                </a:lnTo>
                <a:lnTo>
                  <a:pt x="51820" y="48660"/>
                </a:lnTo>
                <a:lnTo>
                  <a:pt x="51790" y="48580"/>
                </a:lnTo>
                <a:lnTo>
                  <a:pt x="51760" y="48510"/>
                </a:lnTo>
                <a:lnTo>
                  <a:pt x="51690" y="48310"/>
                </a:lnTo>
                <a:lnTo>
                  <a:pt x="51670" y="48250"/>
                </a:lnTo>
                <a:lnTo>
                  <a:pt x="51650" y="48170"/>
                </a:lnTo>
                <a:lnTo>
                  <a:pt x="51640" y="48140"/>
                </a:lnTo>
                <a:lnTo>
                  <a:pt x="51620" y="48070"/>
                </a:lnTo>
                <a:lnTo>
                  <a:pt x="51540" y="47810"/>
                </a:lnTo>
                <a:lnTo>
                  <a:pt x="51510" y="47710"/>
                </a:lnTo>
                <a:lnTo>
                  <a:pt x="51470" y="47590"/>
                </a:lnTo>
                <a:lnTo>
                  <a:pt x="51460" y="47520"/>
                </a:lnTo>
                <a:lnTo>
                  <a:pt x="51420" y="47410"/>
                </a:lnTo>
                <a:lnTo>
                  <a:pt x="51390" y="47290"/>
                </a:lnTo>
                <a:lnTo>
                  <a:pt x="51210" y="47370"/>
                </a:lnTo>
                <a:lnTo>
                  <a:pt x="50960" y="47480"/>
                </a:lnTo>
                <a:lnTo>
                  <a:pt x="50950" y="47490"/>
                </a:lnTo>
                <a:lnTo>
                  <a:pt x="50930" y="47500"/>
                </a:lnTo>
                <a:lnTo>
                  <a:pt x="50900" y="47510"/>
                </a:lnTo>
                <a:lnTo>
                  <a:pt x="50840" y="47540"/>
                </a:lnTo>
                <a:lnTo>
                  <a:pt x="50740" y="47590"/>
                </a:lnTo>
                <a:lnTo>
                  <a:pt x="50400" y="47740"/>
                </a:lnTo>
                <a:lnTo>
                  <a:pt x="50380" y="47750"/>
                </a:lnTo>
                <a:lnTo>
                  <a:pt x="50180" y="47840"/>
                </a:lnTo>
                <a:lnTo>
                  <a:pt x="49930" y="47960"/>
                </a:lnTo>
                <a:lnTo>
                  <a:pt x="49830" y="48000"/>
                </a:lnTo>
                <a:lnTo>
                  <a:pt x="49720" y="48050"/>
                </a:lnTo>
                <a:lnTo>
                  <a:pt x="49390" y="48200"/>
                </a:lnTo>
                <a:lnTo>
                  <a:pt x="49300" y="48240"/>
                </a:lnTo>
                <a:lnTo>
                  <a:pt x="49260" y="48260"/>
                </a:lnTo>
                <a:lnTo>
                  <a:pt x="49210" y="48280"/>
                </a:lnTo>
                <a:lnTo>
                  <a:pt x="48970" y="48360"/>
                </a:lnTo>
                <a:lnTo>
                  <a:pt x="48750" y="48440"/>
                </a:lnTo>
                <a:lnTo>
                  <a:pt x="48570" y="48500"/>
                </a:lnTo>
                <a:lnTo>
                  <a:pt x="48540" y="48510"/>
                </a:lnTo>
                <a:lnTo>
                  <a:pt x="48360" y="48580"/>
                </a:lnTo>
                <a:lnTo>
                  <a:pt x="48290" y="48600"/>
                </a:lnTo>
                <a:lnTo>
                  <a:pt x="48170" y="48640"/>
                </a:lnTo>
                <a:lnTo>
                  <a:pt x="48110" y="48660"/>
                </a:lnTo>
                <a:lnTo>
                  <a:pt x="48000" y="48700"/>
                </a:lnTo>
                <a:lnTo>
                  <a:pt x="47880" y="48740"/>
                </a:lnTo>
                <a:lnTo>
                  <a:pt x="47840" y="48750"/>
                </a:lnTo>
                <a:lnTo>
                  <a:pt x="47720" y="48790"/>
                </a:lnTo>
                <a:lnTo>
                  <a:pt x="47660" y="48810"/>
                </a:lnTo>
                <a:lnTo>
                  <a:pt x="47600" y="48830"/>
                </a:lnTo>
                <a:lnTo>
                  <a:pt x="47540" y="48850"/>
                </a:lnTo>
                <a:lnTo>
                  <a:pt x="47520" y="48860"/>
                </a:lnTo>
                <a:lnTo>
                  <a:pt x="47450" y="48890"/>
                </a:lnTo>
                <a:lnTo>
                  <a:pt x="47390" y="48910"/>
                </a:lnTo>
                <a:lnTo>
                  <a:pt x="47350" y="48920"/>
                </a:lnTo>
                <a:lnTo>
                  <a:pt x="47330" y="48930"/>
                </a:lnTo>
                <a:lnTo>
                  <a:pt x="47280" y="48950"/>
                </a:lnTo>
                <a:lnTo>
                  <a:pt x="47200" y="48970"/>
                </a:lnTo>
                <a:lnTo>
                  <a:pt x="47130" y="49000"/>
                </a:lnTo>
                <a:lnTo>
                  <a:pt x="47120" y="49000"/>
                </a:lnTo>
                <a:lnTo>
                  <a:pt x="47110" y="49010"/>
                </a:lnTo>
                <a:lnTo>
                  <a:pt x="47100" y="49020"/>
                </a:lnTo>
                <a:lnTo>
                  <a:pt x="47100" y="49030"/>
                </a:lnTo>
                <a:lnTo>
                  <a:pt x="47100" y="49040"/>
                </a:lnTo>
                <a:lnTo>
                  <a:pt x="47100" y="49050"/>
                </a:lnTo>
                <a:lnTo>
                  <a:pt x="47100" y="49060"/>
                </a:lnTo>
                <a:lnTo>
                  <a:pt x="47090" y="49070"/>
                </a:lnTo>
                <a:lnTo>
                  <a:pt x="47100" y="49080"/>
                </a:lnTo>
                <a:lnTo>
                  <a:pt x="47100" y="49090"/>
                </a:lnTo>
                <a:lnTo>
                  <a:pt x="47090" y="49100"/>
                </a:lnTo>
                <a:lnTo>
                  <a:pt x="47090" y="49110"/>
                </a:lnTo>
                <a:lnTo>
                  <a:pt x="47080" y="49120"/>
                </a:lnTo>
                <a:lnTo>
                  <a:pt x="47080" y="49130"/>
                </a:lnTo>
                <a:lnTo>
                  <a:pt x="47070" y="49130"/>
                </a:lnTo>
                <a:lnTo>
                  <a:pt x="47070" y="49140"/>
                </a:lnTo>
                <a:lnTo>
                  <a:pt x="47060" y="49150"/>
                </a:lnTo>
                <a:lnTo>
                  <a:pt x="47060" y="49170"/>
                </a:lnTo>
                <a:lnTo>
                  <a:pt x="47060" y="49180"/>
                </a:lnTo>
                <a:lnTo>
                  <a:pt x="47060" y="49190"/>
                </a:lnTo>
                <a:lnTo>
                  <a:pt x="47060" y="49250"/>
                </a:lnTo>
                <a:lnTo>
                  <a:pt x="47050" y="49260"/>
                </a:lnTo>
                <a:lnTo>
                  <a:pt x="47060" y="49270"/>
                </a:lnTo>
                <a:lnTo>
                  <a:pt x="47060" y="49280"/>
                </a:lnTo>
                <a:lnTo>
                  <a:pt x="47060" y="49290"/>
                </a:lnTo>
                <a:lnTo>
                  <a:pt x="47060" y="49300"/>
                </a:lnTo>
                <a:lnTo>
                  <a:pt x="47060" y="49310"/>
                </a:lnTo>
                <a:lnTo>
                  <a:pt x="47060" y="49320"/>
                </a:lnTo>
                <a:lnTo>
                  <a:pt x="47060" y="49330"/>
                </a:lnTo>
                <a:lnTo>
                  <a:pt x="47050" y="49340"/>
                </a:lnTo>
                <a:lnTo>
                  <a:pt x="47060" y="49340"/>
                </a:lnTo>
                <a:lnTo>
                  <a:pt x="47060" y="49360"/>
                </a:lnTo>
                <a:lnTo>
                  <a:pt x="47050" y="49370"/>
                </a:lnTo>
                <a:lnTo>
                  <a:pt x="47050" y="49380"/>
                </a:lnTo>
                <a:lnTo>
                  <a:pt x="47050" y="49390"/>
                </a:lnTo>
                <a:lnTo>
                  <a:pt x="47050" y="49400"/>
                </a:lnTo>
                <a:lnTo>
                  <a:pt x="47050" y="49410"/>
                </a:lnTo>
                <a:lnTo>
                  <a:pt x="47060" y="49420"/>
                </a:lnTo>
                <a:lnTo>
                  <a:pt x="47060" y="49430"/>
                </a:lnTo>
                <a:lnTo>
                  <a:pt x="47060" y="49440"/>
                </a:lnTo>
                <a:lnTo>
                  <a:pt x="47050" y="49450"/>
                </a:lnTo>
                <a:lnTo>
                  <a:pt x="47060" y="49460"/>
                </a:lnTo>
                <a:lnTo>
                  <a:pt x="47060" y="49470"/>
                </a:lnTo>
                <a:lnTo>
                  <a:pt x="47060" y="49480"/>
                </a:lnTo>
                <a:lnTo>
                  <a:pt x="47060" y="49490"/>
                </a:lnTo>
                <a:lnTo>
                  <a:pt x="47050" y="49500"/>
                </a:lnTo>
                <a:lnTo>
                  <a:pt x="47060" y="49510"/>
                </a:lnTo>
                <a:lnTo>
                  <a:pt x="47060" y="49520"/>
                </a:lnTo>
                <a:lnTo>
                  <a:pt x="47060" y="49530"/>
                </a:lnTo>
                <a:lnTo>
                  <a:pt x="47060" y="49540"/>
                </a:lnTo>
                <a:lnTo>
                  <a:pt x="47050" y="49550"/>
                </a:lnTo>
                <a:lnTo>
                  <a:pt x="47060" y="49550"/>
                </a:lnTo>
                <a:lnTo>
                  <a:pt x="47060" y="49560"/>
                </a:lnTo>
                <a:lnTo>
                  <a:pt x="47060" y="49570"/>
                </a:lnTo>
                <a:lnTo>
                  <a:pt x="47060" y="49590"/>
                </a:lnTo>
                <a:lnTo>
                  <a:pt x="47070" y="49600"/>
                </a:lnTo>
                <a:lnTo>
                  <a:pt x="47070" y="49610"/>
                </a:lnTo>
                <a:lnTo>
                  <a:pt x="47060" y="49630"/>
                </a:lnTo>
                <a:lnTo>
                  <a:pt x="47070" y="49640"/>
                </a:lnTo>
                <a:lnTo>
                  <a:pt x="47070" y="49650"/>
                </a:lnTo>
                <a:lnTo>
                  <a:pt x="47070" y="49660"/>
                </a:lnTo>
                <a:lnTo>
                  <a:pt x="47080" y="49670"/>
                </a:lnTo>
                <a:lnTo>
                  <a:pt x="47090" y="49680"/>
                </a:lnTo>
                <a:lnTo>
                  <a:pt x="47090" y="49690"/>
                </a:lnTo>
                <a:lnTo>
                  <a:pt x="47090" y="49700"/>
                </a:lnTo>
                <a:lnTo>
                  <a:pt x="47170" y="49710"/>
                </a:lnTo>
                <a:lnTo>
                  <a:pt x="47190" y="49700"/>
                </a:lnTo>
                <a:lnTo>
                  <a:pt x="47210" y="49700"/>
                </a:lnTo>
                <a:lnTo>
                  <a:pt x="47270" y="50150"/>
                </a:lnTo>
                <a:lnTo>
                  <a:pt x="47220" y="50190"/>
                </a:lnTo>
                <a:lnTo>
                  <a:pt x="47200" y="50220"/>
                </a:lnTo>
                <a:lnTo>
                  <a:pt x="47160" y="50270"/>
                </a:lnTo>
                <a:lnTo>
                  <a:pt x="47130" y="50300"/>
                </a:lnTo>
                <a:lnTo>
                  <a:pt x="47120" y="50310"/>
                </a:lnTo>
                <a:lnTo>
                  <a:pt x="47110" y="50320"/>
                </a:lnTo>
                <a:lnTo>
                  <a:pt x="47100" y="50330"/>
                </a:lnTo>
                <a:lnTo>
                  <a:pt x="47080" y="50340"/>
                </a:lnTo>
                <a:lnTo>
                  <a:pt x="47070" y="50350"/>
                </a:lnTo>
                <a:lnTo>
                  <a:pt x="47070" y="50360"/>
                </a:lnTo>
                <a:lnTo>
                  <a:pt x="47060" y="50370"/>
                </a:lnTo>
                <a:lnTo>
                  <a:pt x="47030" y="50370"/>
                </a:lnTo>
                <a:lnTo>
                  <a:pt x="46980" y="50370"/>
                </a:lnTo>
                <a:lnTo>
                  <a:pt x="46970" y="50370"/>
                </a:lnTo>
                <a:lnTo>
                  <a:pt x="46930" y="50370"/>
                </a:lnTo>
                <a:lnTo>
                  <a:pt x="46820" y="50370"/>
                </a:lnTo>
                <a:lnTo>
                  <a:pt x="46820" y="50390"/>
                </a:lnTo>
                <a:lnTo>
                  <a:pt x="46810" y="50400"/>
                </a:lnTo>
                <a:lnTo>
                  <a:pt x="46810" y="50410"/>
                </a:lnTo>
                <a:lnTo>
                  <a:pt x="46800" y="50410"/>
                </a:lnTo>
                <a:lnTo>
                  <a:pt x="46790" y="50420"/>
                </a:lnTo>
                <a:lnTo>
                  <a:pt x="46780" y="50430"/>
                </a:lnTo>
                <a:lnTo>
                  <a:pt x="46780" y="50450"/>
                </a:lnTo>
                <a:lnTo>
                  <a:pt x="46770" y="50460"/>
                </a:lnTo>
                <a:lnTo>
                  <a:pt x="46770" y="50480"/>
                </a:lnTo>
                <a:lnTo>
                  <a:pt x="46760" y="50490"/>
                </a:lnTo>
                <a:lnTo>
                  <a:pt x="46750" y="50500"/>
                </a:lnTo>
                <a:lnTo>
                  <a:pt x="46750" y="50510"/>
                </a:lnTo>
                <a:lnTo>
                  <a:pt x="46740" y="50530"/>
                </a:lnTo>
                <a:lnTo>
                  <a:pt x="46750" y="50540"/>
                </a:lnTo>
                <a:lnTo>
                  <a:pt x="46750" y="50550"/>
                </a:lnTo>
                <a:lnTo>
                  <a:pt x="46750" y="50560"/>
                </a:lnTo>
                <a:lnTo>
                  <a:pt x="46760" y="50560"/>
                </a:lnTo>
                <a:lnTo>
                  <a:pt x="46770" y="50560"/>
                </a:lnTo>
                <a:lnTo>
                  <a:pt x="46770" y="50570"/>
                </a:lnTo>
                <a:lnTo>
                  <a:pt x="46770" y="50580"/>
                </a:lnTo>
                <a:lnTo>
                  <a:pt x="46770" y="50590"/>
                </a:lnTo>
                <a:lnTo>
                  <a:pt x="46770" y="50600"/>
                </a:lnTo>
                <a:lnTo>
                  <a:pt x="46770" y="50610"/>
                </a:lnTo>
                <a:lnTo>
                  <a:pt x="46760" y="50630"/>
                </a:lnTo>
                <a:lnTo>
                  <a:pt x="46770" y="50630"/>
                </a:lnTo>
                <a:lnTo>
                  <a:pt x="46770" y="50640"/>
                </a:lnTo>
                <a:lnTo>
                  <a:pt x="46770" y="50660"/>
                </a:lnTo>
                <a:lnTo>
                  <a:pt x="46770" y="50670"/>
                </a:lnTo>
                <a:lnTo>
                  <a:pt x="46760" y="50680"/>
                </a:lnTo>
                <a:lnTo>
                  <a:pt x="46760" y="50690"/>
                </a:lnTo>
                <a:lnTo>
                  <a:pt x="46760" y="50700"/>
                </a:lnTo>
                <a:lnTo>
                  <a:pt x="46760" y="50710"/>
                </a:lnTo>
                <a:lnTo>
                  <a:pt x="46750" y="50710"/>
                </a:lnTo>
                <a:lnTo>
                  <a:pt x="46750" y="50720"/>
                </a:lnTo>
                <a:lnTo>
                  <a:pt x="46740" y="50730"/>
                </a:lnTo>
                <a:lnTo>
                  <a:pt x="46740" y="50740"/>
                </a:lnTo>
                <a:lnTo>
                  <a:pt x="46740" y="50750"/>
                </a:lnTo>
                <a:lnTo>
                  <a:pt x="46740" y="50760"/>
                </a:lnTo>
                <a:lnTo>
                  <a:pt x="46750" y="50760"/>
                </a:lnTo>
                <a:lnTo>
                  <a:pt x="46750" y="50770"/>
                </a:lnTo>
                <a:lnTo>
                  <a:pt x="46750" y="50780"/>
                </a:lnTo>
                <a:lnTo>
                  <a:pt x="46750" y="50790"/>
                </a:lnTo>
                <a:lnTo>
                  <a:pt x="46750" y="50800"/>
                </a:lnTo>
                <a:lnTo>
                  <a:pt x="46750" y="50810"/>
                </a:lnTo>
                <a:lnTo>
                  <a:pt x="46750" y="50820"/>
                </a:lnTo>
                <a:lnTo>
                  <a:pt x="46740" y="50830"/>
                </a:lnTo>
                <a:lnTo>
                  <a:pt x="46740" y="50840"/>
                </a:lnTo>
                <a:lnTo>
                  <a:pt x="46730" y="50840"/>
                </a:lnTo>
                <a:lnTo>
                  <a:pt x="46720" y="50860"/>
                </a:lnTo>
                <a:lnTo>
                  <a:pt x="46720" y="50870"/>
                </a:lnTo>
                <a:lnTo>
                  <a:pt x="46710" y="50880"/>
                </a:lnTo>
                <a:lnTo>
                  <a:pt x="46700" y="50880"/>
                </a:lnTo>
                <a:lnTo>
                  <a:pt x="46700" y="50890"/>
                </a:lnTo>
                <a:lnTo>
                  <a:pt x="46690" y="50900"/>
                </a:lnTo>
                <a:lnTo>
                  <a:pt x="46680" y="50900"/>
                </a:lnTo>
                <a:lnTo>
                  <a:pt x="46670" y="50910"/>
                </a:lnTo>
                <a:lnTo>
                  <a:pt x="46670" y="50920"/>
                </a:lnTo>
                <a:lnTo>
                  <a:pt x="46660" y="50920"/>
                </a:lnTo>
                <a:lnTo>
                  <a:pt x="46660" y="50940"/>
                </a:lnTo>
                <a:lnTo>
                  <a:pt x="46650" y="50950"/>
                </a:lnTo>
                <a:lnTo>
                  <a:pt x="46650" y="50960"/>
                </a:lnTo>
                <a:lnTo>
                  <a:pt x="46520" y="50920"/>
                </a:lnTo>
                <a:lnTo>
                  <a:pt x="46320" y="50860"/>
                </a:lnTo>
                <a:lnTo>
                  <a:pt x="46310" y="50860"/>
                </a:lnTo>
                <a:lnTo>
                  <a:pt x="46270" y="50850"/>
                </a:lnTo>
                <a:lnTo>
                  <a:pt x="46260" y="50840"/>
                </a:lnTo>
                <a:lnTo>
                  <a:pt x="46240" y="50840"/>
                </a:lnTo>
                <a:lnTo>
                  <a:pt x="46220" y="50830"/>
                </a:lnTo>
                <a:lnTo>
                  <a:pt x="46190" y="50820"/>
                </a:lnTo>
                <a:lnTo>
                  <a:pt x="46180" y="50820"/>
                </a:lnTo>
                <a:lnTo>
                  <a:pt x="46170" y="50820"/>
                </a:lnTo>
                <a:lnTo>
                  <a:pt x="46150" y="50810"/>
                </a:lnTo>
                <a:lnTo>
                  <a:pt x="46140" y="50810"/>
                </a:lnTo>
                <a:lnTo>
                  <a:pt x="46080" y="50800"/>
                </a:lnTo>
                <a:lnTo>
                  <a:pt x="46070" y="50790"/>
                </a:lnTo>
                <a:lnTo>
                  <a:pt x="46050" y="50790"/>
                </a:lnTo>
                <a:lnTo>
                  <a:pt x="46040" y="50780"/>
                </a:lnTo>
                <a:lnTo>
                  <a:pt x="46020" y="50780"/>
                </a:lnTo>
                <a:lnTo>
                  <a:pt x="45960" y="50750"/>
                </a:lnTo>
                <a:lnTo>
                  <a:pt x="45950" y="50750"/>
                </a:lnTo>
                <a:lnTo>
                  <a:pt x="45880" y="50720"/>
                </a:lnTo>
                <a:lnTo>
                  <a:pt x="45820" y="50700"/>
                </a:lnTo>
                <a:lnTo>
                  <a:pt x="45800" y="50690"/>
                </a:lnTo>
                <a:lnTo>
                  <a:pt x="45760" y="50670"/>
                </a:lnTo>
                <a:lnTo>
                  <a:pt x="45740" y="50670"/>
                </a:lnTo>
                <a:lnTo>
                  <a:pt x="45700" y="50650"/>
                </a:lnTo>
                <a:lnTo>
                  <a:pt x="45660" y="50650"/>
                </a:lnTo>
                <a:lnTo>
                  <a:pt x="45600" y="50650"/>
                </a:lnTo>
                <a:lnTo>
                  <a:pt x="45590" y="50650"/>
                </a:lnTo>
                <a:lnTo>
                  <a:pt x="45480" y="50660"/>
                </a:lnTo>
                <a:lnTo>
                  <a:pt x="45430" y="50660"/>
                </a:lnTo>
                <a:lnTo>
                  <a:pt x="45430" y="50690"/>
                </a:lnTo>
                <a:lnTo>
                  <a:pt x="45430" y="50710"/>
                </a:lnTo>
                <a:lnTo>
                  <a:pt x="45430" y="50730"/>
                </a:lnTo>
                <a:lnTo>
                  <a:pt x="45430" y="50760"/>
                </a:lnTo>
                <a:lnTo>
                  <a:pt x="45420" y="50770"/>
                </a:lnTo>
                <a:lnTo>
                  <a:pt x="45400" y="50790"/>
                </a:lnTo>
                <a:lnTo>
                  <a:pt x="45390" y="50790"/>
                </a:lnTo>
                <a:lnTo>
                  <a:pt x="45370" y="50800"/>
                </a:lnTo>
                <a:lnTo>
                  <a:pt x="45360" y="50810"/>
                </a:lnTo>
                <a:lnTo>
                  <a:pt x="45340" y="50820"/>
                </a:lnTo>
                <a:lnTo>
                  <a:pt x="45330" y="50830"/>
                </a:lnTo>
                <a:lnTo>
                  <a:pt x="45310" y="50850"/>
                </a:lnTo>
                <a:lnTo>
                  <a:pt x="45300" y="50850"/>
                </a:lnTo>
                <a:lnTo>
                  <a:pt x="45250" y="50890"/>
                </a:lnTo>
                <a:lnTo>
                  <a:pt x="45240" y="50900"/>
                </a:lnTo>
                <a:lnTo>
                  <a:pt x="45230" y="50900"/>
                </a:lnTo>
                <a:lnTo>
                  <a:pt x="45220" y="50890"/>
                </a:lnTo>
                <a:lnTo>
                  <a:pt x="45210" y="50890"/>
                </a:lnTo>
                <a:lnTo>
                  <a:pt x="45200" y="50880"/>
                </a:lnTo>
                <a:lnTo>
                  <a:pt x="45190" y="50880"/>
                </a:lnTo>
                <a:lnTo>
                  <a:pt x="45190" y="50890"/>
                </a:lnTo>
                <a:lnTo>
                  <a:pt x="45180" y="50880"/>
                </a:lnTo>
                <a:lnTo>
                  <a:pt x="45190" y="50880"/>
                </a:lnTo>
                <a:lnTo>
                  <a:pt x="45190" y="50870"/>
                </a:lnTo>
                <a:lnTo>
                  <a:pt x="45200" y="50870"/>
                </a:lnTo>
                <a:lnTo>
                  <a:pt x="45210" y="50860"/>
                </a:lnTo>
                <a:lnTo>
                  <a:pt x="45220" y="50860"/>
                </a:lnTo>
                <a:lnTo>
                  <a:pt x="45230" y="50850"/>
                </a:lnTo>
                <a:lnTo>
                  <a:pt x="45240" y="50840"/>
                </a:lnTo>
                <a:lnTo>
                  <a:pt x="45240" y="50850"/>
                </a:lnTo>
                <a:lnTo>
                  <a:pt x="45250" y="50850"/>
                </a:lnTo>
                <a:lnTo>
                  <a:pt x="45260" y="50850"/>
                </a:lnTo>
                <a:lnTo>
                  <a:pt x="45270" y="50840"/>
                </a:lnTo>
                <a:lnTo>
                  <a:pt x="45280" y="50840"/>
                </a:lnTo>
                <a:lnTo>
                  <a:pt x="45290" y="50840"/>
                </a:lnTo>
                <a:lnTo>
                  <a:pt x="45300" y="50830"/>
                </a:lnTo>
                <a:lnTo>
                  <a:pt x="45300" y="50820"/>
                </a:lnTo>
                <a:lnTo>
                  <a:pt x="45310" y="50810"/>
                </a:lnTo>
                <a:lnTo>
                  <a:pt x="45310" y="50800"/>
                </a:lnTo>
                <a:lnTo>
                  <a:pt x="45320" y="50800"/>
                </a:lnTo>
                <a:lnTo>
                  <a:pt x="45320" y="50790"/>
                </a:lnTo>
                <a:lnTo>
                  <a:pt x="45310" y="50790"/>
                </a:lnTo>
                <a:lnTo>
                  <a:pt x="45300" y="50780"/>
                </a:lnTo>
                <a:lnTo>
                  <a:pt x="45310" y="50770"/>
                </a:lnTo>
                <a:lnTo>
                  <a:pt x="45310" y="50760"/>
                </a:lnTo>
                <a:lnTo>
                  <a:pt x="45310" y="50750"/>
                </a:lnTo>
                <a:lnTo>
                  <a:pt x="45310" y="50740"/>
                </a:lnTo>
                <a:lnTo>
                  <a:pt x="45320" y="50740"/>
                </a:lnTo>
                <a:lnTo>
                  <a:pt x="45330" y="50730"/>
                </a:lnTo>
                <a:lnTo>
                  <a:pt x="45340" y="50730"/>
                </a:lnTo>
                <a:lnTo>
                  <a:pt x="45350" y="50720"/>
                </a:lnTo>
                <a:lnTo>
                  <a:pt x="45360" y="50710"/>
                </a:lnTo>
                <a:lnTo>
                  <a:pt x="45370" y="50710"/>
                </a:lnTo>
                <a:lnTo>
                  <a:pt x="45370" y="50690"/>
                </a:lnTo>
                <a:lnTo>
                  <a:pt x="45370" y="50680"/>
                </a:lnTo>
                <a:lnTo>
                  <a:pt x="45380" y="50670"/>
                </a:lnTo>
                <a:lnTo>
                  <a:pt x="45370" y="50670"/>
                </a:lnTo>
                <a:lnTo>
                  <a:pt x="45360" y="50660"/>
                </a:lnTo>
                <a:lnTo>
                  <a:pt x="45350" y="50650"/>
                </a:lnTo>
                <a:lnTo>
                  <a:pt x="45360" y="50640"/>
                </a:lnTo>
                <a:lnTo>
                  <a:pt x="45360" y="50630"/>
                </a:lnTo>
                <a:lnTo>
                  <a:pt x="45370" y="50630"/>
                </a:lnTo>
                <a:lnTo>
                  <a:pt x="45380" y="50620"/>
                </a:lnTo>
                <a:lnTo>
                  <a:pt x="45390" y="50610"/>
                </a:lnTo>
                <a:lnTo>
                  <a:pt x="45380" y="50600"/>
                </a:lnTo>
                <a:lnTo>
                  <a:pt x="45370" y="50590"/>
                </a:lnTo>
                <a:lnTo>
                  <a:pt x="45370" y="50580"/>
                </a:lnTo>
                <a:lnTo>
                  <a:pt x="45370" y="50570"/>
                </a:lnTo>
                <a:lnTo>
                  <a:pt x="45370" y="50560"/>
                </a:lnTo>
                <a:lnTo>
                  <a:pt x="45380" y="50550"/>
                </a:lnTo>
                <a:lnTo>
                  <a:pt x="45370" y="50540"/>
                </a:lnTo>
                <a:lnTo>
                  <a:pt x="45370" y="50530"/>
                </a:lnTo>
                <a:lnTo>
                  <a:pt x="45370" y="50520"/>
                </a:lnTo>
                <a:lnTo>
                  <a:pt x="45370" y="50510"/>
                </a:lnTo>
                <a:lnTo>
                  <a:pt x="45360" y="50510"/>
                </a:lnTo>
                <a:lnTo>
                  <a:pt x="45350" y="50510"/>
                </a:lnTo>
                <a:lnTo>
                  <a:pt x="45350" y="50490"/>
                </a:lnTo>
                <a:lnTo>
                  <a:pt x="45360" y="50480"/>
                </a:lnTo>
                <a:lnTo>
                  <a:pt x="45360" y="50470"/>
                </a:lnTo>
                <a:lnTo>
                  <a:pt x="45370" y="50460"/>
                </a:lnTo>
                <a:lnTo>
                  <a:pt x="45370" y="50450"/>
                </a:lnTo>
                <a:lnTo>
                  <a:pt x="45360" y="50450"/>
                </a:lnTo>
                <a:lnTo>
                  <a:pt x="45360" y="50440"/>
                </a:lnTo>
                <a:lnTo>
                  <a:pt x="45360" y="50430"/>
                </a:lnTo>
                <a:lnTo>
                  <a:pt x="45360" y="50420"/>
                </a:lnTo>
                <a:lnTo>
                  <a:pt x="45360" y="50410"/>
                </a:lnTo>
                <a:lnTo>
                  <a:pt x="45360" y="50400"/>
                </a:lnTo>
                <a:lnTo>
                  <a:pt x="45360" y="50390"/>
                </a:lnTo>
                <a:lnTo>
                  <a:pt x="45350" y="50390"/>
                </a:lnTo>
                <a:lnTo>
                  <a:pt x="45350" y="50380"/>
                </a:lnTo>
                <a:lnTo>
                  <a:pt x="45350" y="50370"/>
                </a:lnTo>
                <a:lnTo>
                  <a:pt x="45350" y="50360"/>
                </a:lnTo>
                <a:lnTo>
                  <a:pt x="45360" y="50350"/>
                </a:lnTo>
                <a:lnTo>
                  <a:pt x="45360" y="50340"/>
                </a:lnTo>
                <a:lnTo>
                  <a:pt x="45360" y="50330"/>
                </a:lnTo>
                <a:lnTo>
                  <a:pt x="45360" y="50320"/>
                </a:lnTo>
                <a:lnTo>
                  <a:pt x="45360" y="50310"/>
                </a:lnTo>
                <a:lnTo>
                  <a:pt x="45360" y="50300"/>
                </a:lnTo>
                <a:lnTo>
                  <a:pt x="45360" y="50290"/>
                </a:lnTo>
                <a:lnTo>
                  <a:pt x="45350" y="50280"/>
                </a:lnTo>
                <a:lnTo>
                  <a:pt x="45350" y="50270"/>
                </a:lnTo>
                <a:lnTo>
                  <a:pt x="45360" y="50260"/>
                </a:lnTo>
                <a:lnTo>
                  <a:pt x="45350" y="50240"/>
                </a:lnTo>
                <a:lnTo>
                  <a:pt x="45360" y="50240"/>
                </a:lnTo>
                <a:lnTo>
                  <a:pt x="45360" y="50230"/>
                </a:lnTo>
                <a:lnTo>
                  <a:pt x="45360" y="50220"/>
                </a:lnTo>
                <a:lnTo>
                  <a:pt x="45350" y="50210"/>
                </a:lnTo>
                <a:lnTo>
                  <a:pt x="45350" y="50200"/>
                </a:lnTo>
                <a:lnTo>
                  <a:pt x="45350" y="50190"/>
                </a:lnTo>
                <a:lnTo>
                  <a:pt x="45350" y="50170"/>
                </a:lnTo>
                <a:lnTo>
                  <a:pt x="45350" y="50160"/>
                </a:lnTo>
                <a:lnTo>
                  <a:pt x="45350" y="50150"/>
                </a:lnTo>
                <a:lnTo>
                  <a:pt x="45350" y="50140"/>
                </a:lnTo>
                <a:lnTo>
                  <a:pt x="45350" y="50130"/>
                </a:lnTo>
                <a:lnTo>
                  <a:pt x="45350" y="50120"/>
                </a:lnTo>
                <a:lnTo>
                  <a:pt x="45340" y="50120"/>
                </a:lnTo>
                <a:lnTo>
                  <a:pt x="45340" y="50110"/>
                </a:lnTo>
                <a:lnTo>
                  <a:pt x="45330" y="50110"/>
                </a:lnTo>
                <a:lnTo>
                  <a:pt x="45320" y="50110"/>
                </a:lnTo>
                <a:lnTo>
                  <a:pt x="45310" y="50110"/>
                </a:lnTo>
                <a:lnTo>
                  <a:pt x="45310" y="50100"/>
                </a:lnTo>
                <a:lnTo>
                  <a:pt x="45300" y="50100"/>
                </a:lnTo>
                <a:lnTo>
                  <a:pt x="45290" y="50100"/>
                </a:lnTo>
                <a:lnTo>
                  <a:pt x="45280" y="50110"/>
                </a:lnTo>
                <a:lnTo>
                  <a:pt x="45270" y="50100"/>
                </a:lnTo>
                <a:lnTo>
                  <a:pt x="45270" y="50090"/>
                </a:lnTo>
                <a:lnTo>
                  <a:pt x="45280" y="50080"/>
                </a:lnTo>
                <a:lnTo>
                  <a:pt x="45270" y="50070"/>
                </a:lnTo>
                <a:lnTo>
                  <a:pt x="45270" y="50060"/>
                </a:lnTo>
                <a:lnTo>
                  <a:pt x="45260" y="50050"/>
                </a:lnTo>
                <a:lnTo>
                  <a:pt x="45250" y="50060"/>
                </a:lnTo>
                <a:lnTo>
                  <a:pt x="45240" y="50050"/>
                </a:lnTo>
                <a:lnTo>
                  <a:pt x="45230" y="50030"/>
                </a:lnTo>
                <a:lnTo>
                  <a:pt x="45230" y="50020"/>
                </a:lnTo>
                <a:lnTo>
                  <a:pt x="45230" y="50010"/>
                </a:lnTo>
                <a:lnTo>
                  <a:pt x="45220" y="50000"/>
                </a:lnTo>
                <a:lnTo>
                  <a:pt x="45230" y="49990"/>
                </a:lnTo>
                <a:lnTo>
                  <a:pt x="45230" y="49980"/>
                </a:lnTo>
                <a:lnTo>
                  <a:pt x="45230" y="49970"/>
                </a:lnTo>
                <a:lnTo>
                  <a:pt x="45230" y="49960"/>
                </a:lnTo>
                <a:lnTo>
                  <a:pt x="45230" y="49950"/>
                </a:lnTo>
                <a:lnTo>
                  <a:pt x="45230" y="49940"/>
                </a:lnTo>
                <a:lnTo>
                  <a:pt x="45240" y="49930"/>
                </a:lnTo>
                <a:lnTo>
                  <a:pt x="45240" y="49920"/>
                </a:lnTo>
                <a:lnTo>
                  <a:pt x="45240" y="49910"/>
                </a:lnTo>
                <a:lnTo>
                  <a:pt x="45230" y="49900"/>
                </a:lnTo>
                <a:lnTo>
                  <a:pt x="45220" y="49890"/>
                </a:lnTo>
                <a:lnTo>
                  <a:pt x="45210" y="49890"/>
                </a:lnTo>
                <a:lnTo>
                  <a:pt x="45200" y="49890"/>
                </a:lnTo>
                <a:lnTo>
                  <a:pt x="45190" y="49890"/>
                </a:lnTo>
                <a:lnTo>
                  <a:pt x="45180" y="49880"/>
                </a:lnTo>
                <a:lnTo>
                  <a:pt x="45170" y="49870"/>
                </a:lnTo>
                <a:lnTo>
                  <a:pt x="45160" y="49870"/>
                </a:lnTo>
                <a:lnTo>
                  <a:pt x="45150" y="49860"/>
                </a:lnTo>
                <a:lnTo>
                  <a:pt x="45150" y="49850"/>
                </a:lnTo>
                <a:lnTo>
                  <a:pt x="45150" y="49840"/>
                </a:lnTo>
                <a:lnTo>
                  <a:pt x="45160" y="49830"/>
                </a:lnTo>
                <a:lnTo>
                  <a:pt x="45160" y="49820"/>
                </a:lnTo>
                <a:lnTo>
                  <a:pt x="45160" y="49810"/>
                </a:lnTo>
                <a:lnTo>
                  <a:pt x="45150" y="49800"/>
                </a:lnTo>
                <a:lnTo>
                  <a:pt x="45150" y="49790"/>
                </a:lnTo>
                <a:lnTo>
                  <a:pt x="45150" y="49780"/>
                </a:lnTo>
                <a:lnTo>
                  <a:pt x="45150" y="49770"/>
                </a:lnTo>
                <a:lnTo>
                  <a:pt x="45150" y="49760"/>
                </a:lnTo>
                <a:lnTo>
                  <a:pt x="45150" y="49750"/>
                </a:lnTo>
                <a:lnTo>
                  <a:pt x="45140" y="49740"/>
                </a:lnTo>
                <a:lnTo>
                  <a:pt x="45140" y="49730"/>
                </a:lnTo>
                <a:lnTo>
                  <a:pt x="45130" y="49730"/>
                </a:lnTo>
                <a:lnTo>
                  <a:pt x="45130" y="49720"/>
                </a:lnTo>
                <a:lnTo>
                  <a:pt x="45130" y="49710"/>
                </a:lnTo>
                <a:lnTo>
                  <a:pt x="45130" y="49700"/>
                </a:lnTo>
                <a:lnTo>
                  <a:pt x="45120" y="49690"/>
                </a:lnTo>
                <a:lnTo>
                  <a:pt x="45120" y="49680"/>
                </a:lnTo>
                <a:lnTo>
                  <a:pt x="45110" y="49680"/>
                </a:lnTo>
                <a:lnTo>
                  <a:pt x="45100" y="49670"/>
                </a:lnTo>
                <a:lnTo>
                  <a:pt x="45100" y="49660"/>
                </a:lnTo>
                <a:lnTo>
                  <a:pt x="45100" y="49650"/>
                </a:lnTo>
                <a:lnTo>
                  <a:pt x="45090" y="49640"/>
                </a:lnTo>
                <a:lnTo>
                  <a:pt x="45080" y="49630"/>
                </a:lnTo>
                <a:lnTo>
                  <a:pt x="45070" y="49630"/>
                </a:lnTo>
                <a:lnTo>
                  <a:pt x="45060" y="49630"/>
                </a:lnTo>
                <a:lnTo>
                  <a:pt x="45050" y="49620"/>
                </a:lnTo>
                <a:lnTo>
                  <a:pt x="45040" y="49620"/>
                </a:lnTo>
                <a:lnTo>
                  <a:pt x="45030" y="49620"/>
                </a:lnTo>
                <a:lnTo>
                  <a:pt x="45020" y="49610"/>
                </a:lnTo>
                <a:lnTo>
                  <a:pt x="45010" y="49610"/>
                </a:lnTo>
                <a:lnTo>
                  <a:pt x="45010" y="49600"/>
                </a:lnTo>
                <a:lnTo>
                  <a:pt x="45000" y="49590"/>
                </a:lnTo>
                <a:lnTo>
                  <a:pt x="45010" y="49580"/>
                </a:lnTo>
                <a:lnTo>
                  <a:pt x="45010" y="49570"/>
                </a:lnTo>
                <a:lnTo>
                  <a:pt x="45000" y="49560"/>
                </a:lnTo>
                <a:lnTo>
                  <a:pt x="45000" y="49550"/>
                </a:lnTo>
                <a:lnTo>
                  <a:pt x="45000" y="49540"/>
                </a:lnTo>
                <a:lnTo>
                  <a:pt x="45000" y="49530"/>
                </a:lnTo>
                <a:lnTo>
                  <a:pt x="45000" y="49520"/>
                </a:lnTo>
                <a:lnTo>
                  <a:pt x="45000" y="49510"/>
                </a:lnTo>
                <a:lnTo>
                  <a:pt x="45000" y="49500"/>
                </a:lnTo>
                <a:lnTo>
                  <a:pt x="45000" y="49490"/>
                </a:lnTo>
                <a:lnTo>
                  <a:pt x="44990" y="49480"/>
                </a:lnTo>
                <a:lnTo>
                  <a:pt x="45000" y="49470"/>
                </a:lnTo>
                <a:lnTo>
                  <a:pt x="45000" y="49460"/>
                </a:lnTo>
                <a:lnTo>
                  <a:pt x="44990" y="49450"/>
                </a:lnTo>
                <a:lnTo>
                  <a:pt x="44990" y="49440"/>
                </a:lnTo>
                <a:lnTo>
                  <a:pt x="44990" y="49430"/>
                </a:lnTo>
                <a:lnTo>
                  <a:pt x="44990" y="49420"/>
                </a:lnTo>
                <a:lnTo>
                  <a:pt x="44990" y="49410"/>
                </a:lnTo>
                <a:lnTo>
                  <a:pt x="44990" y="49400"/>
                </a:lnTo>
                <a:lnTo>
                  <a:pt x="44980" y="49390"/>
                </a:lnTo>
                <a:lnTo>
                  <a:pt x="44980" y="49380"/>
                </a:lnTo>
                <a:lnTo>
                  <a:pt x="44980" y="49370"/>
                </a:lnTo>
                <a:lnTo>
                  <a:pt x="44970" y="49360"/>
                </a:lnTo>
                <a:lnTo>
                  <a:pt x="44970" y="49350"/>
                </a:lnTo>
                <a:lnTo>
                  <a:pt x="44960" y="49340"/>
                </a:lnTo>
                <a:lnTo>
                  <a:pt x="44960" y="49320"/>
                </a:lnTo>
                <a:lnTo>
                  <a:pt x="44970" y="49320"/>
                </a:lnTo>
                <a:lnTo>
                  <a:pt x="44970" y="49310"/>
                </a:lnTo>
                <a:lnTo>
                  <a:pt x="44960" y="49300"/>
                </a:lnTo>
                <a:lnTo>
                  <a:pt x="44960" y="49290"/>
                </a:lnTo>
                <a:lnTo>
                  <a:pt x="44960" y="49280"/>
                </a:lnTo>
                <a:lnTo>
                  <a:pt x="44960" y="49270"/>
                </a:lnTo>
                <a:lnTo>
                  <a:pt x="44960" y="49260"/>
                </a:lnTo>
                <a:lnTo>
                  <a:pt x="44970" y="49250"/>
                </a:lnTo>
                <a:lnTo>
                  <a:pt x="44970" y="49240"/>
                </a:lnTo>
                <a:lnTo>
                  <a:pt x="44970" y="49230"/>
                </a:lnTo>
                <a:lnTo>
                  <a:pt x="44980" y="49220"/>
                </a:lnTo>
                <a:lnTo>
                  <a:pt x="44980" y="49210"/>
                </a:lnTo>
                <a:lnTo>
                  <a:pt x="44970" y="49210"/>
                </a:lnTo>
                <a:lnTo>
                  <a:pt x="44970" y="49200"/>
                </a:lnTo>
                <a:lnTo>
                  <a:pt x="44970" y="49190"/>
                </a:lnTo>
                <a:lnTo>
                  <a:pt x="44970" y="49180"/>
                </a:lnTo>
                <a:lnTo>
                  <a:pt x="44980" y="49170"/>
                </a:lnTo>
                <a:lnTo>
                  <a:pt x="45010" y="49140"/>
                </a:lnTo>
                <a:lnTo>
                  <a:pt x="45020" y="49130"/>
                </a:lnTo>
                <a:lnTo>
                  <a:pt x="45030" y="49120"/>
                </a:lnTo>
                <a:lnTo>
                  <a:pt x="45040" y="49110"/>
                </a:lnTo>
                <a:lnTo>
                  <a:pt x="45040" y="49100"/>
                </a:lnTo>
                <a:lnTo>
                  <a:pt x="45040" y="49090"/>
                </a:lnTo>
                <a:lnTo>
                  <a:pt x="45040" y="49080"/>
                </a:lnTo>
                <a:lnTo>
                  <a:pt x="45040" y="49060"/>
                </a:lnTo>
                <a:lnTo>
                  <a:pt x="45050" y="49060"/>
                </a:lnTo>
                <a:lnTo>
                  <a:pt x="45050" y="49050"/>
                </a:lnTo>
                <a:lnTo>
                  <a:pt x="45060" y="49040"/>
                </a:lnTo>
                <a:lnTo>
                  <a:pt x="45070" y="49030"/>
                </a:lnTo>
                <a:lnTo>
                  <a:pt x="45070" y="49020"/>
                </a:lnTo>
                <a:lnTo>
                  <a:pt x="45060" y="49020"/>
                </a:lnTo>
                <a:lnTo>
                  <a:pt x="45060" y="49010"/>
                </a:lnTo>
                <a:lnTo>
                  <a:pt x="45070" y="49000"/>
                </a:lnTo>
                <a:lnTo>
                  <a:pt x="45070" y="48990"/>
                </a:lnTo>
                <a:lnTo>
                  <a:pt x="45070" y="48980"/>
                </a:lnTo>
                <a:lnTo>
                  <a:pt x="45060" y="48970"/>
                </a:lnTo>
                <a:lnTo>
                  <a:pt x="45070" y="48960"/>
                </a:lnTo>
                <a:lnTo>
                  <a:pt x="45080" y="48950"/>
                </a:lnTo>
                <a:lnTo>
                  <a:pt x="45080" y="48940"/>
                </a:lnTo>
                <a:lnTo>
                  <a:pt x="45090" y="48940"/>
                </a:lnTo>
                <a:lnTo>
                  <a:pt x="45080" y="48930"/>
                </a:lnTo>
                <a:lnTo>
                  <a:pt x="45070" y="48920"/>
                </a:lnTo>
                <a:lnTo>
                  <a:pt x="45070" y="48910"/>
                </a:lnTo>
                <a:lnTo>
                  <a:pt x="45070" y="48900"/>
                </a:lnTo>
                <a:lnTo>
                  <a:pt x="45060" y="48890"/>
                </a:lnTo>
                <a:lnTo>
                  <a:pt x="45060" y="48880"/>
                </a:lnTo>
                <a:lnTo>
                  <a:pt x="45060" y="48870"/>
                </a:lnTo>
                <a:lnTo>
                  <a:pt x="45060" y="48860"/>
                </a:lnTo>
                <a:lnTo>
                  <a:pt x="45070" y="48850"/>
                </a:lnTo>
                <a:lnTo>
                  <a:pt x="45070" y="48840"/>
                </a:lnTo>
                <a:lnTo>
                  <a:pt x="45070" y="48830"/>
                </a:lnTo>
                <a:lnTo>
                  <a:pt x="45060" y="48830"/>
                </a:lnTo>
                <a:lnTo>
                  <a:pt x="45060" y="48820"/>
                </a:lnTo>
                <a:lnTo>
                  <a:pt x="45060" y="48810"/>
                </a:lnTo>
                <a:lnTo>
                  <a:pt x="45070" y="48800"/>
                </a:lnTo>
                <a:lnTo>
                  <a:pt x="45080" y="48790"/>
                </a:lnTo>
                <a:lnTo>
                  <a:pt x="45090" y="48780"/>
                </a:lnTo>
                <a:lnTo>
                  <a:pt x="45100" y="48780"/>
                </a:lnTo>
                <a:lnTo>
                  <a:pt x="45100" y="48770"/>
                </a:lnTo>
                <a:lnTo>
                  <a:pt x="45110" y="48770"/>
                </a:lnTo>
                <a:lnTo>
                  <a:pt x="45120" y="48770"/>
                </a:lnTo>
                <a:lnTo>
                  <a:pt x="45130" y="48760"/>
                </a:lnTo>
                <a:lnTo>
                  <a:pt x="45140" y="48750"/>
                </a:lnTo>
                <a:lnTo>
                  <a:pt x="45140" y="48740"/>
                </a:lnTo>
                <a:lnTo>
                  <a:pt x="45130" y="48730"/>
                </a:lnTo>
                <a:lnTo>
                  <a:pt x="45140" y="48720"/>
                </a:lnTo>
                <a:lnTo>
                  <a:pt x="45150" y="48720"/>
                </a:lnTo>
                <a:lnTo>
                  <a:pt x="44990" y="48700"/>
                </a:lnTo>
                <a:lnTo>
                  <a:pt x="44920" y="48690"/>
                </a:lnTo>
                <a:lnTo>
                  <a:pt x="44820" y="48680"/>
                </a:lnTo>
                <a:lnTo>
                  <a:pt x="44710" y="48670"/>
                </a:lnTo>
                <a:lnTo>
                  <a:pt x="44620" y="48660"/>
                </a:lnTo>
                <a:lnTo>
                  <a:pt x="44530" y="48650"/>
                </a:lnTo>
                <a:lnTo>
                  <a:pt x="44430" y="48640"/>
                </a:lnTo>
                <a:lnTo>
                  <a:pt x="44330" y="48630"/>
                </a:lnTo>
                <a:lnTo>
                  <a:pt x="44240" y="48620"/>
                </a:lnTo>
                <a:lnTo>
                  <a:pt x="44150" y="48610"/>
                </a:lnTo>
                <a:lnTo>
                  <a:pt x="44050" y="48600"/>
                </a:lnTo>
                <a:lnTo>
                  <a:pt x="43970" y="48590"/>
                </a:lnTo>
                <a:lnTo>
                  <a:pt x="43960" y="48590"/>
                </a:lnTo>
                <a:lnTo>
                  <a:pt x="43890" y="48580"/>
                </a:lnTo>
                <a:lnTo>
                  <a:pt x="43860" y="48580"/>
                </a:lnTo>
                <a:lnTo>
                  <a:pt x="43770" y="48560"/>
                </a:lnTo>
                <a:lnTo>
                  <a:pt x="43670" y="48550"/>
                </a:lnTo>
                <a:lnTo>
                  <a:pt x="43610" y="48550"/>
                </a:lnTo>
                <a:lnTo>
                  <a:pt x="43570" y="48540"/>
                </a:lnTo>
                <a:lnTo>
                  <a:pt x="43390" y="48520"/>
                </a:lnTo>
                <a:lnTo>
                  <a:pt x="43280" y="48510"/>
                </a:lnTo>
                <a:lnTo>
                  <a:pt x="43260" y="48510"/>
                </a:lnTo>
                <a:lnTo>
                  <a:pt x="43180" y="48500"/>
                </a:lnTo>
                <a:lnTo>
                  <a:pt x="43070" y="48480"/>
                </a:lnTo>
                <a:lnTo>
                  <a:pt x="43030" y="48480"/>
                </a:lnTo>
                <a:lnTo>
                  <a:pt x="42940" y="48470"/>
                </a:lnTo>
                <a:lnTo>
                  <a:pt x="42850" y="48460"/>
                </a:lnTo>
                <a:lnTo>
                  <a:pt x="42750" y="48440"/>
                </a:lnTo>
                <a:lnTo>
                  <a:pt x="42660" y="48430"/>
                </a:lnTo>
                <a:lnTo>
                  <a:pt x="42560" y="48420"/>
                </a:lnTo>
                <a:lnTo>
                  <a:pt x="42500" y="48410"/>
                </a:lnTo>
                <a:lnTo>
                  <a:pt x="42470" y="48410"/>
                </a:lnTo>
                <a:lnTo>
                  <a:pt x="42370" y="48400"/>
                </a:lnTo>
                <a:lnTo>
                  <a:pt x="42250" y="48380"/>
                </a:lnTo>
                <a:lnTo>
                  <a:pt x="42230" y="48380"/>
                </a:lnTo>
                <a:lnTo>
                  <a:pt x="42060" y="48360"/>
                </a:lnTo>
                <a:lnTo>
                  <a:pt x="41870" y="48340"/>
                </a:lnTo>
                <a:lnTo>
                  <a:pt x="41810" y="48330"/>
                </a:lnTo>
                <a:lnTo>
                  <a:pt x="41780" y="48320"/>
                </a:lnTo>
                <a:lnTo>
                  <a:pt x="41680" y="48310"/>
                </a:lnTo>
                <a:lnTo>
                  <a:pt x="41590" y="48300"/>
                </a:lnTo>
                <a:lnTo>
                  <a:pt x="41490" y="48290"/>
                </a:lnTo>
                <a:lnTo>
                  <a:pt x="41390" y="48280"/>
                </a:lnTo>
                <a:lnTo>
                  <a:pt x="41290" y="48260"/>
                </a:lnTo>
                <a:lnTo>
                  <a:pt x="41190" y="48250"/>
                </a:lnTo>
                <a:lnTo>
                  <a:pt x="41100" y="48240"/>
                </a:lnTo>
                <a:lnTo>
                  <a:pt x="41020" y="48240"/>
                </a:lnTo>
                <a:lnTo>
                  <a:pt x="41000" y="48230"/>
                </a:lnTo>
                <a:lnTo>
                  <a:pt x="40890" y="48220"/>
                </a:lnTo>
                <a:lnTo>
                  <a:pt x="40800" y="48210"/>
                </a:lnTo>
                <a:lnTo>
                  <a:pt x="40760" y="48200"/>
                </a:lnTo>
                <a:lnTo>
                  <a:pt x="40700" y="48200"/>
                </a:lnTo>
                <a:lnTo>
                  <a:pt x="40640" y="48190"/>
                </a:lnTo>
                <a:lnTo>
                  <a:pt x="40600" y="48180"/>
                </a:lnTo>
                <a:lnTo>
                  <a:pt x="40600" y="48170"/>
                </a:lnTo>
                <a:lnTo>
                  <a:pt x="40610" y="48170"/>
                </a:lnTo>
                <a:lnTo>
                  <a:pt x="40610" y="48160"/>
                </a:lnTo>
                <a:lnTo>
                  <a:pt x="40620" y="48150"/>
                </a:lnTo>
                <a:lnTo>
                  <a:pt x="40630" y="48140"/>
                </a:lnTo>
                <a:lnTo>
                  <a:pt x="40630" y="48130"/>
                </a:lnTo>
                <a:lnTo>
                  <a:pt x="40630" y="48120"/>
                </a:lnTo>
                <a:lnTo>
                  <a:pt x="40630" y="48110"/>
                </a:lnTo>
                <a:lnTo>
                  <a:pt x="40630" y="48100"/>
                </a:lnTo>
                <a:lnTo>
                  <a:pt x="40630" y="48090"/>
                </a:lnTo>
                <a:lnTo>
                  <a:pt x="40630" y="48080"/>
                </a:lnTo>
                <a:lnTo>
                  <a:pt x="40640" y="48070"/>
                </a:lnTo>
                <a:lnTo>
                  <a:pt x="40640" y="48060"/>
                </a:lnTo>
                <a:lnTo>
                  <a:pt x="40640" y="48050"/>
                </a:lnTo>
                <a:lnTo>
                  <a:pt x="40640" y="48040"/>
                </a:lnTo>
                <a:lnTo>
                  <a:pt x="40630" y="48030"/>
                </a:lnTo>
                <a:lnTo>
                  <a:pt x="40630" y="48020"/>
                </a:lnTo>
                <a:lnTo>
                  <a:pt x="40630" y="48010"/>
                </a:lnTo>
                <a:lnTo>
                  <a:pt x="40620" y="48000"/>
                </a:lnTo>
                <a:lnTo>
                  <a:pt x="40620" y="47990"/>
                </a:lnTo>
                <a:lnTo>
                  <a:pt x="40630" y="47980"/>
                </a:lnTo>
                <a:lnTo>
                  <a:pt x="40630" y="47970"/>
                </a:lnTo>
                <a:lnTo>
                  <a:pt x="40630" y="47960"/>
                </a:lnTo>
                <a:lnTo>
                  <a:pt x="40640" y="47950"/>
                </a:lnTo>
                <a:lnTo>
                  <a:pt x="40650" y="47940"/>
                </a:lnTo>
                <a:lnTo>
                  <a:pt x="40660" y="47940"/>
                </a:lnTo>
                <a:lnTo>
                  <a:pt x="40670" y="47940"/>
                </a:lnTo>
                <a:lnTo>
                  <a:pt x="40670" y="47930"/>
                </a:lnTo>
                <a:lnTo>
                  <a:pt x="40680" y="47930"/>
                </a:lnTo>
                <a:lnTo>
                  <a:pt x="40680" y="47920"/>
                </a:lnTo>
                <a:lnTo>
                  <a:pt x="40690" y="47910"/>
                </a:lnTo>
                <a:lnTo>
                  <a:pt x="40700" y="47900"/>
                </a:lnTo>
                <a:lnTo>
                  <a:pt x="40700" y="47890"/>
                </a:lnTo>
                <a:lnTo>
                  <a:pt x="40700" y="47880"/>
                </a:lnTo>
                <a:lnTo>
                  <a:pt x="40710" y="47880"/>
                </a:lnTo>
                <a:lnTo>
                  <a:pt x="40720" y="47880"/>
                </a:lnTo>
                <a:lnTo>
                  <a:pt x="40730" y="47880"/>
                </a:lnTo>
                <a:lnTo>
                  <a:pt x="40740" y="47880"/>
                </a:lnTo>
                <a:lnTo>
                  <a:pt x="40740" y="47870"/>
                </a:lnTo>
                <a:lnTo>
                  <a:pt x="40740" y="47860"/>
                </a:lnTo>
                <a:lnTo>
                  <a:pt x="40750" y="47850"/>
                </a:lnTo>
                <a:lnTo>
                  <a:pt x="40760" y="47850"/>
                </a:lnTo>
                <a:lnTo>
                  <a:pt x="40770" y="47840"/>
                </a:lnTo>
                <a:lnTo>
                  <a:pt x="40770" y="47830"/>
                </a:lnTo>
                <a:lnTo>
                  <a:pt x="40770" y="47820"/>
                </a:lnTo>
                <a:lnTo>
                  <a:pt x="40780" y="47810"/>
                </a:lnTo>
                <a:lnTo>
                  <a:pt x="40790" y="47810"/>
                </a:lnTo>
                <a:lnTo>
                  <a:pt x="40800" y="47820"/>
                </a:lnTo>
                <a:lnTo>
                  <a:pt x="40800" y="47830"/>
                </a:lnTo>
                <a:lnTo>
                  <a:pt x="40810" y="47840"/>
                </a:lnTo>
                <a:lnTo>
                  <a:pt x="40820" y="47840"/>
                </a:lnTo>
                <a:lnTo>
                  <a:pt x="40820" y="47830"/>
                </a:lnTo>
                <a:lnTo>
                  <a:pt x="40820" y="47810"/>
                </a:lnTo>
                <a:lnTo>
                  <a:pt x="40830" y="47800"/>
                </a:lnTo>
                <a:lnTo>
                  <a:pt x="40830" y="47790"/>
                </a:lnTo>
                <a:lnTo>
                  <a:pt x="40830" y="47770"/>
                </a:lnTo>
                <a:lnTo>
                  <a:pt x="40840" y="47760"/>
                </a:lnTo>
                <a:lnTo>
                  <a:pt x="40840" y="47750"/>
                </a:lnTo>
                <a:lnTo>
                  <a:pt x="40840" y="47740"/>
                </a:lnTo>
                <a:lnTo>
                  <a:pt x="40840" y="47730"/>
                </a:lnTo>
                <a:lnTo>
                  <a:pt x="40840" y="47720"/>
                </a:lnTo>
                <a:lnTo>
                  <a:pt x="40850" y="47720"/>
                </a:lnTo>
                <a:lnTo>
                  <a:pt x="40860" y="47730"/>
                </a:lnTo>
                <a:lnTo>
                  <a:pt x="40870" y="47730"/>
                </a:lnTo>
                <a:lnTo>
                  <a:pt x="40880" y="47720"/>
                </a:lnTo>
                <a:lnTo>
                  <a:pt x="40880" y="47710"/>
                </a:lnTo>
                <a:lnTo>
                  <a:pt x="40880" y="47700"/>
                </a:lnTo>
                <a:lnTo>
                  <a:pt x="40880" y="47690"/>
                </a:lnTo>
                <a:lnTo>
                  <a:pt x="40890" y="47680"/>
                </a:lnTo>
                <a:lnTo>
                  <a:pt x="40890" y="47670"/>
                </a:lnTo>
                <a:lnTo>
                  <a:pt x="40890" y="47660"/>
                </a:lnTo>
                <a:lnTo>
                  <a:pt x="40900" y="47660"/>
                </a:lnTo>
                <a:lnTo>
                  <a:pt x="40900" y="47650"/>
                </a:lnTo>
                <a:lnTo>
                  <a:pt x="40910" y="47650"/>
                </a:lnTo>
                <a:lnTo>
                  <a:pt x="40920" y="47650"/>
                </a:lnTo>
                <a:lnTo>
                  <a:pt x="40930" y="47650"/>
                </a:lnTo>
                <a:lnTo>
                  <a:pt x="40950" y="47650"/>
                </a:lnTo>
                <a:lnTo>
                  <a:pt x="40960" y="47650"/>
                </a:lnTo>
                <a:lnTo>
                  <a:pt x="40970" y="47650"/>
                </a:lnTo>
                <a:lnTo>
                  <a:pt x="40980" y="47650"/>
                </a:lnTo>
                <a:lnTo>
                  <a:pt x="40990" y="47650"/>
                </a:lnTo>
                <a:lnTo>
                  <a:pt x="41000" y="47640"/>
                </a:lnTo>
                <a:lnTo>
                  <a:pt x="41000" y="47630"/>
                </a:lnTo>
                <a:lnTo>
                  <a:pt x="41010" y="47630"/>
                </a:lnTo>
                <a:lnTo>
                  <a:pt x="41010" y="47620"/>
                </a:lnTo>
                <a:lnTo>
                  <a:pt x="41010" y="47610"/>
                </a:lnTo>
                <a:lnTo>
                  <a:pt x="41010" y="47600"/>
                </a:lnTo>
                <a:lnTo>
                  <a:pt x="41010" y="47590"/>
                </a:lnTo>
                <a:lnTo>
                  <a:pt x="41010" y="47580"/>
                </a:lnTo>
                <a:lnTo>
                  <a:pt x="41010" y="47570"/>
                </a:lnTo>
                <a:lnTo>
                  <a:pt x="41010" y="47560"/>
                </a:lnTo>
                <a:lnTo>
                  <a:pt x="41000" y="47550"/>
                </a:lnTo>
                <a:lnTo>
                  <a:pt x="41000" y="47540"/>
                </a:lnTo>
                <a:lnTo>
                  <a:pt x="41000" y="47530"/>
                </a:lnTo>
                <a:lnTo>
                  <a:pt x="41000" y="47520"/>
                </a:lnTo>
                <a:lnTo>
                  <a:pt x="41000" y="47510"/>
                </a:lnTo>
                <a:lnTo>
                  <a:pt x="41000" y="47500"/>
                </a:lnTo>
                <a:lnTo>
                  <a:pt x="41010" y="47490"/>
                </a:lnTo>
                <a:lnTo>
                  <a:pt x="41020" y="47490"/>
                </a:lnTo>
                <a:lnTo>
                  <a:pt x="41030" y="47480"/>
                </a:lnTo>
                <a:lnTo>
                  <a:pt x="41040" y="47480"/>
                </a:lnTo>
                <a:lnTo>
                  <a:pt x="41040" y="47470"/>
                </a:lnTo>
                <a:lnTo>
                  <a:pt x="41040" y="47460"/>
                </a:lnTo>
                <a:lnTo>
                  <a:pt x="41040" y="47450"/>
                </a:lnTo>
                <a:lnTo>
                  <a:pt x="41030" y="47440"/>
                </a:lnTo>
                <a:lnTo>
                  <a:pt x="41030" y="47420"/>
                </a:lnTo>
                <a:lnTo>
                  <a:pt x="41030" y="47410"/>
                </a:lnTo>
                <a:lnTo>
                  <a:pt x="41040" y="47400"/>
                </a:lnTo>
                <a:lnTo>
                  <a:pt x="41050" y="47390"/>
                </a:lnTo>
                <a:lnTo>
                  <a:pt x="41040" y="47380"/>
                </a:lnTo>
                <a:lnTo>
                  <a:pt x="41050" y="47370"/>
                </a:lnTo>
                <a:lnTo>
                  <a:pt x="41050" y="47360"/>
                </a:lnTo>
                <a:lnTo>
                  <a:pt x="41060" y="47370"/>
                </a:lnTo>
                <a:lnTo>
                  <a:pt x="41070" y="47370"/>
                </a:lnTo>
                <a:lnTo>
                  <a:pt x="41080" y="47370"/>
                </a:lnTo>
                <a:lnTo>
                  <a:pt x="41090" y="47380"/>
                </a:lnTo>
                <a:lnTo>
                  <a:pt x="41100" y="47380"/>
                </a:lnTo>
                <a:lnTo>
                  <a:pt x="41110" y="47380"/>
                </a:lnTo>
                <a:lnTo>
                  <a:pt x="41120" y="47380"/>
                </a:lnTo>
                <a:lnTo>
                  <a:pt x="41130" y="47370"/>
                </a:lnTo>
                <a:lnTo>
                  <a:pt x="41130" y="47360"/>
                </a:lnTo>
                <a:lnTo>
                  <a:pt x="41130" y="47350"/>
                </a:lnTo>
                <a:lnTo>
                  <a:pt x="41140" y="47330"/>
                </a:lnTo>
                <a:lnTo>
                  <a:pt x="41140" y="47320"/>
                </a:lnTo>
                <a:lnTo>
                  <a:pt x="41140" y="47310"/>
                </a:lnTo>
                <a:lnTo>
                  <a:pt x="41140" y="47300"/>
                </a:lnTo>
                <a:lnTo>
                  <a:pt x="41140" y="47290"/>
                </a:lnTo>
                <a:lnTo>
                  <a:pt x="41140" y="47280"/>
                </a:lnTo>
                <a:lnTo>
                  <a:pt x="41150" y="47270"/>
                </a:lnTo>
                <a:lnTo>
                  <a:pt x="41160" y="47260"/>
                </a:lnTo>
                <a:lnTo>
                  <a:pt x="41170" y="47260"/>
                </a:lnTo>
                <a:lnTo>
                  <a:pt x="41170" y="47250"/>
                </a:lnTo>
                <a:lnTo>
                  <a:pt x="41170" y="47240"/>
                </a:lnTo>
                <a:lnTo>
                  <a:pt x="41170" y="47230"/>
                </a:lnTo>
                <a:lnTo>
                  <a:pt x="41160" y="47220"/>
                </a:lnTo>
                <a:lnTo>
                  <a:pt x="41160" y="47210"/>
                </a:lnTo>
                <a:lnTo>
                  <a:pt x="41160" y="47200"/>
                </a:lnTo>
                <a:lnTo>
                  <a:pt x="41160" y="47190"/>
                </a:lnTo>
                <a:lnTo>
                  <a:pt x="41160" y="47180"/>
                </a:lnTo>
                <a:lnTo>
                  <a:pt x="41160" y="47170"/>
                </a:lnTo>
                <a:lnTo>
                  <a:pt x="41150" y="47160"/>
                </a:lnTo>
                <a:lnTo>
                  <a:pt x="41150" y="47150"/>
                </a:lnTo>
                <a:lnTo>
                  <a:pt x="41150" y="47140"/>
                </a:lnTo>
                <a:lnTo>
                  <a:pt x="41160" y="47130"/>
                </a:lnTo>
                <a:lnTo>
                  <a:pt x="41150" y="47120"/>
                </a:lnTo>
                <a:lnTo>
                  <a:pt x="41150" y="47100"/>
                </a:lnTo>
                <a:lnTo>
                  <a:pt x="41160" y="47090"/>
                </a:lnTo>
                <a:lnTo>
                  <a:pt x="41160" y="47080"/>
                </a:lnTo>
                <a:lnTo>
                  <a:pt x="41160" y="47070"/>
                </a:lnTo>
                <a:lnTo>
                  <a:pt x="41160" y="47060"/>
                </a:lnTo>
                <a:lnTo>
                  <a:pt x="41160" y="47050"/>
                </a:lnTo>
                <a:lnTo>
                  <a:pt x="41160" y="47040"/>
                </a:lnTo>
                <a:lnTo>
                  <a:pt x="41160" y="47030"/>
                </a:lnTo>
                <a:lnTo>
                  <a:pt x="41160" y="47020"/>
                </a:lnTo>
                <a:lnTo>
                  <a:pt x="41160" y="47010"/>
                </a:lnTo>
                <a:lnTo>
                  <a:pt x="41160" y="47000"/>
                </a:lnTo>
                <a:lnTo>
                  <a:pt x="41160" y="46990"/>
                </a:lnTo>
                <a:lnTo>
                  <a:pt x="41160" y="46980"/>
                </a:lnTo>
                <a:lnTo>
                  <a:pt x="41160" y="46970"/>
                </a:lnTo>
                <a:lnTo>
                  <a:pt x="41160" y="46960"/>
                </a:lnTo>
                <a:lnTo>
                  <a:pt x="41160" y="46940"/>
                </a:lnTo>
                <a:lnTo>
                  <a:pt x="41160" y="46920"/>
                </a:lnTo>
                <a:lnTo>
                  <a:pt x="41160" y="46910"/>
                </a:lnTo>
                <a:lnTo>
                  <a:pt x="41160" y="46900"/>
                </a:lnTo>
                <a:lnTo>
                  <a:pt x="41160" y="46890"/>
                </a:lnTo>
                <a:lnTo>
                  <a:pt x="41160" y="46880"/>
                </a:lnTo>
                <a:lnTo>
                  <a:pt x="41160" y="46870"/>
                </a:lnTo>
                <a:lnTo>
                  <a:pt x="41160" y="46860"/>
                </a:lnTo>
                <a:lnTo>
                  <a:pt x="41160" y="46850"/>
                </a:lnTo>
                <a:lnTo>
                  <a:pt x="41160" y="46840"/>
                </a:lnTo>
                <a:lnTo>
                  <a:pt x="41160" y="46830"/>
                </a:lnTo>
                <a:lnTo>
                  <a:pt x="41160" y="46810"/>
                </a:lnTo>
                <a:lnTo>
                  <a:pt x="41160" y="46800"/>
                </a:lnTo>
                <a:lnTo>
                  <a:pt x="41170" y="46780"/>
                </a:lnTo>
                <a:lnTo>
                  <a:pt x="41170" y="46770"/>
                </a:lnTo>
                <a:lnTo>
                  <a:pt x="41170" y="46760"/>
                </a:lnTo>
                <a:lnTo>
                  <a:pt x="41170" y="46750"/>
                </a:lnTo>
                <a:lnTo>
                  <a:pt x="41180" y="46750"/>
                </a:lnTo>
                <a:lnTo>
                  <a:pt x="41190" y="46740"/>
                </a:lnTo>
                <a:lnTo>
                  <a:pt x="41200" y="46730"/>
                </a:lnTo>
                <a:lnTo>
                  <a:pt x="41200" y="46720"/>
                </a:lnTo>
                <a:lnTo>
                  <a:pt x="41210" y="46720"/>
                </a:lnTo>
                <a:lnTo>
                  <a:pt x="41210" y="46710"/>
                </a:lnTo>
                <a:lnTo>
                  <a:pt x="41210" y="46700"/>
                </a:lnTo>
                <a:lnTo>
                  <a:pt x="41210" y="46690"/>
                </a:lnTo>
                <a:lnTo>
                  <a:pt x="41200" y="46680"/>
                </a:lnTo>
                <a:lnTo>
                  <a:pt x="41200" y="46670"/>
                </a:lnTo>
                <a:lnTo>
                  <a:pt x="41210" y="46660"/>
                </a:lnTo>
                <a:lnTo>
                  <a:pt x="41210" y="46650"/>
                </a:lnTo>
                <a:lnTo>
                  <a:pt x="41210" y="46640"/>
                </a:lnTo>
                <a:lnTo>
                  <a:pt x="41200" y="46630"/>
                </a:lnTo>
                <a:lnTo>
                  <a:pt x="41200" y="46620"/>
                </a:lnTo>
                <a:lnTo>
                  <a:pt x="41210" y="46610"/>
                </a:lnTo>
                <a:lnTo>
                  <a:pt x="41210" y="46600"/>
                </a:lnTo>
                <a:lnTo>
                  <a:pt x="41210" y="46590"/>
                </a:lnTo>
                <a:lnTo>
                  <a:pt x="41220" y="46580"/>
                </a:lnTo>
                <a:lnTo>
                  <a:pt x="41220" y="46570"/>
                </a:lnTo>
                <a:lnTo>
                  <a:pt x="41230" y="46560"/>
                </a:lnTo>
                <a:lnTo>
                  <a:pt x="41230" y="46550"/>
                </a:lnTo>
                <a:lnTo>
                  <a:pt x="41240" y="46540"/>
                </a:lnTo>
                <a:lnTo>
                  <a:pt x="41250" y="46540"/>
                </a:lnTo>
                <a:lnTo>
                  <a:pt x="41250" y="46550"/>
                </a:lnTo>
                <a:lnTo>
                  <a:pt x="41260" y="46560"/>
                </a:lnTo>
                <a:lnTo>
                  <a:pt x="41270" y="46570"/>
                </a:lnTo>
                <a:lnTo>
                  <a:pt x="41280" y="46580"/>
                </a:lnTo>
                <a:lnTo>
                  <a:pt x="41290" y="46590"/>
                </a:lnTo>
                <a:lnTo>
                  <a:pt x="41300" y="46600"/>
                </a:lnTo>
                <a:lnTo>
                  <a:pt x="41310" y="46600"/>
                </a:lnTo>
                <a:lnTo>
                  <a:pt x="41320" y="46610"/>
                </a:lnTo>
                <a:lnTo>
                  <a:pt x="41330" y="46610"/>
                </a:lnTo>
                <a:lnTo>
                  <a:pt x="41340" y="46620"/>
                </a:lnTo>
                <a:lnTo>
                  <a:pt x="41350" y="46620"/>
                </a:lnTo>
                <a:lnTo>
                  <a:pt x="41360" y="46630"/>
                </a:lnTo>
                <a:lnTo>
                  <a:pt x="41370" y="46630"/>
                </a:lnTo>
                <a:lnTo>
                  <a:pt x="41380" y="46630"/>
                </a:lnTo>
                <a:lnTo>
                  <a:pt x="41390" y="46630"/>
                </a:lnTo>
                <a:lnTo>
                  <a:pt x="41400" y="46630"/>
                </a:lnTo>
                <a:lnTo>
                  <a:pt x="41410" y="46630"/>
                </a:lnTo>
                <a:lnTo>
                  <a:pt x="41420" y="46630"/>
                </a:lnTo>
                <a:lnTo>
                  <a:pt x="41430" y="46630"/>
                </a:lnTo>
                <a:lnTo>
                  <a:pt x="41440" y="46630"/>
                </a:lnTo>
                <a:lnTo>
                  <a:pt x="41450" y="46630"/>
                </a:lnTo>
                <a:lnTo>
                  <a:pt x="41460" y="46630"/>
                </a:lnTo>
                <a:lnTo>
                  <a:pt x="41470" y="46630"/>
                </a:lnTo>
                <a:lnTo>
                  <a:pt x="41480" y="46630"/>
                </a:lnTo>
                <a:lnTo>
                  <a:pt x="41490" y="46640"/>
                </a:lnTo>
                <a:lnTo>
                  <a:pt x="41500" y="46640"/>
                </a:lnTo>
                <a:lnTo>
                  <a:pt x="41510" y="46640"/>
                </a:lnTo>
                <a:lnTo>
                  <a:pt x="41520" y="46640"/>
                </a:lnTo>
                <a:lnTo>
                  <a:pt x="41530" y="46640"/>
                </a:lnTo>
                <a:lnTo>
                  <a:pt x="41540" y="46630"/>
                </a:lnTo>
                <a:lnTo>
                  <a:pt x="41550" y="46630"/>
                </a:lnTo>
                <a:lnTo>
                  <a:pt x="41560" y="46630"/>
                </a:lnTo>
                <a:lnTo>
                  <a:pt x="41570" y="46620"/>
                </a:lnTo>
                <a:lnTo>
                  <a:pt x="41580" y="46620"/>
                </a:lnTo>
                <a:lnTo>
                  <a:pt x="41580" y="46610"/>
                </a:lnTo>
                <a:lnTo>
                  <a:pt x="41590" y="46600"/>
                </a:lnTo>
                <a:lnTo>
                  <a:pt x="41600" y="46610"/>
                </a:lnTo>
                <a:lnTo>
                  <a:pt x="41610" y="46610"/>
                </a:lnTo>
                <a:lnTo>
                  <a:pt x="41610" y="46620"/>
                </a:lnTo>
                <a:lnTo>
                  <a:pt x="41620" y="46620"/>
                </a:lnTo>
                <a:lnTo>
                  <a:pt x="41630" y="46620"/>
                </a:lnTo>
                <a:lnTo>
                  <a:pt x="41640" y="46620"/>
                </a:lnTo>
                <a:lnTo>
                  <a:pt x="41650" y="46620"/>
                </a:lnTo>
                <a:lnTo>
                  <a:pt x="41670" y="46620"/>
                </a:lnTo>
                <a:lnTo>
                  <a:pt x="41680" y="46610"/>
                </a:lnTo>
                <a:lnTo>
                  <a:pt x="41690" y="46610"/>
                </a:lnTo>
                <a:lnTo>
                  <a:pt x="41700" y="46610"/>
                </a:lnTo>
                <a:lnTo>
                  <a:pt x="41710" y="46600"/>
                </a:lnTo>
                <a:lnTo>
                  <a:pt x="41720" y="46600"/>
                </a:lnTo>
                <a:lnTo>
                  <a:pt x="41730" y="46600"/>
                </a:lnTo>
                <a:lnTo>
                  <a:pt x="41740" y="46600"/>
                </a:lnTo>
                <a:lnTo>
                  <a:pt x="41760" y="46590"/>
                </a:lnTo>
                <a:lnTo>
                  <a:pt x="41760" y="46580"/>
                </a:lnTo>
                <a:lnTo>
                  <a:pt x="41770" y="46570"/>
                </a:lnTo>
                <a:lnTo>
                  <a:pt x="41780" y="46570"/>
                </a:lnTo>
                <a:lnTo>
                  <a:pt x="41790" y="46570"/>
                </a:lnTo>
                <a:lnTo>
                  <a:pt x="41800" y="46570"/>
                </a:lnTo>
                <a:lnTo>
                  <a:pt x="41810" y="46570"/>
                </a:lnTo>
                <a:lnTo>
                  <a:pt x="41820" y="46570"/>
                </a:lnTo>
                <a:lnTo>
                  <a:pt x="41830" y="46570"/>
                </a:lnTo>
                <a:lnTo>
                  <a:pt x="41840" y="46570"/>
                </a:lnTo>
                <a:lnTo>
                  <a:pt x="41850" y="46570"/>
                </a:lnTo>
                <a:lnTo>
                  <a:pt x="41870" y="46560"/>
                </a:lnTo>
                <a:lnTo>
                  <a:pt x="41900" y="46560"/>
                </a:lnTo>
                <a:lnTo>
                  <a:pt x="41910" y="46550"/>
                </a:lnTo>
                <a:lnTo>
                  <a:pt x="41920" y="46550"/>
                </a:lnTo>
                <a:lnTo>
                  <a:pt x="41930" y="46540"/>
                </a:lnTo>
                <a:lnTo>
                  <a:pt x="41940" y="46540"/>
                </a:lnTo>
                <a:lnTo>
                  <a:pt x="41950" y="46540"/>
                </a:lnTo>
                <a:lnTo>
                  <a:pt x="41960" y="46530"/>
                </a:lnTo>
                <a:lnTo>
                  <a:pt x="41970" y="46520"/>
                </a:lnTo>
                <a:lnTo>
                  <a:pt x="41980" y="46520"/>
                </a:lnTo>
                <a:lnTo>
                  <a:pt x="41990" y="46520"/>
                </a:lnTo>
                <a:lnTo>
                  <a:pt x="42000" y="46520"/>
                </a:lnTo>
                <a:lnTo>
                  <a:pt x="42010" y="46510"/>
                </a:lnTo>
                <a:lnTo>
                  <a:pt x="42020" y="46510"/>
                </a:lnTo>
                <a:lnTo>
                  <a:pt x="42030" y="46500"/>
                </a:lnTo>
                <a:lnTo>
                  <a:pt x="42040" y="46500"/>
                </a:lnTo>
                <a:lnTo>
                  <a:pt x="42050" y="46500"/>
                </a:lnTo>
                <a:lnTo>
                  <a:pt x="42070" y="46490"/>
                </a:lnTo>
                <a:lnTo>
                  <a:pt x="42080" y="46490"/>
                </a:lnTo>
                <a:lnTo>
                  <a:pt x="42090" y="46480"/>
                </a:lnTo>
                <a:lnTo>
                  <a:pt x="42100" y="46480"/>
                </a:lnTo>
                <a:lnTo>
                  <a:pt x="42120" y="46470"/>
                </a:lnTo>
                <a:lnTo>
                  <a:pt x="42130" y="46470"/>
                </a:lnTo>
                <a:lnTo>
                  <a:pt x="42150" y="46460"/>
                </a:lnTo>
                <a:lnTo>
                  <a:pt x="42200" y="46450"/>
                </a:lnTo>
                <a:lnTo>
                  <a:pt x="42210" y="46440"/>
                </a:lnTo>
                <a:lnTo>
                  <a:pt x="42220" y="46440"/>
                </a:lnTo>
                <a:lnTo>
                  <a:pt x="42240" y="46430"/>
                </a:lnTo>
                <a:lnTo>
                  <a:pt x="42250" y="46430"/>
                </a:lnTo>
                <a:lnTo>
                  <a:pt x="42280" y="46410"/>
                </a:lnTo>
                <a:lnTo>
                  <a:pt x="42290" y="46400"/>
                </a:lnTo>
                <a:lnTo>
                  <a:pt x="42300" y="46400"/>
                </a:lnTo>
                <a:lnTo>
                  <a:pt x="42310" y="46390"/>
                </a:lnTo>
                <a:lnTo>
                  <a:pt x="42320" y="46390"/>
                </a:lnTo>
                <a:lnTo>
                  <a:pt x="42330" y="46380"/>
                </a:lnTo>
                <a:lnTo>
                  <a:pt x="42340" y="46380"/>
                </a:lnTo>
                <a:lnTo>
                  <a:pt x="42350" y="46380"/>
                </a:lnTo>
                <a:lnTo>
                  <a:pt x="42360" y="46380"/>
                </a:lnTo>
                <a:lnTo>
                  <a:pt x="42360" y="46390"/>
                </a:lnTo>
                <a:lnTo>
                  <a:pt x="42360" y="46400"/>
                </a:lnTo>
                <a:lnTo>
                  <a:pt x="42370" y="46410"/>
                </a:lnTo>
                <a:lnTo>
                  <a:pt x="42370" y="46420"/>
                </a:lnTo>
                <a:lnTo>
                  <a:pt x="42390" y="46420"/>
                </a:lnTo>
                <a:lnTo>
                  <a:pt x="42400" y="46430"/>
                </a:lnTo>
                <a:lnTo>
                  <a:pt x="42410" y="46430"/>
                </a:lnTo>
                <a:lnTo>
                  <a:pt x="42420" y="46430"/>
                </a:lnTo>
                <a:lnTo>
                  <a:pt x="42430" y="46430"/>
                </a:lnTo>
                <a:lnTo>
                  <a:pt x="42440" y="46430"/>
                </a:lnTo>
                <a:lnTo>
                  <a:pt x="42450" y="46430"/>
                </a:lnTo>
                <a:lnTo>
                  <a:pt x="42450" y="46420"/>
                </a:lnTo>
                <a:lnTo>
                  <a:pt x="42460" y="46410"/>
                </a:lnTo>
                <a:lnTo>
                  <a:pt x="42460" y="46400"/>
                </a:lnTo>
                <a:lnTo>
                  <a:pt x="42460" y="46390"/>
                </a:lnTo>
                <a:lnTo>
                  <a:pt x="42460" y="46380"/>
                </a:lnTo>
                <a:lnTo>
                  <a:pt x="42460" y="46360"/>
                </a:lnTo>
                <a:lnTo>
                  <a:pt x="42450" y="46350"/>
                </a:lnTo>
                <a:lnTo>
                  <a:pt x="42460" y="46330"/>
                </a:lnTo>
                <a:lnTo>
                  <a:pt x="42470" y="46320"/>
                </a:lnTo>
                <a:lnTo>
                  <a:pt x="42480" y="46320"/>
                </a:lnTo>
                <a:lnTo>
                  <a:pt x="42490" y="46310"/>
                </a:lnTo>
                <a:lnTo>
                  <a:pt x="42500" y="46310"/>
                </a:lnTo>
                <a:lnTo>
                  <a:pt x="42510" y="46310"/>
                </a:lnTo>
                <a:lnTo>
                  <a:pt x="42520" y="46310"/>
                </a:lnTo>
                <a:lnTo>
                  <a:pt x="42530" y="46310"/>
                </a:lnTo>
                <a:lnTo>
                  <a:pt x="42540" y="46300"/>
                </a:lnTo>
                <a:lnTo>
                  <a:pt x="42550" y="46300"/>
                </a:lnTo>
                <a:lnTo>
                  <a:pt x="42560" y="46300"/>
                </a:lnTo>
                <a:lnTo>
                  <a:pt x="42570" y="46300"/>
                </a:lnTo>
                <a:lnTo>
                  <a:pt x="42580" y="46290"/>
                </a:lnTo>
                <a:lnTo>
                  <a:pt x="42590" y="46290"/>
                </a:lnTo>
                <a:lnTo>
                  <a:pt x="42600" y="46290"/>
                </a:lnTo>
                <a:lnTo>
                  <a:pt x="42610" y="46280"/>
                </a:lnTo>
                <a:lnTo>
                  <a:pt x="42620" y="46290"/>
                </a:lnTo>
                <a:lnTo>
                  <a:pt x="42640" y="46290"/>
                </a:lnTo>
                <a:lnTo>
                  <a:pt x="42650" y="46280"/>
                </a:lnTo>
                <a:lnTo>
                  <a:pt x="42660" y="46280"/>
                </a:lnTo>
                <a:lnTo>
                  <a:pt x="42660" y="46270"/>
                </a:lnTo>
                <a:lnTo>
                  <a:pt x="42670" y="46270"/>
                </a:lnTo>
                <a:lnTo>
                  <a:pt x="42680" y="46260"/>
                </a:lnTo>
                <a:lnTo>
                  <a:pt x="42690" y="46260"/>
                </a:lnTo>
                <a:lnTo>
                  <a:pt x="42700" y="46250"/>
                </a:lnTo>
                <a:lnTo>
                  <a:pt x="42710" y="46250"/>
                </a:lnTo>
                <a:lnTo>
                  <a:pt x="42720" y="46250"/>
                </a:lnTo>
                <a:lnTo>
                  <a:pt x="42730" y="46240"/>
                </a:lnTo>
                <a:lnTo>
                  <a:pt x="42740" y="46240"/>
                </a:lnTo>
                <a:lnTo>
                  <a:pt x="42750" y="46240"/>
                </a:lnTo>
                <a:lnTo>
                  <a:pt x="42760" y="46250"/>
                </a:lnTo>
                <a:lnTo>
                  <a:pt x="42770" y="46250"/>
                </a:lnTo>
                <a:lnTo>
                  <a:pt x="42780" y="46250"/>
                </a:lnTo>
                <a:lnTo>
                  <a:pt x="42790" y="46260"/>
                </a:lnTo>
                <a:lnTo>
                  <a:pt x="42790" y="46270"/>
                </a:lnTo>
                <a:lnTo>
                  <a:pt x="42790" y="46280"/>
                </a:lnTo>
                <a:lnTo>
                  <a:pt x="42800" y="46290"/>
                </a:lnTo>
                <a:lnTo>
                  <a:pt x="42800" y="46300"/>
                </a:lnTo>
                <a:lnTo>
                  <a:pt x="42810" y="46300"/>
                </a:lnTo>
                <a:lnTo>
                  <a:pt x="42820" y="46300"/>
                </a:lnTo>
                <a:lnTo>
                  <a:pt x="42830" y="46300"/>
                </a:lnTo>
                <a:lnTo>
                  <a:pt x="42840" y="46290"/>
                </a:lnTo>
                <a:lnTo>
                  <a:pt x="42850" y="46290"/>
                </a:lnTo>
                <a:lnTo>
                  <a:pt x="42860" y="46280"/>
                </a:lnTo>
                <a:lnTo>
                  <a:pt x="42880" y="46290"/>
                </a:lnTo>
                <a:lnTo>
                  <a:pt x="42890" y="46300"/>
                </a:lnTo>
                <a:lnTo>
                  <a:pt x="42890" y="46310"/>
                </a:lnTo>
                <a:lnTo>
                  <a:pt x="42900" y="46310"/>
                </a:lnTo>
                <a:lnTo>
                  <a:pt x="42910" y="46320"/>
                </a:lnTo>
                <a:lnTo>
                  <a:pt x="42920" y="46320"/>
                </a:lnTo>
                <a:lnTo>
                  <a:pt x="42930" y="46330"/>
                </a:lnTo>
                <a:lnTo>
                  <a:pt x="42940" y="46330"/>
                </a:lnTo>
                <a:lnTo>
                  <a:pt x="42940" y="46340"/>
                </a:lnTo>
                <a:lnTo>
                  <a:pt x="42940" y="46350"/>
                </a:lnTo>
                <a:lnTo>
                  <a:pt x="42950" y="46360"/>
                </a:lnTo>
                <a:lnTo>
                  <a:pt x="42950" y="46370"/>
                </a:lnTo>
                <a:lnTo>
                  <a:pt x="42950" y="46380"/>
                </a:lnTo>
                <a:lnTo>
                  <a:pt x="42960" y="46390"/>
                </a:lnTo>
                <a:lnTo>
                  <a:pt x="42960" y="46400"/>
                </a:lnTo>
                <a:lnTo>
                  <a:pt x="42960" y="46410"/>
                </a:lnTo>
                <a:lnTo>
                  <a:pt x="42960" y="46420"/>
                </a:lnTo>
                <a:lnTo>
                  <a:pt x="42970" y="46430"/>
                </a:lnTo>
                <a:lnTo>
                  <a:pt x="42970" y="46440"/>
                </a:lnTo>
                <a:lnTo>
                  <a:pt x="42980" y="46440"/>
                </a:lnTo>
                <a:lnTo>
                  <a:pt x="43000" y="46450"/>
                </a:lnTo>
                <a:lnTo>
                  <a:pt x="43010" y="46460"/>
                </a:lnTo>
                <a:lnTo>
                  <a:pt x="43010" y="46470"/>
                </a:lnTo>
                <a:lnTo>
                  <a:pt x="43020" y="46470"/>
                </a:lnTo>
                <a:lnTo>
                  <a:pt x="43030" y="46480"/>
                </a:lnTo>
                <a:lnTo>
                  <a:pt x="43040" y="46490"/>
                </a:lnTo>
                <a:lnTo>
                  <a:pt x="43050" y="46490"/>
                </a:lnTo>
                <a:lnTo>
                  <a:pt x="43060" y="46490"/>
                </a:lnTo>
                <a:lnTo>
                  <a:pt x="43070" y="46490"/>
                </a:lnTo>
                <a:lnTo>
                  <a:pt x="43080" y="46490"/>
                </a:lnTo>
                <a:lnTo>
                  <a:pt x="43090" y="46490"/>
                </a:lnTo>
                <a:lnTo>
                  <a:pt x="43100" y="46490"/>
                </a:lnTo>
                <a:lnTo>
                  <a:pt x="43110" y="46490"/>
                </a:lnTo>
                <a:lnTo>
                  <a:pt x="43120" y="46490"/>
                </a:lnTo>
                <a:lnTo>
                  <a:pt x="43130" y="46490"/>
                </a:lnTo>
                <a:lnTo>
                  <a:pt x="43150" y="46490"/>
                </a:lnTo>
                <a:lnTo>
                  <a:pt x="43160" y="46490"/>
                </a:lnTo>
                <a:lnTo>
                  <a:pt x="43170" y="46480"/>
                </a:lnTo>
                <a:lnTo>
                  <a:pt x="43180" y="46480"/>
                </a:lnTo>
                <a:lnTo>
                  <a:pt x="43180" y="46490"/>
                </a:lnTo>
                <a:lnTo>
                  <a:pt x="43180" y="46500"/>
                </a:lnTo>
                <a:lnTo>
                  <a:pt x="43180" y="46510"/>
                </a:lnTo>
                <a:lnTo>
                  <a:pt x="43180" y="46520"/>
                </a:lnTo>
                <a:lnTo>
                  <a:pt x="43180" y="46530"/>
                </a:lnTo>
                <a:lnTo>
                  <a:pt x="43190" y="46530"/>
                </a:lnTo>
                <a:lnTo>
                  <a:pt x="43190" y="46540"/>
                </a:lnTo>
                <a:lnTo>
                  <a:pt x="43210" y="46550"/>
                </a:lnTo>
                <a:lnTo>
                  <a:pt x="43220" y="46550"/>
                </a:lnTo>
                <a:lnTo>
                  <a:pt x="43240" y="46550"/>
                </a:lnTo>
                <a:lnTo>
                  <a:pt x="43250" y="46550"/>
                </a:lnTo>
                <a:lnTo>
                  <a:pt x="43260" y="46550"/>
                </a:lnTo>
                <a:lnTo>
                  <a:pt x="43270" y="46560"/>
                </a:lnTo>
                <a:lnTo>
                  <a:pt x="43280" y="46560"/>
                </a:lnTo>
                <a:lnTo>
                  <a:pt x="43280" y="46570"/>
                </a:lnTo>
                <a:lnTo>
                  <a:pt x="43290" y="46590"/>
                </a:lnTo>
                <a:lnTo>
                  <a:pt x="43290" y="46600"/>
                </a:lnTo>
                <a:lnTo>
                  <a:pt x="43290" y="46610"/>
                </a:lnTo>
                <a:lnTo>
                  <a:pt x="43300" y="46620"/>
                </a:lnTo>
                <a:lnTo>
                  <a:pt x="43310" y="46630"/>
                </a:lnTo>
                <a:lnTo>
                  <a:pt x="43310" y="46640"/>
                </a:lnTo>
                <a:lnTo>
                  <a:pt x="43320" y="46640"/>
                </a:lnTo>
                <a:lnTo>
                  <a:pt x="43340" y="46640"/>
                </a:lnTo>
                <a:lnTo>
                  <a:pt x="43350" y="46640"/>
                </a:lnTo>
                <a:lnTo>
                  <a:pt x="43360" y="46640"/>
                </a:lnTo>
                <a:lnTo>
                  <a:pt x="43370" y="46630"/>
                </a:lnTo>
                <a:lnTo>
                  <a:pt x="43370" y="46620"/>
                </a:lnTo>
                <a:lnTo>
                  <a:pt x="43390" y="46620"/>
                </a:lnTo>
                <a:lnTo>
                  <a:pt x="43400" y="46620"/>
                </a:lnTo>
                <a:lnTo>
                  <a:pt x="43410" y="46620"/>
                </a:lnTo>
                <a:lnTo>
                  <a:pt x="43420" y="46630"/>
                </a:lnTo>
                <a:lnTo>
                  <a:pt x="43430" y="46630"/>
                </a:lnTo>
                <a:lnTo>
                  <a:pt x="43430" y="46640"/>
                </a:lnTo>
                <a:lnTo>
                  <a:pt x="43440" y="46640"/>
                </a:lnTo>
                <a:lnTo>
                  <a:pt x="43450" y="46640"/>
                </a:lnTo>
                <a:lnTo>
                  <a:pt x="43460" y="46640"/>
                </a:lnTo>
                <a:lnTo>
                  <a:pt x="43470" y="46640"/>
                </a:lnTo>
                <a:lnTo>
                  <a:pt x="43480" y="46640"/>
                </a:lnTo>
                <a:lnTo>
                  <a:pt x="43480" y="46630"/>
                </a:lnTo>
                <a:lnTo>
                  <a:pt x="43490" y="46630"/>
                </a:lnTo>
                <a:lnTo>
                  <a:pt x="43500" y="46630"/>
                </a:lnTo>
                <a:lnTo>
                  <a:pt x="43510" y="46630"/>
                </a:lnTo>
                <a:lnTo>
                  <a:pt x="43520" y="46630"/>
                </a:lnTo>
                <a:lnTo>
                  <a:pt x="43520" y="46620"/>
                </a:lnTo>
                <a:lnTo>
                  <a:pt x="43530" y="46620"/>
                </a:lnTo>
                <a:lnTo>
                  <a:pt x="43550" y="46620"/>
                </a:lnTo>
                <a:lnTo>
                  <a:pt x="43560" y="46620"/>
                </a:lnTo>
                <a:lnTo>
                  <a:pt x="43570" y="46620"/>
                </a:lnTo>
                <a:lnTo>
                  <a:pt x="43580" y="46610"/>
                </a:lnTo>
                <a:lnTo>
                  <a:pt x="43590" y="46610"/>
                </a:lnTo>
                <a:lnTo>
                  <a:pt x="43600" y="46610"/>
                </a:lnTo>
                <a:lnTo>
                  <a:pt x="43610" y="46610"/>
                </a:lnTo>
                <a:lnTo>
                  <a:pt x="43620" y="46610"/>
                </a:lnTo>
                <a:lnTo>
                  <a:pt x="43630" y="46610"/>
                </a:lnTo>
                <a:lnTo>
                  <a:pt x="43640" y="46610"/>
                </a:lnTo>
                <a:lnTo>
                  <a:pt x="43650" y="46610"/>
                </a:lnTo>
                <a:lnTo>
                  <a:pt x="43660" y="46620"/>
                </a:lnTo>
                <a:lnTo>
                  <a:pt x="43670" y="46620"/>
                </a:lnTo>
                <a:lnTo>
                  <a:pt x="43670" y="46630"/>
                </a:lnTo>
                <a:lnTo>
                  <a:pt x="43670" y="46640"/>
                </a:lnTo>
                <a:lnTo>
                  <a:pt x="43680" y="46650"/>
                </a:lnTo>
                <a:lnTo>
                  <a:pt x="43690" y="46650"/>
                </a:lnTo>
                <a:lnTo>
                  <a:pt x="43700" y="46650"/>
                </a:lnTo>
                <a:lnTo>
                  <a:pt x="43710" y="46650"/>
                </a:lnTo>
                <a:lnTo>
                  <a:pt x="43720" y="46660"/>
                </a:lnTo>
                <a:lnTo>
                  <a:pt x="43730" y="46660"/>
                </a:lnTo>
                <a:lnTo>
                  <a:pt x="43740" y="46670"/>
                </a:lnTo>
                <a:lnTo>
                  <a:pt x="43750" y="46670"/>
                </a:lnTo>
                <a:lnTo>
                  <a:pt x="43760" y="46670"/>
                </a:lnTo>
                <a:lnTo>
                  <a:pt x="43770" y="46670"/>
                </a:lnTo>
                <a:lnTo>
                  <a:pt x="43780" y="46670"/>
                </a:lnTo>
                <a:lnTo>
                  <a:pt x="43790" y="46670"/>
                </a:lnTo>
                <a:lnTo>
                  <a:pt x="43810" y="46660"/>
                </a:lnTo>
                <a:lnTo>
                  <a:pt x="43810" y="46650"/>
                </a:lnTo>
                <a:lnTo>
                  <a:pt x="43820" y="46650"/>
                </a:lnTo>
                <a:lnTo>
                  <a:pt x="43830" y="46640"/>
                </a:lnTo>
                <a:lnTo>
                  <a:pt x="43840" y="46630"/>
                </a:lnTo>
                <a:lnTo>
                  <a:pt x="43850" y="46630"/>
                </a:lnTo>
                <a:lnTo>
                  <a:pt x="43860" y="46620"/>
                </a:lnTo>
                <a:lnTo>
                  <a:pt x="43870" y="46610"/>
                </a:lnTo>
                <a:lnTo>
                  <a:pt x="43880" y="46600"/>
                </a:lnTo>
                <a:lnTo>
                  <a:pt x="43880" y="46590"/>
                </a:lnTo>
                <a:lnTo>
                  <a:pt x="43890" y="46580"/>
                </a:lnTo>
                <a:lnTo>
                  <a:pt x="43900" y="46580"/>
                </a:lnTo>
                <a:lnTo>
                  <a:pt x="43910" y="46570"/>
                </a:lnTo>
                <a:lnTo>
                  <a:pt x="43920" y="46570"/>
                </a:lnTo>
                <a:lnTo>
                  <a:pt x="43930" y="46570"/>
                </a:lnTo>
                <a:lnTo>
                  <a:pt x="43940" y="46570"/>
                </a:lnTo>
                <a:lnTo>
                  <a:pt x="43940" y="46560"/>
                </a:lnTo>
                <a:lnTo>
                  <a:pt x="43950" y="46550"/>
                </a:lnTo>
                <a:lnTo>
                  <a:pt x="43960" y="46530"/>
                </a:lnTo>
                <a:lnTo>
                  <a:pt x="43970" y="46520"/>
                </a:lnTo>
                <a:lnTo>
                  <a:pt x="43990" y="46510"/>
                </a:lnTo>
                <a:lnTo>
                  <a:pt x="44000" y="46500"/>
                </a:lnTo>
                <a:lnTo>
                  <a:pt x="44010" y="46500"/>
                </a:lnTo>
                <a:lnTo>
                  <a:pt x="44020" y="46480"/>
                </a:lnTo>
                <a:lnTo>
                  <a:pt x="44020" y="46470"/>
                </a:lnTo>
                <a:lnTo>
                  <a:pt x="44030" y="46470"/>
                </a:lnTo>
                <a:lnTo>
                  <a:pt x="44040" y="46460"/>
                </a:lnTo>
                <a:lnTo>
                  <a:pt x="44050" y="46450"/>
                </a:lnTo>
                <a:lnTo>
                  <a:pt x="44060" y="46450"/>
                </a:lnTo>
                <a:lnTo>
                  <a:pt x="44070" y="46450"/>
                </a:lnTo>
                <a:lnTo>
                  <a:pt x="44080" y="46450"/>
                </a:lnTo>
                <a:lnTo>
                  <a:pt x="44090" y="46450"/>
                </a:lnTo>
                <a:lnTo>
                  <a:pt x="44100" y="46450"/>
                </a:lnTo>
                <a:lnTo>
                  <a:pt x="44110" y="46450"/>
                </a:lnTo>
                <a:lnTo>
                  <a:pt x="44120" y="46450"/>
                </a:lnTo>
                <a:lnTo>
                  <a:pt x="44130" y="46450"/>
                </a:lnTo>
                <a:lnTo>
                  <a:pt x="44140" y="46450"/>
                </a:lnTo>
                <a:lnTo>
                  <a:pt x="44150" y="46460"/>
                </a:lnTo>
                <a:lnTo>
                  <a:pt x="44160" y="46470"/>
                </a:lnTo>
                <a:lnTo>
                  <a:pt x="44170" y="46480"/>
                </a:lnTo>
                <a:lnTo>
                  <a:pt x="44170" y="46490"/>
                </a:lnTo>
                <a:lnTo>
                  <a:pt x="44180" y="46490"/>
                </a:lnTo>
                <a:lnTo>
                  <a:pt x="44180" y="46500"/>
                </a:lnTo>
                <a:lnTo>
                  <a:pt x="44190" y="46500"/>
                </a:lnTo>
                <a:lnTo>
                  <a:pt x="44200" y="46510"/>
                </a:lnTo>
                <a:lnTo>
                  <a:pt x="44210" y="46520"/>
                </a:lnTo>
                <a:lnTo>
                  <a:pt x="44210" y="46530"/>
                </a:lnTo>
                <a:lnTo>
                  <a:pt x="44220" y="46540"/>
                </a:lnTo>
                <a:lnTo>
                  <a:pt x="44230" y="46550"/>
                </a:lnTo>
                <a:lnTo>
                  <a:pt x="44240" y="46550"/>
                </a:lnTo>
                <a:lnTo>
                  <a:pt x="44240" y="46560"/>
                </a:lnTo>
                <a:lnTo>
                  <a:pt x="44250" y="46560"/>
                </a:lnTo>
                <a:lnTo>
                  <a:pt x="44260" y="46570"/>
                </a:lnTo>
                <a:lnTo>
                  <a:pt x="44270" y="46580"/>
                </a:lnTo>
                <a:lnTo>
                  <a:pt x="44270" y="46590"/>
                </a:lnTo>
                <a:lnTo>
                  <a:pt x="44280" y="46600"/>
                </a:lnTo>
                <a:lnTo>
                  <a:pt x="44280" y="46610"/>
                </a:lnTo>
                <a:lnTo>
                  <a:pt x="44290" y="46620"/>
                </a:lnTo>
                <a:lnTo>
                  <a:pt x="44300" y="46630"/>
                </a:lnTo>
                <a:lnTo>
                  <a:pt x="44310" y="46630"/>
                </a:lnTo>
                <a:lnTo>
                  <a:pt x="44320" y="46640"/>
                </a:lnTo>
                <a:lnTo>
                  <a:pt x="44340" y="46650"/>
                </a:lnTo>
                <a:lnTo>
                  <a:pt x="44350" y="46660"/>
                </a:lnTo>
                <a:lnTo>
                  <a:pt x="44360" y="46670"/>
                </a:lnTo>
                <a:lnTo>
                  <a:pt x="44370" y="46670"/>
                </a:lnTo>
                <a:lnTo>
                  <a:pt x="44390" y="46670"/>
                </a:lnTo>
                <a:lnTo>
                  <a:pt x="44400" y="46680"/>
                </a:lnTo>
                <a:lnTo>
                  <a:pt x="44410" y="46680"/>
                </a:lnTo>
                <a:lnTo>
                  <a:pt x="44420" y="46690"/>
                </a:lnTo>
                <a:lnTo>
                  <a:pt x="44430" y="46700"/>
                </a:lnTo>
                <a:lnTo>
                  <a:pt x="44430" y="46710"/>
                </a:lnTo>
                <a:lnTo>
                  <a:pt x="44430" y="46720"/>
                </a:lnTo>
                <a:lnTo>
                  <a:pt x="44440" y="46730"/>
                </a:lnTo>
                <a:lnTo>
                  <a:pt x="44440" y="46740"/>
                </a:lnTo>
                <a:lnTo>
                  <a:pt x="44450" y="46750"/>
                </a:lnTo>
                <a:lnTo>
                  <a:pt x="44450" y="46760"/>
                </a:lnTo>
                <a:lnTo>
                  <a:pt x="44460" y="46760"/>
                </a:lnTo>
                <a:lnTo>
                  <a:pt x="44470" y="46770"/>
                </a:lnTo>
                <a:lnTo>
                  <a:pt x="44480" y="46780"/>
                </a:lnTo>
                <a:lnTo>
                  <a:pt x="44490" y="46790"/>
                </a:lnTo>
                <a:lnTo>
                  <a:pt x="44490" y="46800"/>
                </a:lnTo>
                <a:lnTo>
                  <a:pt x="44500" y="46800"/>
                </a:lnTo>
                <a:lnTo>
                  <a:pt x="44510" y="46810"/>
                </a:lnTo>
                <a:lnTo>
                  <a:pt x="44510" y="46820"/>
                </a:lnTo>
                <a:lnTo>
                  <a:pt x="44520" y="46830"/>
                </a:lnTo>
                <a:lnTo>
                  <a:pt x="44520" y="46840"/>
                </a:lnTo>
                <a:lnTo>
                  <a:pt x="44530" y="46850"/>
                </a:lnTo>
                <a:lnTo>
                  <a:pt x="44530" y="46860"/>
                </a:lnTo>
                <a:lnTo>
                  <a:pt x="44530" y="46870"/>
                </a:lnTo>
                <a:lnTo>
                  <a:pt x="44540" y="46880"/>
                </a:lnTo>
                <a:lnTo>
                  <a:pt x="44540" y="46890"/>
                </a:lnTo>
                <a:lnTo>
                  <a:pt x="44540" y="46900"/>
                </a:lnTo>
                <a:lnTo>
                  <a:pt x="44550" y="46910"/>
                </a:lnTo>
                <a:lnTo>
                  <a:pt x="44550" y="46920"/>
                </a:lnTo>
                <a:lnTo>
                  <a:pt x="44550" y="46930"/>
                </a:lnTo>
                <a:lnTo>
                  <a:pt x="44560" y="46940"/>
                </a:lnTo>
                <a:lnTo>
                  <a:pt x="44560" y="46950"/>
                </a:lnTo>
                <a:lnTo>
                  <a:pt x="44570" y="46960"/>
                </a:lnTo>
                <a:lnTo>
                  <a:pt x="44570" y="46970"/>
                </a:lnTo>
                <a:lnTo>
                  <a:pt x="44570" y="46980"/>
                </a:lnTo>
                <a:lnTo>
                  <a:pt x="44570" y="46990"/>
                </a:lnTo>
                <a:lnTo>
                  <a:pt x="44580" y="47000"/>
                </a:lnTo>
                <a:lnTo>
                  <a:pt x="44590" y="47000"/>
                </a:lnTo>
                <a:lnTo>
                  <a:pt x="44600" y="47010"/>
                </a:lnTo>
                <a:lnTo>
                  <a:pt x="44600" y="47020"/>
                </a:lnTo>
                <a:lnTo>
                  <a:pt x="44600" y="47030"/>
                </a:lnTo>
                <a:lnTo>
                  <a:pt x="44600" y="47040"/>
                </a:lnTo>
                <a:lnTo>
                  <a:pt x="44610" y="47050"/>
                </a:lnTo>
                <a:lnTo>
                  <a:pt x="44620" y="47060"/>
                </a:lnTo>
                <a:lnTo>
                  <a:pt x="44620" y="47070"/>
                </a:lnTo>
                <a:lnTo>
                  <a:pt x="44620" y="47080"/>
                </a:lnTo>
                <a:lnTo>
                  <a:pt x="44630" y="47100"/>
                </a:lnTo>
                <a:lnTo>
                  <a:pt x="44640" y="47110"/>
                </a:lnTo>
                <a:lnTo>
                  <a:pt x="44640" y="47120"/>
                </a:lnTo>
                <a:lnTo>
                  <a:pt x="44640" y="47130"/>
                </a:lnTo>
                <a:lnTo>
                  <a:pt x="44640" y="47140"/>
                </a:lnTo>
                <a:lnTo>
                  <a:pt x="44650" y="47160"/>
                </a:lnTo>
                <a:lnTo>
                  <a:pt x="44660" y="47160"/>
                </a:lnTo>
                <a:lnTo>
                  <a:pt x="44670" y="47180"/>
                </a:lnTo>
                <a:lnTo>
                  <a:pt x="44670" y="47190"/>
                </a:lnTo>
                <a:lnTo>
                  <a:pt x="44680" y="47190"/>
                </a:lnTo>
                <a:lnTo>
                  <a:pt x="44690" y="47200"/>
                </a:lnTo>
                <a:lnTo>
                  <a:pt x="44690" y="47210"/>
                </a:lnTo>
                <a:lnTo>
                  <a:pt x="44700" y="47220"/>
                </a:lnTo>
                <a:lnTo>
                  <a:pt x="44710" y="47230"/>
                </a:lnTo>
                <a:lnTo>
                  <a:pt x="44710" y="47240"/>
                </a:lnTo>
                <a:lnTo>
                  <a:pt x="44710" y="47250"/>
                </a:lnTo>
                <a:lnTo>
                  <a:pt x="44720" y="47260"/>
                </a:lnTo>
                <a:lnTo>
                  <a:pt x="44730" y="47260"/>
                </a:lnTo>
                <a:lnTo>
                  <a:pt x="44730" y="47280"/>
                </a:lnTo>
                <a:lnTo>
                  <a:pt x="44740" y="47280"/>
                </a:lnTo>
                <a:lnTo>
                  <a:pt x="44740" y="47290"/>
                </a:lnTo>
                <a:lnTo>
                  <a:pt x="44750" y="47300"/>
                </a:lnTo>
                <a:lnTo>
                  <a:pt x="44750" y="47320"/>
                </a:lnTo>
                <a:lnTo>
                  <a:pt x="44760" y="47330"/>
                </a:lnTo>
                <a:lnTo>
                  <a:pt x="44760" y="47340"/>
                </a:lnTo>
                <a:lnTo>
                  <a:pt x="44760" y="47350"/>
                </a:lnTo>
                <a:lnTo>
                  <a:pt x="44760" y="47360"/>
                </a:lnTo>
                <a:lnTo>
                  <a:pt x="44760" y="47380"/>
                </a:lnTo>
                <a:lnTo>
                  <a:pt x="44760" y="47390"/>
                </a:lnTo>
                <a:lnTo>
                  <a:pt x="44760" y="47400"/>
                </a:lnTo>
                <a:lnTo>
                  <a:pt x="44770" y="47410"/>
                </a:lnTo>
                <a:lnTo>
                  <a:pt x="44790" y="47420"/>
                </a:lnTo>
                <a:lnTo>
                  <a:pt x="44800" y="47430"/>
                </a:lnTo>
                <a:lnTo>
                  <a:pt x="44800" y="47440"/>
                </a:lnTo>
                <a:lnTo>
                  <a:pt x="44800" y="47450"/>
                </a:lnTo>
                <a:lnTo>
                  <a:pt x="44810" y="47460"/>
                </a:lnTo>
                <a:lnTo>
                  <a:pt x="44820" y="47470"/>
                </a:lnTo>
                <a:lnTo>
                  <a:pt x="44850" y="47480"/>
                </a:lnTo>
                <a:lnTo>
                  <a:pt x="44870" y="47490"/>
                </a:lnTo>
                <a:lnTo>
                  <a:pt x="44890" y="47490"/>
                </a:lnTo>
                <a:lnTo>
                  <a:pt x="44890" y="47500"/>
                </a:lnTo>
                <a:lnTo>
                  <a:pt x="44900" y="47500"/>
                </a:lnTo>
                <a:lnTo>
                  <a:pt x="44910" y="47510"/>
                </a:lnTo>
                <a:lnTo>
                  <a:pt x="44910" y="47530"/>
                </a:lnTo>
                <a:lnTo>
                  <a:pt x="44910" y="47540"/>
                </a:lnTo>
                <a:lnTo>
                  <a:pt x="44910" y="47550"/>
                </a:lnTo>
                <a:lnTo>
                  <a:pt x="44910" y="47560"/>
                </a:lnTo>
                <a:lnTo>
                  <a:pt x="44910" y="47570"/>
                </a:lnTo>
                <a:lnTo>
                  <a:pt x="44920" y="47580"/>
                </a:lnTo>
                <a:lnTo>
                  <a:pt x="44930" y="47590"/>
                </a:lnTo>
                <a:lnTo>
                  <a:pt x="44940" y="47600"/>
                </a:lnTo>
                <a:lnTo>
                  <a:pt x="44950" y="47610"/>
                </a:lnTo>
                <a:lnTo>
                  <a:pt x="44950" y="47620"/>
                </a:lnTo>
                <a:lnTo>
                  <a:pt x="44960" y="47620"/>
                </a:lnTo>
                <a:lnTo>
                  <a:pt x="44960" y="47640"/>
                </a:lnTo>
                <a:lnTo>
                  <a:pt x="44960" y="47650"/>
                </a:lnTo>
                <a:lnTo>
                  <a:pt x="44960" y="47660"/>
                </a:lnTo>
                <a:lnTo>
                  <a:pt x="44960" y="47670"/>
                </a:lnTo>
                <a:lnTo>
                  <a:pt x="44970" y="47680"/>
                </a:lnTo>
                <a:lnTo>
                  <a:pt x="44970" y="47690"/>
                </a:lnTo>
                <a:lnTo>
                  <a:pt x="44980" y="47700"/>
                </a:lnTo>
                <a:lnTo>
                  <a:pt x="44990" y="47700"/>
                </a:lnTo>
                <a:lnTo>
                  <a:pt x="45000" y="47710"/>
                </a:lnTo>
                <a:lnTo>
                  <a:pt x="45000" y="47720"/>
                </a:lnTo>
                <a:lnTo>
                  <a:pt x="45000" y="47730"/>
                </a:lnTo>
                <a:lnTo>
                  <a:pt x="45000" y="47740"/>
                </a:lnTo>
                <a:lnTo>
                  <a:pt x="45000" y="47750"/>
                </a:lnTo>
                <a:lnTo>
                  <a:pt x="44990" y="47760"/>
                </a:lnTo>
                <a:lnTo>
                  <a:pt x="44990" y="47770"/>
                </a:lnTo>
                <a:lnTo>
                  <a:pt x="44990" y="47780"/>
                </a:lnTo>
                <a:lnTo>
                  <a:pt x="44990" y="47790"/>
                </a:lnTo>
                <a:lnTo>
                  <a:pt x="45000" y="47800"/>
                </a:lnTo>
                <a:lnTo>
                  <a:pt x="45000" y="47820"/>
                </a:lnTo>
                <a:lnTo>
                  <a:pt x="45010" y="47840"/>
                </a:lnTo>
                <a:lnTo>
                  <a:pt x="45010" y="47850"/>
                </a:lnTo>
                <a:lnTo>
                  <a:pt x="45010" y="47860"/>
                </a:lnTo>
                <a:lnTo>
                  <a:pt x="45010" y="47870"/>
                </a:lnTo>
                <a:lnTo>
                  <a:pt x="45010" y="47880"/>
                </a:lnTo>
                <a:lnTo>
                  <a:pt x="45010" y="47890"/>
                </a:lnTo>
                <a:lnTo>
                  <a:pt x="45010" y="47910"/>
                </a:lnTo>
                <a:lnTo>
                  <a:pt x="45010" y="47920"/>
                </a:lnTo>
                <a:lnTo>
                  <a:pt x="45020" y="47920"/>
                </a:lnTo>
                <a:lnTo>
                  <a:pt x="45040" y="47920"/>
                </a:lnTo>
                <a:lnTo>
                  <a:pt x="45050" y="47920"/>
                </a:lnTo>
                <a:lnTo>
                  <a:pt x="45060" y="47920"/>
                </a:lnTo>
                <a:lnTo>
                  <a:pt x="45080" y="47930"/>
                </a:lnTo>
                <a:lnTo>
                  <a:pt x="45090" y="47930"/>
                </a:lnTo>
                <a:lnTo>
                  <a:pt x="45100" y="47930"/>
                </a:lnTo>
                <a:lnTo>
                  <a:pt x="45100" y="47940"/>
                </a:lnTo>
                <a:lnTo>
                  <a:pt x="45100" y="47960"/>
                </a:lnTo>
                <a:lnTo>
                  <a:pt x="45100" y="47970"/>
                </a:lnTo>
                <a:lnTo>
                  <a:pt x="45100" y="47980"/>
                </a:lnTo>
                <a:lnTo>
                  <a:pt x="45100" y="47990"/>
                </a:lnTo>
                <a:lnTo>
                  <a:pt x="45100" y="48000"/>
                </a:lnTo>
                <a:lnTo>
                  <a:pt x="45100" y="48010"/>
                </a:lnTo>
                <a:lnTo>
                  <a:pt x="45100" y="48020"/>
                </a:lnTo>
                <a:lnTo>
                  <a:pt x="45110" y="48030"/>
                </a:lnTo>
                <a:lnTo>
                  <a:pt x="45110" y="48040"/>
                </a:lnTo>
                <a:lnTo>
                  <a:pt x="45120" y="48040"/>
                </a:lnTo>
                <a:lnTo>
                  <a:pt x="45130" y="48040"/>
                </a:lnTo>
                <a:lnTo>
                  <a:pt x="45140" y="48040"/>
                </a:lnTo>
                <a:lnTo>
                  <a:pt x="45150" y="48040"/>
                </a:lnTo>
                <a:lnTo>
                  <a:pt x="45160" y="48030"/>
                </a:lnTo>
                <a:lnTo>
                  <a:pt x="45170" y="48030"/>
                </a:lnTo>
                <a:lnTo>
                  <a:pt x="45180" y="48030"/>
                </a:lnTo>
                <a:lnTo>
                  <a:pt x="45190" y="48040"/>
                </a:lnTo>
                <a:lnTo>
                  <a:pt x="45200" y="48050"/>
                </a:lnTo>
                <a:lnTo>
                  <a:pt x="45210" y="48050"/>
                </a:lnTo>
                <a:lnTo>
                  <a:pt x="45220" y="48060"/>
                </a:lnTo>
                <a:lnTo>
                  <a:pt x="45240" y="48070"/>
                </a:lnTo>
                <a:lnTo>
                  <a:pt x="45250" y="48080"/>
                </a:lnTo>
                <a:lnTo>
                  <a:pt x="45260" y="48080"/>
                </a:lnTo>
                <a:lnTo>
                  <a:pt x="45270" y="48080"/>
                </a:lnTo>
                <a:lnTo>
                  <a:pt x="45270" y="48090"/>
                </a:lnTo>
                <a:lnTo>
                  <a:pt x="45290" y="48100"/>
                </a:lnTo>
                <a:lnTo>
                  <a:pt x="45300" y="48100"/>
                </a:lnTo>
                <a:lnTo>
                  <a:pt x="45310" y="48110"/>
                </a:lnTo>
                <a:lnTo>
                  <a:pt x="45320" y="48120"/>
                </a:lnTo>
                <a:lnTo>
                  <a:pt x="45330" y="48120"/>
                </a:lnTo>
                <a:lnTo>
                  <a:pt x="45330" y="48130"/>
                </a:lnTo>
                <a:lnTo>
                  <a:pt x="45340" y="48130"/>
                </a:lnTo>
                <a:lnTo>
                  <a:pt x="45360" y="48130"/>
                </a:lnTo>
                <a:lnTo>
                  <a:pt x="45370" y="48130"/>
                </a:lnTo>
                <a:lnTo>
                  <a:pt x="45370" y="48120"/>
                </a:lnTo>
                <a:lnTo>
                  <a:pt x="45380" y="48120"/>
                </a:lnTo>
                <a:lnTo>
                  <a:pt x="45390" y="48120"/>
                </a:lnTo>
                <a:lnTo>
                  <a:pt x="45400" y="48120"/>
                </a:lnTo>
                <a:lnTo>
                  <a:pt x="45410" y="48110"/>
                </a:lnTo>
                <a:lnTo>
                  <a:pt x="45420" y="48110"/>
                </a:lnTo>
                <a:lnTo>
                  <a:pt x="45430" y="48110"/>
                </a:lnTo>
                <a:lnTo>
                  <a:pt x="45440" y="48110"/>
                </a:lnTo>
                <a:lnTo>
                  <a:pt x="45450" y="48110"/>
                </a:lnTo>
                <a:lnTo>
                  <a:pt x="45460" y="48110"/>
                </a:lnTo>
                <a:lnTo>
                  <a:pt x="45470" y="48110"/>
                </a:lnTo>
                <a:lnTo>
                  <a:pt x="45480" y="48100"/>
                </a:lnTo>
                <a:lnTo>
                  <a:pt x="45490" y="48100"/>
                </a:lnTo>
                <a:lnTo>
                  <a:pt x="45500" y="48100"/>
                </a:lnTo>
                <a:lnTo>
                  <a:pt x="45510" y="48100"/>
                </a:lnTo>
                <a:lnTo>
                  <a:pt x="45530" y="48110"/>
                </a:lnTo>
                <a:lnTo>
                  <a:pt x="45540" y="48100"/>
                </a:lnTo>
                <a:lnTo>
                  <a:pt x="45550" y="48100"/>
                </a:lnTo>
                <a:lnTo>
                  <a:pt x="45560" y="48100"/>
                </a:lnTo>
                <a:lnTo>
                  <a:pt x="45570" y="48100"/>
                </a:lnTo>
                <a:lnTo>
                  <a:pt x="45580" y="48100"/>
                </a:lnTo>
                <a:lnTo>
                  <a:pt x="45600" y="48100"/>
                </a:lnTo>
                <a:lnTo>
                  <a:pt x="45610" y="48100"/>
                </a:lnTo>
                <a:lnTo>
                  <a:pt x="45630" y="48110"/>
                </a:lnTo>
                <a:lnTo>
                  <a:pt x="45640" y="48110"/>
                </a:lnTo>
                <a:lnTo>
                  <a:pt x="45650" y="48100"/>
                </a:lnTo>
                <a:lnTo>
                  <a:pt x="45660" y="48090"/>
                </a:lnTo>
                <a:lnTo>
                  <a:pt x="45670" y="48080"/>
                </a:lnTo>
                <a:lnTo>
                  <a:pt x="45680" y="48070"/>
                </a:lnTo>
                <a:lnTo>
                  <a:pt x="45690" y="48070"/>
                </a:lnTo>
                <a:lnTo>
                  <a:pt x="45700" y="48070"/>
                </a:lnTo>
                <a:lnTo>
                  <a:pt x="45710" y="48080"/>
                </a:lnTo>
                <a:lnTo>
                  <a:pt x="45730" y="48090"/>
                </a:lnTo>
                <a:lnTo>
                  <a:pt x="45740" y="48090"/>
                </a:lnTo>
                <a:lnTo>
                  <a:pt x="45740" y="48100"/>
                </a:lnTo>
                <a:lnTo>
                  <a:pt x="45750" y="48100"/>
                </a:lnTo>
                <a:lnTo>
                  <a:pt x="45760" y="48100"/>
                </a:lnTo>
                <a:lnTo>
                  <a:pt x="45770" y="48100"/>
                </a:lnTo>
                <a:lnTo>
                  <a:pt x="45780" y="48090"/>
                </a:lnTo>
                <a:lnTo>
                  <a:pt x="45790" y="48080"/>
                </a:lnTo>
                <a:lnTo>
                  <a:pt x="45810" y="48080"/>
                </a:lnTo>
                <a:lnTo>
                  <a:pt x="45820" y="48080"/>
                </a:lnTo>
                <a:lnTo>
                  <a:pt x="45820" y="48090"/>
                </a:lnTo>
                <a:lnTo>
                  <a:pt x="45830" y="48090"/>
                </a:lnTo>
                <a:lnTo>
                  <a:pt x="45840" y="48100"/>
                </a:lnTo>
                <a:lnTo>
                  <a:pt x="45850" y="48090"/>
                </a:lnTo>
                <a:lnTo>
                  <a:pt x="45860" y="48090"/>
                </a:lnTo>
                <a:lnTo>
                  <a:pt x="45880" y="48080"/>
                </a:lnTo>
                <a:lnTo>
                  <a:pt x="45890" y="48080"/>
                </a:lnTo>
                <a:lnTo>
                  <a:pt x="45890" y="48070"/>
                </a:lnTo>
                <a:lnTo>
                  <a:pt x="45900" y="48070"/>
                </a:lnTo>
                <a:lnTo>
                  <a:pt x="45910" y="48070"/>
                </a:lnTo>
                <a:lnTo>
                  <a:pt x="45920" y="48060"/>
                </a:lnTo>
                <a:lnTo>
                  <a:pt x="45940" y="48050"/>
                </a:lnTo>
                <a:lnTo>
                  <a:pt x="45950" y="48050"/>
                </a:lnTo>
                <a:lnTo>
                  <a:pt x="45960" y="48050"/>
                </a:lnTo>
                <a:lnTo>
                  <a:pt x="45970" y="48050"/>
                </a:lnTo>
                <a:lnTo>
                  <a:pt x="45980" y="48040"/>
                </a:lnTo>
                <a:lnTo>
                  <a:pt x="45990" y="48030"/>
                </a:lnTo>
                <a:lnTo>
                  <a:pt x="45990" y="48020"/>
                </a:lnTo>
                <a:lnTo>
                  <a:pt x="46010" y="48010"/>
                </a:lnTo>
                <a:lnTo>
                  <a:pt x="46010" y="48000"/>
                </a:lnTo>
                <a:lnTo>
                  <a:pt x="46020" y="48000"/>
                </a:lnTo>
                <a:lnTo>
                  <a:pt x="46020" y="47990"/>
                </a:lnTo>
                <a:lnTo>
                  <a:pt x="46030" y="47990"/>
                </a:lnTo>
                <a:lnTo>
                  <a:pt x="46040" y="47980"/>
                </a:lnTo>
                <a:lnTo>
                  <a:pt x="46050" y="47980"/>
                </a:lnTo>
                <a:lnTo>
                  <a:pt x="46060" y="47980"/>
                </a:lnTo>
                <a:lnTo>
                  <a:pt x="46070" y="47990"/>
                </a:lnTo>
                <a:lnTo>
                  <a:pt x="46080" y="48000"/>
                </a:lnTo>
                <a:lnTo>
                  <a:pt x="46100" y="48010"/>
                </a:lnTo>
                <a:lnTo>
                  <a:pt x="46100" y="48020"/>
                </a:lnTo>
                <a:lnTo>
                  <a:pt x="46110" y="48020"/>
                </a:lnTo>
                <a:lnTo>
                  <a:pt x="46120" y="48030"/>
                </a:lnTo>
                <a:lnTo>
                  <a:pt x="46140" y="48030"/>
                </a:lnTo>
                <a:lnTo>
                  <a:pt x="46150" y="48030"/>
                </a:lnTo>
                <a:lnTo>
                  <a:pt x="46170" y="48010"/>
                </a:lnTo>
                <a:lnTo>
                  <a:pt x="46180" y="48020"/>
                </a:lnTo>
                <a:lnTo>
                  <a:pt x="46190" y="48010"/>
                </a:lnTo>
                <a:lnTo>
                  <a:pt x="46210" y="48010"/>
                </a:lnTo>
                <a:lnTo>
                  <a:pt x="46230" y="48010"/>
                </a:lnTo>
                <a:lnTo>
                  <a:pt x="46240" y="48020"/>
                </a:lnTo>
                <a:lnTo>
                  <a:pt x="46250" y="48020"/>
                </a:lnTo>
                <a:lnTo>
                  <a:pt x="46260" y="48030"/>
                </a:lnTo>
                <a:lnTo>
                  <a:pt x="46260" y="48040"/>
                </a:lnTo>
                <a:lnTo>
                  <a:pt x="46260" y="48050"/>
                </a:lnTo>
                <a:lnTo>
                  <a:pt x="46260" y="48060"/>
                </a:lnTo>
                <a:lnTo>
                  <a:pt x="46250" y="48080"/>
                </a:lnTo>
                <a:lnTo>
                  <a:pt x="46240" y="48090"/>
                </a:lnTo>
                <a:lnTo>
                  <a:pt x="46240" y="48100"/>
                </a:lnTo>
                <a:lnTo>
                  <a:pt x="46240" y="48110"/>
                </a:lnTo>
                <a:lnTo>
                  <a:pt x="46250" y="48120"/>
                </a:lnTo>
                <a:lnTo>
                  <a:pt x="46260" y="48120"/>
                </a:lnTo>
                <a:lnTo>
                  <a:pt x="46270" y="48130"/>
                </a:lnTo>
                <a:lnTo>
                  <a:pt x="46280" y="48130"/>
                </a:lnTo>
                <a:lnTo>
                  <a:pt x="46300" y="48130"/>
                </a:lnTo>
                <a:lnTo>
                  <a:pt x="46310" y="48140"/>
                </a:lnTo>
                <a:lnTo>
                  <a:pt x="46330" y="48140"/>
                </a:lnTo>
                <a:lnTo>
                  <a:pt x="46340" y="48140"/>
                </a:lnTo>
                <a:lnTo>
                  <a:pt x="46350" y="48150"/>
                </a:lnTo>
                <a:lnTo>
                  <a:pt x="46360" y="48150"/>
                </a:lnTo>
                <a:lnTo>
                  <a:pt x="46360" y="48160"/>
                </a:lnTo>
                <a:lnTo>
                  <a:pt x="46370" y="48170"/>
                </a:lnTo>
                <a:lnTo>
                  <a:pt x="46370" y="48180"/>
                </a:lnTo>
                <a:lnTo>
                  <a:pt x="46380" y="48190"/>
                </a:lnTo>
                <a:lnTo>
                  <a:pt x="46390" y="48190"/>
                </a:lnTo>
                <a:lnTo>
                  <a:pt x="46390" y="48200"/>
                </a:lnTo>
                <a:lnTo>
                  <a:pt x="46410" y="48200"/>
                </a:lnTo>
                <a:lnTo>
                  <a:pt x="46420" y="48210"/>
                </a:lnTo>
                <a:lnTo>
                  <a:pt x="46430" y="48210"/>
                </a:lnTo>
                <a:lnTo>
                  <a:pt x="46440" y="48210"/>
                </a:lnTo>
                <a:lnTo>
                  <a:pt x="46450" y="48220"/>
                </a:lnTo>
                <a:lnTo>
                  <a:pt x="46460" y="48220"/>
                </a:lnTo>
                <a:lnTo>
                  <a:pt x="46470" y="48210"/>
                </a:lnTo>
                <a:lnTo>
                  <a:pt x="46480" y="48210"/>
                </a:lnTo>
                <a:lnTo>
                  <a:pt x="46490" y="48200"/>
                </a:lnTo>
                <a:lnTo>
                  <a:pt x="46500" y="48190"/>
                </a:lnTo>
                <a:lnTo>
                  <a:pt x="46510" y="48190"/>
                </a:lnTo>
                <a:lnTo>
                  <a:pt x="46520" y="48190"/>
                </a:lnTo>
                <a:lnTo>
                  <a:pt x="46530" y="48190"/>
                </a:lnTo>
                <a:lnTo>
                  <a:pt x="46540" y="48190"/>
                </a:lnTo>
                <a:lnTo>
                  <a:pt x="46550" y="48190"/>
                </a:lnTo>
                <a:lnTo>
                  <a:pt x="46550" y="48200"/>
                </a:lnTo>
                <a:lnTo>
                  <a:pt x="46560" y="48200"/>
                </a:lnTo>
                <a:lnTo>
                  <a:pt x="46570" y="48210"/>
                </a:lnTo>
                <a:lnTo>
                  <a:pt x="46580" y="48220"/>
                </a:lnTo>
                <a:lnTo>
                  <a:pt x="46590" y="48220"/>
                </a:lnTo>
                <a:lnTo>
                  <a:pt x="46600" y="48230"/>
                </a:lnTo>
                <a:lnTo>
                  <a:pt x="46610" y="48230"/>
                </a:lnTo>
                <a:lnTo>
                  <a:pt x="46630" y="48230"/>
                </a:lnTo>
                <a:lnTo>
                  <a:pt x="46640" y="48220"/>
                </a:lnTo>
                <a:lnTo>
                  <a:pt x="46640" y="48210"/>
                </a:lnTo>
                <a:lnTo>
                  <a:pt x="46650" y="48200"/>
                </a:lnTo>
                <a:lnTo>
                  <a:pt x="46660" y="48180"/>
                </a:lnTo>
                <a:lnTo>
                  <a:pt x="46660" y="48170"/>
                </a:lnTo>
                <a:lnTo>
                  <a:pt x="46670" y="48160"/>
                </a:lnTo>
                <a:lnTo>
                  <a:pt x="46670" y="48150"/>
                </a:lnTo>
                <a:lnTo>
                  <a:pt x="46680" y="48150"/>
                </a:lnTo>
                <a:lnTo>
                  <a:pt x="46690" y="48140"/>
                </a:lnTo>
                <a:lnTo>
                  <a:pt x="46700" y="48140"/>
                </a:lnTo>
                <a:lnTo>
                  <a:pt x="46710" y="48130"/>
                </a:lnTo>
                <a:lnTo>
                  <a:pt x="46720" y="48120"/>
                </a:lnTo>
                <a:lnTo>
                  <a:pt x="46730" y="48120"/>
                </a:lnTo>
                <a:lnTo>
                  <a:pt x="46740" y="48120"/>
                </a:lnTo>
                <a:lnTo>
                  <a:pt x="46750" y="48130"/>
                </a:lnTo>
                <a:lnTo>
                  <a:pt x="46750" y="48140"/>
                </a:lnTo>
                <a:lnTo>
                  <a:pt x="46760" y="48150"/>
                </a:lnTo>
                <a:lnTo>
                  <a:pt x="46770" y="48150"/>
                </a:lnTo>
                <a:lnTo>
                  <a:pt x="46780" y="48160"/>
                </a:lnTo>
                <a:lnTo>
                  <a:pt x="46800" y="48170"/>
                </a:lnTo>
                <a:lnTo>
                  <a:pt x="46810" y="48180"/>
                </a:lnTo>
                <a:lnTo>
                  <a:pt x="46820" y="48180"/>
                </a:lnTo>
                <a:lnTo>
                  <a:pt x="46830" y="48180"/>
                </a:lnTo>
                <a:lnTo>
                  <a:pt x="46840" y="48190"/>
                </a:lnTo>
                <a:lnTo>
                  <a:pt x="46850" y="48180"/>
                </a:lnTo>
                <a:lnTo>
                  <a:pt x="46860" y="48180"/>
                </a:lnTo>
                <a:lnTo>
                  <a:pt x="46880" y="48180"/>
                </a:lnTo>
                <a:lnTo>
                  <a:pt x="46890" y="48170"/>
                </a:lnTo>
                <a:lnTo>
                  <a:pt x="46900" y="48170"/>
                </a:lnTo>
                <a:lnTo>
                  <a:pt x="46910" y="48180"/>
                </a:lnTo>
                <a:lnTo>
                  <a:pt x="46920" y="48180"/>
                </a:lnTo>
                <a:lnTo>
                  <a:pt x="46930" y="48180"/>
                </a:lnTo>
                <a:lnTo>
                  <a:pt x="46940" y="48180"/>
                </a:lnTo>
                <a:lnTo>
                  <a:pt x="46950" y="48180"/>
                </a:lnTo>
                <a:lnTo>
                  <a:pt x="46960" y="48170"/>
                </a:lnTo>
                <a:lnTo>
                  <a:pt x="46970" y="48170"/>
                </a:lnTo>
                <a:lnTo>
                  <a:pt x="46980" y="48160"/>
                </a:lnTo>
                <a:lnTo>
                  <a:pt x="46990" y="48150"/>
                </a:lnTo>
                <a:lnTo>
                  <a:pt x="47010" y="48150"/>
                </a:lnTo>
                <a:lnTo>
                  <a:pt x="47020" y="48150"/>
                </a:lnTo>
                <a:lnTo>
                  <a:pt x="47030" y="48160"/>
                </a:lnTo>
                <a:lnTo>
                  <a:pt x="47040" y="48160"/>
                </a:lnTo>
                <a:lnTo>
                  <a:pt x="47050" y="48160"/>
                </a:lnTo>
                <a:lnTo>
                  <a:pt x="47060" y="48150"/>
                </a:lnTo>
                <a:lnTo>
                  <a:pt x="47070" y="48140"/>
                </a:lnTo>
                <a:lnTo>
                  <a:pt x="47070" y="48120"/>
                </a:lnTo>
                <a:lnTo>
                  <a:pt x="47060" y="48100"/>
                </a:lnTo>
                <a:lnTo>
                  <a:pt x="47060" y="48090"/>
                </a:lnTo>
                <a:lnTo>
                  <a:pt x="47060" y="48080"/>
                </a:lnTo>
                <a:lnTo>
                  <a:pt x="47060" y="48070"/>
                </a:lnTo>
                <a:lnTo>
                  <a:pt x="47060" y="48060"/>
                </a:lnTo>
                <a:lnTo>
                  <a:pt x="47060" y="48040"/>
                </a:lnTo>
                <a:lnTo>
                  <a:pt x="47070" y="48030"/>
                </a:lnTo>
                <a:lnTo>
                  <a:pt x="47080" y="48030"/>
                </a:lnTo>
                <a:lnTo>
                  <a:pt x="47090" y="48030"/>
                </a:lnTo>
                <a:lnTo>
                  <a:pt x="47110" y="48030"/>
                </a:lnTo>
                <a:lnTo>
                  <a:pt x="47120" y="48030"/>
                </a:lnTo>
                <a:lnTo>
                  <a:pt x="47130" y="48030"/>
                </a:lnTo>
                <a:lnTo>
                  <a:pt x="47140" y="48030"/>
                </a:lnTo>
                <a:lnTo>
                  <a:pt x="47150" y="48020"/>
                </a:lnTo>
                <a:lnTo>
                  <a:pt x="47160" y="48020"/>
                </a:lnTo>
                <a:lnTo>
                  <a:pt x="47160" y="48010"/>
                </a:lnTo>
                <a:lnTo>
                  <a:pt x="47170" y="48000"/>
                </a:lnTo>
                <a:lnTo>
                  <a:pt x="47180" y="48000"/>
                </a:lnTo>
                <a:lnTo>
                  <a:pt x="47190" y="48000"/>
                </a:lnTo>
                <a:lnTo>
                  <a:pt x="47200" y="48000"/>
                </a:lnTo>
                <a:lnTo>
                  <a:pt x="47210" y="48000"/>
                </a:lnTo>
                <a:lnTo>
                  <a:pt x="47220" y="48000"/>
                </a:lnTo>
                <a:lnTo>
                  <a:pt x="47230" y="48000"/>
                </a:lnTo>
                <a:lnTo>
                  <a:pt x="47240" y="48000"/>
                </a:lnTo>
                <a:lnTo>
                  <a:pt x="47250" y="48010"/>
                </a:lnTo>
                <a:lnTo>
                  <a:pt x="47260" y="48010"/>
                </a:lnTo>
                <a:lnTo>
                  <a:pt x="47270" y="48000"/>
                </a:lnTo>
                <a:lnTo>
                  <a:pt x="47280" y="47990"/>
                </a:lnTo>
                <a:lnTo>
                  <a:pt x="47290" y="47990"/>
                </a:lnTo>
                <a:lnTo>
                  <a:pt x="47300" y="47980"/>
                </a:lnTo>
                <a:lnTo>
                  <a:pt x="47310" y="47970"/>
                </a:lnTo>
                <a:lnTo>
                  <a:pt x="47320" y="47970"/>
                </a:lnTo>
                <a:lnTo>
                  <a:pt x="47330" y="47960"/>
                </a:lnTo>
                <a:lnTo>
                  <a:pt x="47340" y="47960"/>
                </a:lnTo>
                <a:lnTo>
                  <a:pt x="47350" y="47960"/>
                </a:lnTo>
                <a:lnTo>
                  <a:pt x="47350" y="47950"/>
                </a:lnTo>
                <a:lnTo>
                  <a:pt x="47360" y="47950"/>
                </a:lnTo>
                <a:lnTo>
                  <a:pt x="47370" y="47940"/>
                </a:lnTo>
                <a:lnTo>
                  <a:pt x="47370" y="47930"/>
                </a:lnTo>
                <a:lnTo>
                  <a:pt x="47380" y="47930"/>
                </a:lnTo>
                <a:lnTo>
                  <a:pt x="47390" y="47920"/>
                </a:lnTo>
                <a:lnTo>
                  <a:pt x="47400" y="47920"/>
                </a:lnTo>
                <a:lnTo>
                  <a:pt x="47400" y="47930"/>
                </a:lnTo>
                <a:lnTo>
                  <a:pt x="47410" y="47930"/>
                </a:lnTo>
                <a:lnTo>
                  <a:pt x="47420" y="47930"/>
                </a:lnTo>
                <a:lnTo>
                  <a:pt x="47430" y="47940"/>
                </a:lnTo>
                <a:lnTo>
                  <a:pt x="47440" y="47940"/>
                </a:lnTo>
                <a:lnTo>
                  <a:pt x="47450" y="47930"/>
                </a:lnTo>
                <a:lnTo>
                  <a:pt x="47460" y="47920"/>
                </a:lnTo>
                <a:lnTo>
                  <a:pt x="47470" y="47920"/>
                </a:lnTo>
                <a:lnTo>
                  <a:pt x="47480" y="47930"/>
                </a:lnTo>
                <a:lnTo>
                  <a:pt x="47490" y="47940"/>
                </a:lnTo>
                <a:lnTo>
                  <a:pt x="47500" y="47950"/>
                </a:lnTo>
                <a:lnTo>
                  <a:pt x="47510" y="47950"/>
                </a:lnTo>
                <a:lnTo>
                  <a:pt x="47520" y="47950"/>
                </a:lnTo>
                <a:lnTo>
                  <a:pt x="47530" y="47940"/>
                </a:lnTo>
                <a:lnTo>
                  <a:pt x="47540" y="47930"/>
                </a:lnTo>
                <a:lnTo>
                  <a:pt x="47550" y="47930"/>
                </a:lnTo>
                <a:lnTo>
                  <a:pt x="47550" y="47920"/>
                </a:lnTo>
                <a:lnTo>
                  <a:pt x="47550" y="47910"/>
                </a:lnTo>
                <a:lnTo>
                  <a:pt x="47550" y="47900"/>
                </a:lnTo>
                <a:lnTo>
                  <a:pt x="47550" y="47880"/>
                </a:lnTo>
                <a:lnTo>
                  <a:pt x="47550" y="47870"/>
                </a:lnTo>
                <a:lnTo>
                  <a:pt x="47550" y="47860"/>
                </a:lnTo>
                <a:lnTo>
                  <a:pt x="47560" y="47850"/>
                </a:lnTo>
                <a:lnTo>
                  <a:pt x="47570" y="47840"/>
                </a:lnTo>
                <a:lnTo>
                  <a:pt x="47580" y="47830"/>
                </a:lnTo>
                <a:lnTo>
                  <a:pt x="47580" y="47820"/>
                </a:lnTo>
                <a:lnTo>
                  <a:pt x="47590" y="47820"/>
                </a:lnTo>
                <a:lnTo>
                  <a:pt x="47600" y="47810"/>
                </a:lnTo>
                <a:lnTo>
                  <a:pt x="47610" y="47790"/>
                </a:lnTo>
                <a:lnTo>
                  <a:pt x="47600" y="47790"/>
                </a:lnTo>
                <a:lnTo>
                  <a:pt x="47590" y="47800"/>
                </a:lnTo>
                <a:lnTo>
                  <a:pt x="47580" y="47800"/>
                </a:lnTo>
                <a:lnTo>
                  <a:pt x="47570" y="47790"/>
                </a:lnTo>
                <a:lnTo>
                  <a:pt x="47570" y="47780"/>
                </a:lnTo>
                <a:lnTo>
                  <a:pt x="47570" y="47770"/>
                </a:lnTo>
                <a:lnTo>
                  <a:pt x="47570" y="47760"/>
                </a:lnTo>
                <a:lnTo>
                  <a:pt x="47570" y="47750"/>
                </a:lnTo>
                <a:lnTo>
                  <a:pt x="47570" y="47740"/>
                </a:lnTo>
                <a:lnTo>
                  <a:pt x="47580" y="47730"/>
                </a:lnTo>
                <a:lnTo>
                  <a:pt x="47590" y="47720"/>
                </a:lnTo>
                <a:lnTo>
                  <a:pt x="47600" y="47730"/>
                </a:lnTo>
                <a:lnTo>
                  <a:pt x="47610" y="47730"/>
                </a:lnTo>
                <a:lnTo>
                  <a:pt x="47620" y="47720"/>
                </a:lnTo>
                <a:lnTo>
                  <a:pt x="47630" y="47710"/>
                </a:lnTo>
                <a:lnTo>
                  <a:pt x="47630" y="47700"/>
                </a:lnTo>
                <a:lnTo>
                  <a:pt x="47630" y="47690"/>
                </a:lnTo>
                <a:lnTo>
                  <a:pt x="47640" y="47680"/>
                </a:lnTo>
                <a:lnTo>
                  <a:pt x="47640" y="47670"/>
                </a:lnTo>
                <a:lnTo>
                  <a:pt x="47650" y="47660"/>
                </a:lnTo>
                <a:lnTo>
                  <a:pt x="47660" y="47650"/>
                </a:lnTo>
                <a:lnTo>
                  <a:pt x="47670" y="47640"/>
                </a:lnTo>
                <a:lnTo>
                  <a:pt x="47680" y="47640"/>
                </a:lnTo>
                <a:lnTo>
                  <a:pt x="47690" y="47630"/>
                </a:lnTo>
                <a:lnTo>
                  <a:pt x="47710" y="47630"/>
                </a:lnTo>
                <a:lnTo>
                  <a:pt x="47710" y="47640"/>
                </a:lnTo>
                <a:lnTo>
                  <a:pt x="47730" y="47640"/>
                </a:lnTo>
                <a:lnTo>
                  <a:pt x="47740" y="47640"/>
                </a:lnTo>
                <a:lnTo>
                  <a:pt x="47750" y="47630"/>
                </a:lnTo>
                <a:lnTo>
                  <a:pt x="47770" y="47620"/>
                </a:lnTo>
                <a:lnTo>
                  <a:pt x="47780" y="47620"/>
                </a:lnTo>
                <a:lnTo>
                  <a:pt x="47790" y="47620"/>
                </a:lnTo>
                <a:lnTo>
                  <a:pt x="47800" y="47620"/>
                </a:lnTo>
                <a:lnTo>
                  <a:pt x="47820" y="47620"/>
                </a:lnTo>
                <a:lnTo>
                  <a:pt x="47830" y="47610"/>
                </a:lnTo>
                <a:lnTo>
                  <a:pt x="47840" y="47600"/>
                </a:lnTo>
                <a:lnTo>
                  <a:pt x="47850" y="47590"/>
                </a:lnTo>
                <a:lnTo>
                  <a:pt x="47860" y="47590"/>
                </a:lnTo>
                <a:lnTo>
                  <a:pt x="47870" y="47580"/>
                </a:lnTo>
                <a:lnTo>
                  <a:pt x="47870" y="47570"/>
                </a:lnTo>
                <a:lnTo>
                  <a:pt x="47880" y="47560"/>
                </a:lnTo>
                <a:lnTo>
                  <a:pt x="47890" y="47560"/>
                </a:lnTo>
                <a:lnTo>
                  <a:pt x="47900" y="47550"/>
                </a:lnTo>
                <a:lnTo>
                  <a:pt x="47910" y="47560"/>
                </a:lnTo>
                <a:lnTo>
                  <a:pt x="47910" y="47570"/>
                </a:lnTo>
                <a:lnTo>
                  <a:pt x="47920" y="47560"/>
                </a:lnTo>
                <a:lnTo>
                  <a:pt x="47920" y="47550"/>
                </a:lnTo>
                <a:lnTo>
                  <a:pt x="47930" y="47540"/>
                </a:lnTo>
                <a:lnTo>
                  <a:pt x="47940" y="47540"/>
                </a:lnTo>
                <a:lnTo>
                  <a:pt x="47950" y="47540"/>
                </a:lnTo>
                <a:lnTo>
                  <a:pt x="47960" y="47540"/>
                </a:lnTo>
                <a:lnTo>
                  <a:pt x="47960" y="47530"/>
                </a:lnTo>
                <a:lnTo>
                  <a:pt x="47970" y="47520"/>
                </a:lnTo>
                <a:lnTo>
                  <a:pt x="47970" y="47510"/>
                </a:lnTo>
                <a:lnTo>
                  <a:pt x="47970" y="47500"/>
                </a:lnTo>
                <a:lnTo>
                  <a:pt x="47970" y="47490"/>
                </a:lnTo>
                <a:lnTo>
                  <a:pt x="47970" y="47480"/>
                </a:lnTo>
                <a:lnTo>
                  <a:pt x="47970" y="47470"/>
                </a:lnTo>
                <a:lnTo>
                  <a:pt x="47970" y="47460"/>
                </a:lnTo>
                <a:lnTo>
                  <a:pt x="47970" y="47450"/>
                </a:lnTo>
                <a:lnTo>
                  <a:pt x="47980" y="47440"/>
                </a:lnTo>
                <a:lnTo>
                  <a:pt x="47990" y="47430"/>
                </a:lnTo>
                <a:lnTo>
                  <a:pt x="47990" y="47420"/>
                </a:lnTo>
                <a:lnTo>
                  <a:pt x="47990" y="47410"/>
                </a:lnTo>
                <a:lnTo>
                  <a:pt x="48000" y="47400"/>
                </a:lnTo>
                <a:lnTo>
                  <a:pt x="48010" y="47390"/>
                </a:lnTo>
                <a:lnTo>
                  <a:pt x="48020" y="47390"/>
                </a:lnTo>
                <a:lnTo>
                  <a:pt x="48020" y="47380"/>
                </a:lnTo>
                <a:lnTo>
                  <a:pt x="48030" y="47380"/>
                </a:lnTo>
                <a:lnTo>
                  <a:pt x="48040" y="47370"/>
                </a:lnTo>
                <a:lnTo>
                  <a:pt x="48040" y="47360"/>
                </a:lnTo>
                <a:lnTo>
                  <a:pt x="48050" y="47360"/>
                </a:lnTo>
                <a:lnTo>
                  <a:pt x="48050" y="47350"/>
                </a:lnTo>
                <a:lnTo>
                  <a:pt x="48070" y="47350"/>
                </a:lnTo>
                <a:lnTo>
                  <a:pt x="48080" y="47350"/>
                </a:lnTo>
                <a:lnTo>
                  <a:pt x="48090" y="47350"/>
                </a:lnTo>
                <a:lnTo>
                  <a:pt x="48100" y="47350"/>
                </a:lnTo>
                <a:lnTo>
                  <a:pt x="48110" y="47350"/>
                </a:lnTo>
                <a:lnTo>
                  <a:pt x="48120" y="47340"/>
                </a:lnTo>
                <a:lnTo>
                  <a:pt x="48130" y="47340"/>
                </a:lnTo>
                <a:lnTo>
                  <a:pt x="48140" y="47330"/>
                </a:lnTo>
                <a:lnTo>
                  <a:pt x="48160" y="47320"/>
                </a:lnTo>
                <a:lnTo>
                  <a:pt x="48170" y="47310"/>
                </a:lnTo>
                <a:lnTo>
                  <a:pt x="48180" y="47320"/>
                </a:lnTo>
                <a:lnTo>
                  <a:pt x="48200" y="47310"/>
                </a:lnTo>
                <a:lnTo>
                  <a:pt x="48210" y="47310"/>
                </a:lnTo>
                <a:lnTo>
                  <a:pt x="48210" y="47320"/>
                </a:lnTo>
                <a:lnTo>
                  <a:pt x="48220" y="47320"/>
                </a:lnTo>
                <a:lnTo>
                  <a:pt x="48230" y="47330"/>
                </a:lnTo>
                <a:lnTo>
                  <a:pt x="48240" y="47340"/>
                </a:lnTo>
                <a:lnTo>
                  <a:pt x="48240" y="47350"/>
                </a:lnTo>
                <a:lnTo>
                  <a:pt x="48240" y="47360"/>
                </a:lnTo>
                <a:lnTo>
                  <a:pt x="48240" y="47370"/>
                </a:lnTo>
                <a:lnTo>
                  <a:pt x="48250" y="47380"/>
                </a:lnTo>
                <a:lnTo>
                  <a:pt x="48260" y="47380"/>
                </a:lnTo>
                <a:lnTo>
                  <a:pt x="48260" y="47390"/>
                </a:lnTo>
                <a:lnTo>
                  <a:pt x="48270" y="47390"/>
                </a:lnTo>
                <a:lnTo>
                  <a:pt x="48280" y="47400"/>
                </a:lnTo>
                <a:lnTo>
                  <a:pt x="48290" y="47400"/>
                </a:lnTo>
                <a:lnTo>
                  <a:pt x="48300" y="47410"/>
                </a:lnTo>
                <a:lnTo>
                  <a:pt x="48310" y="47410"/>
                </a:lnTo>
                <a:lnTo>
                  <a:pt x="48320" y="47410"/>
                </a:lnTo>
                <a:lnTo>
                  <a:pt x="48330" y="47420"/>
                </a:lnTo>
                <a:lnTo>
                  <a:pt x="48340" y="47420"/>
                </a:lnTo>
                <a:lnTo>
                  <a:pt x="48340" y="47430"/>
                </a:lnTo>
                <a:lnTo>
                  <a:pt x="48350" y="47430"/>
                </a:lnTo>
                <a:lnTo>
                  <a:pt x="48360" y="47430"/>
                </a:lnTo>
                <a:lnTo>
                  <a:pt x="48370" y="47420"/>
                </a:lnTo>
                <a:lnTo>
                  <a:pt x="48380" y="47420"/>
                </a:lnTo>
                <a:lnTo>
                  <a:pt x="48380" y="47400"/>
                </a:lnTo>
                <a:lnTo>
                  <a:pt x="48390" y="47390"/>
                </a:lnTo>
                <a:lnTo>
                  <a:pt x="48390" y="47380"/>
                </a:lnTo>
                <a:lnTo>
                  <a:pt x="48400" y="47370"/>
                </a:lnTo>
                <a:lnTo>
                  <a:pt x="48410" y="47360"/>
                </a:lnTo>
                <a:lnTo>
                  <a:pt x="48420" y="47370"/>
                </a:lnTo>
                <a:lnTo>
                  <a:pt x="48430" y="47370"/>
                </a:lnTo>
                <a:lnTo>
                  <a:pt x="48440" y="47370"/>
                </a:lnTo>
                <a:lnTo>
                  <a:pt x="48450" y="47370"/>
                </a:lnTo>
                <a:lnTo>
                  <a:pt x="48450" y="47360"/>
                </a:lnTo>
                <a:lnTo>
                  <a:pt x="48460" y="47350"/>
                </a:lnTo>
                <a:lnTo>
                  <a:pt x="48460" y="47330"/>
                </a:lnTo>
                <a:lnTo>
                  <a:pt x="48470" y="47330"/>
                </a:lnTo>
                <a:lnTo>
                  <a:pt x="48480" y="47330"/>
                </a:lnTo>
                <a:lnTo>
                  <a:pt x="48490" y="47320"/>
                </a:lnTo>
                <a:lnTo>
                  <a:pt x="48500" y="47320"/>
                </a:lnTo>
                <a:lnTo>
                  <a:pt x="48500" y="47310"/>
                </a:lnTo>
                <a:lnTo>
                  <a:pt x="48510" y="47300"/>
                </a:lnTo>
                <a:lnTo>
                  <a:pt x="48510" y="47290"/>
                </a:lnTo>
                <a:lnTo>
                  <a:pt x="48520" y="47280"/>
                </a:lnTo>
                <a:lnTo>
                  <a:pt x="48520" y="47270"/>
                </a:lnTo>
                <a:lnTo>
                  <a:pt x="48520" y="47260"/>
                </a:lnTo>
                <a:lnTo>
                  <a:pt x="48530" y="47250"/>
                </a:lnTo>
                <a:lnTo>
                  <a:pt x="48550" y="47240"/>
                </a:lnTo>
                <a:lnTo>
                  <a:pt x="48560" y="47240"/>
                </a:lnTo>
                <a:lnTo>
                  <a:pt x="48570" y="47240"/>
                </a:lnTo>
                <a:lnTo>
                  <a:pt x="48580" y="47230"/>
                </a:lnTo>
                <a:lnTo>
                  <a:pt x="48580" y="47240"/>
                </a:lnTo>
                <a:lnTo>
                  <a:pt x="48600" y="47240"/>
                </a:lnTo>
                <a:lnTo>
                  <a:pt x="48600" y="47250"/>
                </a:lnTo>
                <a:lnTo>
                  <a:pt x="48610" y="47250"/>
                </a:lnTo>
                <a:lnTo>
                  <a:pt x="48630" y="47260"/>
                </a:lnTo>
                <a:lnTo>
                  <a:pt x="48630" y="47270"/>
                </a:lnTo>
                <a:lnTo>
                  <a:pt x="48640" y="47270"/>
                </a:lnTo>
                <a:lnTo>
                  <a:pt x="48650" y="47280"/>
                </a:lnTo>
                <a:lnTo>
                  <a:pt x="48660" y="47280"/>
                </a:lnTo>
                <a:lnTo>
                  <a:pt x="48670" y="47270"/>
                </a:lnTo>
                <a:lnTo>
                  <a:pt x="48680" y="47270"/>
                </a:lnTo>
                <a:lnTo>
                  <a:pt x="48690" y="47270"/>
                </a:lnTo>
                <a:lnTo>
                  <a:pt x="48700" y="47270"/>
                </a:lnTo>
                <a:lnTo>
                  <a:pt x="48710" y="47270"/>
                </a:lnTo>
                <a:lnTo>
                  <a:pt x="48720" y="47260"/>
                </a:lnTo>
                <a:lnTo>
                  <a:pt x="48730" y="47260"/>
                </a:lnTo>
                <a:lnTo>
                  <a:pt x="48740" y="47260"/>
                </a:lnTo>
                <a:lnTo>
                  <a:pt x="48750" y="47260"/>
                </a:lnTo>
                <a:lnTo>
                  <a:pt x="48760" y="47250"/>
                </a:lnTo>
                <a:lnTo>
                  <a:pt x="48770" y="47250"/>
                </a:lnTo>
                <a:lnTo>
                  <a:pt x="48780" y="47250"/>
                </a:lnTo>
                <a:lnTo>
                  <a:pt x="48790" y="47240"/>
                </a:lnTo>
                <a:lnTo>
                  <a:pt x="48800" y="47240"/>
                </a:lnTo>
                <a:lnTo>
                  <a:pt x="48800" y="47230"/>
                </a:lnTo>
                <a:lnTo>
                  <a:pt x="48810" y="47230"/>
                </a:lnTo>
                <a:lnTo>
                  <a:pt x="48820" y="47230"/>
                </a:lnTo>
                <a:lnTo>
                  <a:pt x="48830" y="47230"/>
                </a:lnTo>
                <a:lnTo>
                  <a:pt x="48840" y="47230"/>
                </a:lnTo>
                <a:lnTo>
                  <a:pt x="48850" y="47230"/>
                </a:lnTo>
                <a:lnTo>
                  <a:pt x="48860" y="47230"/>
                </a:lnTo>
                <a:lnTo>
                  <a:pt x="48870" y="47230"/>
                </a:lnTo>
                <a:lnTo>
                  <a:pt x="48890" y="47230"/>
                </a:lnTo>
                <a:lnTo>
                  <a:pt x="48890" y="47240"/>
                </a:lnTo>
                <a:lnTo>
                  <a:pt x="48900" y="47250"/>
                </a:lnTo>
                <a:lnTo>
                  <a:pt x="48910" y="47260"/>
                </a:lnTo>
                <a:lnTo>
                  <a:pt x="48920" y="47260"/>
                </a:lnTo>
                <a:lnTo>
                  <a:pt x="48930" y="47260"/>
                </a:lnTo>
                <a:lnTo>
                  <a:pt x="48940" y="47270"/>
                </a:lnTo>
                <a:lnTo>
                  <a:pt x="48950" y="47280"/>
                </a:lnTo>
                <a:lnTo>
                  <a:pt x="48960" y="47280"/>
                </a:lnTo>
                <a:lnTo>
                  <a:pt x="48970" y="47280"/>
                </a:lnTo>
                <a:lnTo>
                  <a:pt x="48980" y="47270"/>
                </a:lnTo>
                <a:lnTo>
                  <a:pt x="48990" y="47270"/>
                </a:lnTo>
                <a:lnTo>
                  <a:pt x="49000" y="47260"/>
                </a:lnTo>
                <a:lnTo>
                  <a:pt x="49010" y="47260"/>
                </a:lnTo>
                <a:lnTo>
                  <a:pt x="49020" y="47250"/>
                </a:lnTo>
                <a:lnTo>
                  <a:pt x="49030" y="47250"/>
                </a:lnTo>
                <a:lnTo>
                  <a:pt x="49040" y="47250"/>
                </a:lnTo>
                <a:lnTo>
                  <a:pt x="49050" y="47240"/>
                </a:lnTo>
                <a:lnTo>
                  <a:pt x="49060" y="47240"/>
                </a:lnTo>
                <a:lnTo>
                  <a:pt x="49070" y="47240"/>
                </a:lnTo>
                <a:lnTo>
                  <a:pt x="49080" y="47240"/>
                </a:lnTo>
                <a:lnTo>
                  <a:pt x="49090" y="47240"/>
                </a:lnTo>
                <a:lnTo>
                  <a:pt x="49100" y="47240"/>
                </a:lnTo>
                <a:lnTo>
                  <a:pt x="49110" y="47240"/>
                </a:lnTo>
                <a:lnTo>
                  <a:pt x="49120" y="47240"/>
                </a:lnTo>
                <a:lnTo>
                  <a:pt x="49130" y="47240"/>
                </a:lnTo>
                <a:lnTo>
                  <a:pt x="49140" y="47240"/>
                </a:lnTo>
                <a:lnTo>
                  <a:pt x="49150" y="47240"/>
                </a:lnTo>
                <a:lnTo>
                  <a:pt x="49170" y="47240"/>
                </a:lnTo>
                <a:lnTo>
                  <a:pt x="49180" y="47240"/>
                </a:lnTo>
                <a:lnTo>
                  <a:pt x="49190" y="47230"/>
                </a:lnTo>
                <a:lnTo>
                  <a:pt x="49200" y="47220"/>
                </a:lnTo>
                <a:lnTo>
                  <a:pt x="49210" y="47220"/>
                </a:lnTo>
                <a:lnTo>
                  <a:pt x="49210" y="47210"/>
                </a:lnTo>
                <a:lnTo>
                  <a:pt x="49220" y="47210"/>
                </a:lnTo>
                <a:lnTo>
                  <a:pt x="49230" y="47210"/>
                </a:lnTo>
                <a:lnTo>
                  <a:pt x="49240" y="47210"/>
                </a:lnTo>
                <a:lnTo>
                  <a:pt x="49250" y="47210"/>
                </a:lnTo>
                <a:lnTo>
                  <a:pt x="49260" y="47210"/>
                </a:lnTo>
                <a:lnTo>
                  <a:pt x="49280" y="47210"/>
                </a:lnTo>
                <a:lnTo>
                  <a:pt x="49290" y="47210"/>
                </a:lnTo>
                <a:lnTo>
                  <a:pt x="49300" y="47210"/>
                </a:lnTo>
                <a:lnTo>
                  <a:pt x="49320" y="47210"/>
                </a:lnTo>
                <a:lnTo>
                  <a:pt x="49330" y="47200"/>
                </a:lnTo>
                <a:lnTo>
                  <a:pt x="49340" y="47200"/>
                </a:lnTo>
                <a:lnTo>
                  <a:pt x="49350" y="47190"/>
                </a:lnTo>
                <a:lnTo>
                  <a:pt x="49360" y="47190"/>
                </a:lnTo>
                <a:lnTo>
                  <a:pt x="49370" y="47180"/>
                </a:lnTo>
                <a:lnTo>
                  <a:pt x="49370" y="47170"/>
                </a:lnTo>
                <a:lnTo>
                  <a:pt x="49380" y="47160"/>
                </a:lnTo>
                <a:lnTo>
                  <a:pt x="49380" y="47150"/>
                </a:lnTo>
                <a:lnTo>
                  <a:pt x="49390" y="47140"/>
                </a:lnTo>
                <a:lnTo>
                  <a:pt x="49400" y="47130"/>
                </a:lnTo>
                <a:lnTo>
                  <a:pt x="49410" y="47130"/>
                </a:lnTo>
                <a:lnTo>
                  <a:pt x="49420" y="47120"/>
                </a:lnTo>
                <a:lnTo>
                  <a:pt x="49420" y="47110"/>
                </a:lnTo>
                <a:lnTo>
                  <a:pt x="49430" y="47100"/>
                </a:lnTo>
                <a:lnTo>
                  <a:pt x="49430" y="47090"/>
                </a:lnTo>
                <a:lnTo>
                  <a:pt x="49430" y="47080"/>
                </a:lnTo>
                <a:lnTo>
                  <a:pt x="49420" y="47070"/>
                </a:lnTo>
                <a:lnTo>
                  <a:pt x="49410" y="47060"/>
                </a:lnTo>
                <a:lnTo>
                  <a:pt x="49410" y="47050"/>
                </a:lnTo>
                <a:lnTo>
                  <a:pt x="49410" y="47040"/>
                </a:lnTo>
                <a:lnTo>
                  <a:pt x="49410" y="47030"/>
                </a:lnTo>
                <a:lnTo>
                  <a:pt x="49410" y="47020"/>
                </a:lnTo>
                <a:lnTo>
                  <a:pt x="49410" y="47010"/>
                </a:lnTo>
                <a:lnTo>
                  <a:pt x="49420" y="47000"/>
                </a:lnTo>
                <a:lnTo>
                  <a:pt x="49420" y="46990"/>
                </a:lnTo>
                <a:lnTo>
                  <a:pt x="49420" y="46980"/>
                </a:lnTo>
                <a:lnTo>
                  <a:pt x="49420" y="46970"/>
                </a:lnTo>
                <a:lnTo>
                  <a:pt x="49420" y="46960"/>
                </a:lnTo>
                <a:lnTo>
                  <a:pt x="49430" y="46950"/>
                </a:lnTo>
                <a:lnTo>
                  <a:pt x="49440" y="46940"/>
                </a:lnTo>
                <a:lnTo>
                  <a:pt x="49450" y="46930"/>
                </a:lnTo>
                <a:lnTo>
                  <a:pt x="49450" y="46920"/>
                </a:lnTo>
                <a:lnTo>
                  <a:pt x="49450" y="46910"/>
                </a:lnTo>
                <a:lnTo>
                  <a:pt x="49460" y="46900"/>
                </a:lnTo>
                <a:lnTo>
                  <a:pt x="49460" y="46890"/>
                </a:lnTo>
                <a:lnTo>
                  <a:pt x="49470" y="46890"/>
                </a:lnTo>
                <a:lnTo>
                  <a:pt x="49480" y="46880"/>
                </a:lnTo>
                <a:lnTo>
                  <a:pt x="49490" y="46880"/>
                </a:lnTo>
                <a:lnTo>
                  <a:pt x="49500" y="46870"/>
                </a:lnTo>
                <a:lnTo>
                  <a:pt x="49510" y="46870"/>
                </a:lnTo>
                <a:lnTo>
                  <a:pt x="49520" y="46860"/>
                </a:lnTo>
                <a:lnTo>
                  <a:pt x="49530" y="46860"/>
                </a:lnTo>
                <a:lnTo>
                  <a:pt x="49540" y="46850"/>
                </a:lnTo>
                <a:lnTo>
                  <a:pt x="49550" y="46850"/>
                </a:lnTo>
                <a:lnTo>
                  <a:pt x="49560" y="46850"/>
                </a:lnTo>
                <a:lnTo>
                  <a:pt x="49560" y="46840"/>
                </a:lnTo>
                <a:lnTo>
                  <a:pt x="49570" y="46830"/>
                </a:lnTo>
                <a:lnTo>
                  <a:pt x="49580" y="46830"/>
                </a:lnTo>
                <a:lnTo>
                  <a:pt x="49590" y="46820"/>
                </a:lnTo>
                <a:lnTo>
                  <a:pt x="49600" y="46810"/>
                </a:lnTo>
                <a:lnTo>
                  <a:pt x="49610" y="46800"/>
                </a:lnTo>
                <a:lnTo>
                  <a:pt x="49620" y="46800"/>
                </a:lnTo>
                <a:lnTo>
                  <a:pt x="49620" y="46790"/>
                </a:lnTo>
                <a:lnTo>
                  <a:pt x="49630" y="46780"/>
                </a:lnTo>
                <a:lnTo>
                  <a:pt x="49640" y="46780"/>
                </a:lnTo>
                <a:lnTo>
                  <a:pt x="49650" y="46780"/>
                </a:lnTo>
                <a:lnTo>
                  <a:pt x="49660" y="46780"/>
                </a:lnTo>
                <a:lnTo>
                  <a:pt x="49670" y="46770"/>
                </a:lnTo>
                <a:lnTo>
                  <a:pt x="49680" y="46770"/>
                </a:lnTo>
                <a:lnTo>
                  <a:pt x="49690" y="46760"/>
                </a:lnTo>
                <a:lnTo>
                  <a:pt x="49700" y="46760"/>
                </a:lnTo>
                <a:lnTo>
                  <a:pt x="49710" y="46750"/>
                </a:lnTo>
                <a:lnTo>
                  <a:pt x="49710" y="46740"/>
                </a:lnTo>
                <a:lnTo>
                  <a:pt x="49710" y="46730"/>
                </a:lnTo>
                <a:lnTo>
                  <a:pt x="49710" y="46720"/>
                </a:lnTo>
                <a:lnTo>
                  <a:pt x="49700" y="46710"/>
                </a:lnTo>
                <a:lnTo>
                  <a:pt x="49690" y="46710"/>
                </a:lnTo>
                <a:lnTo>
                  <a:pt x="49690" y="46700"/>
                </a:lnTo>
                <a:lnTo>
                  <a:pt x="49700" y="46690"/>
                </a:lnTo>
                <a:lnTo>
                  <a:pt x="49700" y="46680"/>
                </a:lnTo>
                <a:lnTo>
                  <a:pt x="49710" y="46670"/>
                </a:lnTo>
                <a:lnTo>
                  <a:pt x="49710" y="46660"/>
                </a:lnTo>
                <a:lnTo>
                  <a:pt x="49720" y="46650"/>
                </a:lnTo>
                <a:lnTo>
                  <a:pt x="49720" y="46640"/>
                </a:lnTo>
                <a:lnTo>
                  <a:pt x="49730" y="46630"/>
                </a:lnTo>
                <a:lnTo>
                  <a:pt x="49740" y="46640"/>
                </a:lnTo>
                <a:lnTo>
                  <a:pt x="49750" y="46640"/>
                </a:lnTo>
                <a:lnTo>
                  <a:pt x="49760" y="46650"/>
                </a:lnTo>
                <a:lnTo>
                  <a:pt x="49770" y="46650"/>
                </a:lnTo>
                <a:lnTo>
                  <a:pt x="49780" y="46660"/>
                </a:lnTo>
                <a:lnTo>
                  <a:pt x="49790" y="46660"/>
                </a:lnTo>
                <a:lnTo>
                  <a:pt x="49800" y="46660"/>
                </a:lnTo>
                <a:lnTo>
                  <a:pt x="49810" y="46670"/>
                </a:lnTo>
                <a:lnTo>
                  <a:pt x="49820" y="46670"/>
                </a:lnTo>
                <a:lnTo>
                  <a:pt x="49830" y="46680"/>
                </a:lnTo>
                <a:lnTo>
                  <a:pt x="49840" y="46690"/>
                </a:lnTo>
                <a:lnTo>
                  <a:pt x="49850" y="46690"/>
                </a:lnTo>
                <a:lnTo>
                  <a:pt x="49850" y="46700"/>
                </a:lnTo>
                <a:lnTo>
                  <a:pt x="49860" y="46710"/>
                </a:lnTo>
                <a:lnTo>
                  <a:pt x="49860" y="46720"/>
                </a:lnTo>
                <a:lnTo>
                  <a:pt x="49860" y="46730"/>
                </a:lnTo>
                <a:lnTo>
                  <a:pt x="49860" y="46740"/>
                </a:lnTo>
                <a:lnTo>
                  <a:pt x="49860" y="46750"/>
                </a:lnTo>
                <a:lnTo>
                  <a:pt x="49870" y="46760"/>
                </a:lnTo>
                <a:lnTo>
                  <a:pt x="49880" y="46770"/>
                </a:lnTo>
                <a:lnTo>
                  <a:pt x="49890" y="46780"/>
                </a:lnTo>
                <a:lnTo>
                  <a:pt x="49900" y="46770"/>
                </a:lnTo>
                <a:lnTo>
                  <a:pt x="49910" y="46770"/>
                </a:lnTo>
                <a:lnTo>
                  <a:pt x="49920" y="46770"/>
                </a:lnTo>
                <a:lnTo>
                  <a:pt x="49930" y="46760"/>
                </a:lnTo>
                <a:lnTo>
                  <a:pt x="49940" y="46770"/>
                </a:lnTo>
                <a:lnTo>
                  <a:pt x="49950" y="46770"/>
                </a:lnTo>
                <a:lnTo>
                  <a:pt x="49950" y="46780"/>
                </a:lnTo>
                <a:lnTo>
                  <a:pt x="49950" y="46790"/>
                </a:lnTo>
                <a:lnTo>
                  <a:pt x="49950" y="46800"/>
                </a:lnTo>
                <a:lnTo>
                  <a:pt x="49940" y="46800"/>
                </a:lnTo>
                <a:lnTo>
                  <a:pt x="49940" y="46810"/>
                </a:lnTo>
                <a:lnTo>
                  <a:pt x="49940" y="46830"/>
                </a:lnTo>
                <a:lnTo>
                  <a:pt x="49950" y="46830"/>
                </a:lnTo>
                <a:lnTo>
                  <a:pt x="49960" y="46840"/>
                </a:lnTo>
                <a:lnTo>
                  <a:pt x="49970" y="46840"/>
                </a:lnTo>
                <a:lnTo>
                  <a:pt x="49980" y="46840"/>
                </a:lnTo>
                <a:lnTo>
                  <a:pt x="49990" y="46840"/>
                </a:lnTo>
                <a:lnTo>
                  <a:pt x="50000" y="46830"/>
                </a:lnTo>
                <a:lnTo>
                  <a:pt x="50010" y="46830"/>
                </a:lnTo>
                <a:lnTo>
                  <a:pt x="50010" y="46840"/>
                </a:lnTo>
                <a:lnTo>
                  <a:pt x="50020" y="46850"/>
                </a:lnTo>
                <a:lnTo>
                  <a:pt x="50030" y="46860"/>
                </a:lnTo>
                <a:lnTo>
                  <a:pt x="50030" y="46870"/>
                </a:lnTo>
                <a:lnTo>
                  <a:pt x="50030" y="46880"/>
                </a:lnTo>
                <a:lnTo>
                  <a:pt x="50030" y="46890"/>
                </a:lnTo>
                <a:lnTo>
                  <a:pt x="50030" y="46900"/>
                </a:lnTo>
                <a:lnTo>
                  <a:pt x="50040" y="46910"/>
                </a:lnTo>
                <a:lnTo>
                  <a:pt x="50050" y="46910"/>
                </a:lnTo>
                <a:lnTo>
                  <a:pt x="50060" y="46900"/>
                </a:lnTo>
                <a:lnTo>
                  <a:pt x="50070" y="46900"/>
                </a:lnTo>
                <a:lnTo>
                  <a:pt x="50080" y="46890"/>
                </a:lnTo>
                <a:lnTo>
                  <a:pt x="50080" y="46880"/>
                </a:lnTo>
                <a:lnTo>
                  <a:pt x="50080" y="46870"/>
                </a:lnTo>
                <a:lnTo>
                  <a:pt x="50090" y="46860"/>
                </a:lnTo>
                <a:lnTo>
                  <a:pt x="50100" y="46850"/>
                </a:lnTo>
                <a:lnTo>
                  <a:pt x="50110" y="46850"/>
                </a:lnTo>
                <a:lnTo>
                  <a:pt x="50120" y="46850"/>
                </a:lnTo>
                <a:lnTo>
                  <a:pt x="50130" y="46850"/>
                </a:lnTo>
                <a:lnTo>
                  <a:pt x="50140" y="46850"/>
                </a:lnTo>
                <a:lnTo>
                  <a:pt x="50150" y="46850"/>
                </a:lnTo>
                <a:lnTo>
                  <a:pt x="50160" y="46840"/>
                </a:lnTo>
                <a:lnTo>
                  <a:pt x="50180" y="46830"/>
                </a:lnTo>
                <a:lnTo>
                  <a:pt x="50190" y="46820"/>
                </a:lnTo>
                <a:lnTo>
                  <a:pt x="50200" y="46810"/>
                </a:lnTo>
                <a:lnTo>
                  <a:pt x="50200" y="46800"/>
                </a:lnTo>
                <a:lnTo>
                  <a:pt x="50200" y="46790"/>
                </a:lnTo>
                <a:lnTo>
                  <a:pt x="50210" y="46780"/>
                </a:lnTo>
                <a:lnTo>
                  <a:pt x="50220" y="46780"/>
                </a:lnTo>
                <a:lnTo>
                  <a:pt x="50220" y="46770"/>
                </a:lnTo>
                <a:lnTo>
                  <a:pt x="50230" y="46760"/>
                </a:lnTo>
                <a:lnTo>
                  <a:pt x="50240" y="46760"/>
                </a:lnTo>
                <a:lnTo>
                  <a:pt x="50240" y="46750"/>
                </a:lnTo>
                <a:lnTo>
                  <a:pt x="50250" y="46740"/>
                </a:lnTo>
                <a:lnTo>
                  <a:pt x="50260" y="46740"/>
                </a:lnTo>
                <a:lnTo>
                  <a:pt x="50270" y="46730"/>
                </a:lnTo>
                <a:lnTo>
                  <a:pt x="50270" y="46720"/>
                </a:lnTo>
                <a:lnTo>
                  <a:pt x="50280" y="46710"/>
                </a:lnTo>
                <a:lnTo>
                  <a:pt x="50290" y="46700"/>
                </a:lnTo>
                <a:lnTo>
                  <a:pt x="50300" y="46690"/>
                </a:lnTo>
                <a:lnTo>
                  <a:pt x="50300" y="46680"/>
                </a:lnTo>
                <a:lnTo>
                  <a:pt x="50310" y="46670"/>
                </a:lnTo>
                <a:lnTo>
                  <a:pt x="50310" y="46660"/>
                </a:lnTo>
                <a:lnTo>
                  <a:pt x="50320" y="46650"/>
                </a:lnTo>
                <a:lnTo>
                  <a:pt x="50330" y="46640"/>
                </a:lnTo>
                <a:lnTo>
                  <a:pt x="50340" y="46630"/>
                </a:lnTo>
                <a:lnTo>
                  <a:pt x="50350" y="46620"/>
                </a:lnTo>
                <a:lnTo>
                  <a:pt x="50360" y="46620"/>
                </a:lnTo>
                <a:lnTo>
                  <a:pt x="50370" y="46620"/>
                </a:lnTo>
                <a:lnTo>
                  <a:pt x="50390" y="46620"/>
                </a:lnTo>
                <a:lnTo>
                  <a:pt x="50400" y="46620"/>
                </a:lnTo>
                <a:lnTo>
                  <a:pt x="50410" y="46620"/>
                </a:lnTo>
                <a:lnTo>
                  <a:pt x="50420" y="46620"/>
                </a:lnTo>
                <a:lnTo>
                  <a:pt x="50430" y="46620"/>
                </a:lnTo>
                <a:lnTo>
                  <a:pt x="50430" y="46610"/>
                </a:lnTo>
                <a:lnTo>
                  <a:pt x="50440" y="46600"/>
                </a:lnTo>
                <a:lnTo>
                  <a:pt x="50450" y="46590"/>
                </a:lnTo>
                <a:lnTo>
                  <a:pt x="50450" y="46580"/>
                </a:lnTo>
                <a:lnTo>
                  <a:pt x="50450" y="46570"/>
                </a:lnTo>
                <a:lnTo>
                  <a:pt x="50460" y="46560"/>
                </a:lnTo>
                <a:lnTo>
                  <a:pt x="50470" y="46560"/>
                </a:lnTo>
                <a:lnTo>
                  <a:pt x="50480" y="46550"/>
                </a:lnTo>
                <a:lnTo>
                  <a:pt x="50490" y="46550"/>
                </a:lnTo>
                <a:lnTo>
                  <a:pt x="50500" y="46540"/>
                </a:lnTo>
                <a:lnTo>
                  <a:pt x="50520" y="46540"/>
                </a:lnTo>
                <a:lnTo>
                  <a:pt x="50520" y="46550"/>
                </a:lnTo>
                <a:lnTo>
                  <a:pt x="50530" y="46550"/>
                </a:lnTo>
                <a:lnTo>
                  <a:pt x="50540" y="46540"/>
                </a:lnTo>
                <a:lnTo>
                  <a:pt x="50560" y="46540"/>
                </a:lnTo>
                <a:lnTo>
                  <a:pt x="50570" y="46540"/>
                </a:lnTo>
                <a:lnTo>
                  <a:pt x="50570" y="46530"/>
                </a:lnTo>
                <a:lnTo>
                  <a:pt x="50580" y="46520"/>
                </a:lnTo>
                <a:lnTo>
                  <a:pt x="50580" y="46510"/>
                </a:lnTo>
                <a:lnTo>
                  <a:pt x="50580" y="46500"/>
                </a:lnTo>
                <a:lnTo>
                  <a:pt x="50580" y="46490"/>
                </a:lnTo>
                <a:lnTo>
                  <a:pt x="50590" y="46480"/>
                </a:lnTo>
                <a:lnTo>
                  <a:pt x="50600" y="46470"/>
                </a:lnTo>
                <a:lnTo>
                  <a:pt x="50600" y="46460"/>
                </a:lnTo>
                <a:lnTo>
                  <a:pt x="50610" y="46450"/>
                </a:lnTo>
                <a:lnTo>
                  <a:pt x="50620" y="46440"/>
                </a:lnTo>
                <a:lnTo>
                  <a:pt x="50620" y="46430"/>
                </a:lnTo>
                <a:lnTo>
                  <a:pt x="50630" y="46420"/>
                </a:lnTo>
                <a:lnTo>
                  <a:pt x="50640" y="46410"/>
                </a:lnTo>
                <a:lnTo>
                  <a:pt x="50640" y="46400"/>
                </a:lnTo>
                <a:lnTo>
                  <a:pt x="50650" y="46400"/>
                </a:lnTo>
                <a:lnTo>
                  <a:pt x="50660" y="46390"/>
                </a:lnTo>
                <a:lnTo>
                  <a:pt x="50670" y="46380"/>
                </a:lnTo>
                <a:lnTo>
                  <a:pt x="50670" y="46370"/>
                </a:lnTo>
                <a:lnTo>
                  <a:pt x="50680" y="46360"/>
                </a:lnTo>
                <a:lnTo>
                  <a:pt x="50690" y="46360"/>
                </a:lnTo>
                <a:lnTo>
                  <a:pt x="50690" y="46350"/>
                </a:lnTo>
                <a:lnTo>
                  <a:pt x="50690" y="46340"/>
                </a:lnTo>
                <a:lnTo>
                  <a:pt x="50700" y="46330"/>
                </a:lnTo>
                <a:lnTo>
                  <a:pt x="50710" y="46330"/>
                </a:lnTo>
                <a:lnTo>
                  <a:pt x="50720" y="46330"/>
                </a:lnTo>
                <a:lnTo>
                  <a:pt x="50730" y="46320"/>
                </a:lnTo>
                <a:lnTo>
                  <a:pt x="50740" y="46320"/>
                </a:lnTo>
                <a:lnTo>
                  <a:pt x="50750" y="46320"/>
                </a:lnTo>
                <a:lnTo>
                  <a:pt x="50760" y="46320"/>
                </a:lnTo>
                <a:lnTo>
                  <a:pt x="50770" y="46320"/>
                </a:lnTo>
                <a:lnTo>
                  <a:pt x="50780" y="46310"/>
                </a:lnTo>
                <a:lnTo>
                  <a:pt x="50790" y="46310"/>
                </a:lnTo>
                <a:lnTo>
                  <a:pt x="50790" y="46300"/>
                </a:lnTo>
                <a:lnTo>
                  <a:pt x="50800" y="46290"/>
                </a:lnTo>
                <a:lnTo>
                  <a:pt x="50800" y="46280"/>
                </a:lnTo>
                <a:lnTo>
                  <a:pt x="50810" y="46280"/>
                </a:lnTo>
                <a:lnTo>
                  <a:pt x="50810" y="46270"/>
                </a:lnTo>
                <a:lnTo>
                  <a:pt x="50810" y="46260"/>
                </a:lnTo>
                <a:lnTo>
                  <a:pt x="50820" y="46250"/>
                </a:lnTo>
                <a:lnTo>
                  <a:pt x="50820" y="46240"/>
                </a:lnTo>
                <a:lnTo>
                  <a:pt x="50830" y="46230"/>
                </a:lnTo>
                <a:lnTo>
                  <a:pt x="50840" y="46230"/>
                </a:lnTo>
                <a:lnTo>
                  <a:pt x="50850" y="46230"/>
                </a:lnTo>
                <a:lnTo>
                  <a:pt x="50870" y="46230"/>
                </a:lnTo>
                <a:lnTo>
                  <a:pt x="50870" y="46220"/>
                </a:lnTo>
                <a:lnTo>
                  <a:pt x="50880" y="46210"/>
                </a:lnTo>
                <a:lnTo>
                  <a:pt x="50890" y="46200"/>
                </a:lnTo>
                <a:lnTo>
                  <a:pt x="50900" y="46190"/>
                </a:lnTo>
                <a:lnTo>
                  <a:pt x="50910" y="46180"/>
                </a:lnTo>
                <a:lnTo>
                  <a:pt x="50900" y="46160"/>
                </a:lnTo>
                <a:lnTo>
                  <a:pt x="50900" y="46150"/>
                </a:lnTo>
                <a:lnTo>
                  <a:pt x="50900" y="46140"/>
                </a:lnTo>
                <a:lnTo>
                  <a:pt x="50900" y="46120"/>
                </a:lnTo>
                <a:lnTo>
                  <a:pt x="50900" y="46110"/>
                </a:lnTo>
                <a:lnTo>
                  <a:pt x="50910" y="46100"/>
                </a:lnTo>
                <a:lnTo>
                  <a:pt x="50920" y="46090"/>
                </a:lnTo>
                <a:lnTo>
                  <a:pt x="50930" y="46090"/>
                </a:lnTo>
                <a:lnTo>
                  <a:pt x="50940" y="46080"/>
                </a:lnTo>
                <a:lnTo>
                  <a:pt x="50950" y="46080"/>
                </a:lnTo>
                <a:lnTo>
                  <a:pt x="50960" y="46080"/>
                </a:lnTo>
                <a:lnTo>
                  <a:pt x="50970" y="46090"/>
                </a:lnTo>
                <a:lnTo>
                  <a:pt x="50970" y="46100"/>
                </a:lnTo>
                <a:lnTo>
                  <a:pt x="50970" y="46110"/>
                </a:lnTo>
                <a:lnTo>
                  <a:pt x="50970" y="46120"/>
                </a:lnTo>
                <a:lnTo>
                  <a:pt x="50960" y="46130"/>
                </a:lnTo>
                <a:lnTo>
                  <a:pt x="50960" y="46150"/>
                </a:lnTo>
                <a:lnTo>
                  <a:pt x="50970" y="46150"/>
                </a:lnTo>
                <a:lnTo>
                  <a:pt x="50980" y="46150"/>
                </a:lnTo>
                <a:lnTo>
                  <a:pt x="50990" y="46140"/>
                </a:lnTo>
                <a:lnTo>
                  <a:pt x="51000" y="46140"/>
                </a:lnTo>
                <a:lnTo>
                  <a:pt x="51010" y="46140"/>
                </a:lnTo>
                <a:lnTo>
                  <a:pt x="51020" y="46140"/>
                </a:lnTo>
                <a:lnTo>
                  <a:pt x="51030" y="46140"/>
                </a:lnTo>
                <a:lnTo>
                  <a:pt x="51030" y="46150"/>
                </a:lnTo>
                <a:lnTo>
                  <a:pt x="51040" y="46160"/>
                </a:lnTo>
                <a:lnTo>
                  <a:pt x="51050" y="46160"/>
                </a:lnTo>
                <a:lnTo>
                  <a:pt x="51060" y="46170"/>
                </a:lnTo>
                <a:lnTo>
                  <a:pt x="51070" y="46180"/>
                </a:lnTo>
                <a:lnTo>
                  <a:pt x="51090" y="46180"/>
                </a:lnTo>
                <a:lnTo>
                  <a:pt x="51090" y="46190"/>
                </a:lnTo>
                <a:lnTo>
                  <a:pt x="51100" y="46200"/>
                </a:lnTo>
                <a:lnTo>
                  <a:pt x="51110" y="46200"/>
                </a:lnTo>
                <a:lnTo>
                  <a:pt x="51130" y="46210"/>
                </a:lnTo>
                <a:lnTo>
                  <a:pt x="51150" y="46220"/>
                </a:lnTo>
                <a:lnTo>
                  <a:pt x="51170" y="46220"/>
                </a:lnTo>
                <a:lnTo>
                  <a:pt x="51180" y="46220"/>
                </a:lnTo>
                <a:lnTo>
                  <a:pt x="51190" y="46230"/>
                </a:lnTo>
                <a:lnTo>
                  <a:pt x="51200" y="46230"/>
                </a:lnTo>
                <a:lnTo>
                  <a:pt x="51210" y="46230"/>
                </a:lnTo>
                <a:lnTo>
                  <a:pt x="51220" y="46240"/>
                </a:lnTo>
                <a:lnTo>
                  <a:pt x="51230" y="46240"/>
                </a:lnTo>
                <a:lnTo>
                  <a:pt x="51240" y="46250"/>
                </a:lnTo>
                <a:lnTo>
                  <a:pt x="51240" y="46260"/>
                </a:lnTo>
                <a:lnTo>
                  <a:pt x="51240" y="46270"/>
                </a:lnTo>
                <a:lnTo>
                  <a:pt x="51250" y="46280"/>
                </a:lnTo>
                <a:lnTo>
                  <a:pt x="51260" y="46290"/>
                </a:lnTo>
                <a:lnTo>
                  <a:pt x="51260" y="46300"/>
                </a:lnTo>
                <a:lnTo>
                  <a:pt x="51270" y="46300"/>
                </a:lnTo>
                <a:lnTo>
                  <a:pt x="51280" y="46300"/>
                </a:lnTo>
                <a:lnTo>
                  <a:pt x="51290" y="46310"/>
                </a:lnTo>
                <a:lnTo>
                  <a:pt x="51300" y="46320"/>
                </a:lnTo>
                <a:lnTo>
                  <a:pt x="51310" y="46320"/>
                </a:lnTo>
                <a:lnTo>
                  <a:pt x="51320" y="46320"/>
                </a:lnTo>
                <a:lnTo>
                  <a:pt x="51330" y="46320"/>
                </a:lnTo>
                <a:lnTo>
                  <a:pt x="51340" y="46320"/>
                </a:lnTo>
                <a:lnTo>
                  <a:pt x="51350" y="46320"/>
                </a:lnTo>
                <a:lnTo>
                  <a:pt x="51360" y="46320"/>
                </a:lnTo>
                <a:lnTo>
                  <a:pt x="51370" y="46310"/>
                </a:lnTo>
                <a:lnTo>
                  <a:pt x="51380" y="46310"/>
                </a:lnTo>
                <a:lnTo>
                  <a:pt x="51390" y="46310"/>
                </a:lnTo>
                <a:lnTo>
                  <a:pt x="51400" y="46300"/>
                </a:lnTo>
                <a:lnTo>
                  <a:pt x="51410" y="46300"/>
                </a:lnTo>
                <a:lnTo>
                  <a:pt x="51420" y="46300"/>
                </a:lnTo>
                <a:lnTo>
                  <a:pt x="51430" y="46290"/>
                </a:lnTo>
                <a:lnTo>
                  <a:pt x="51440" y="46290"/>
                </a:lnTo>
                <a:lnTo>
                  <a:pt x="51450" y="46280"/>
                </a:lnTo>
                <a:lnTo>
                  <a:pt x="51460" y="46280"/>
                </a:lnTo>
                <a:lnTo>
                  <a:pt x="51470" y="46280"/>
                </a:lnTo>
                <a:lnTo>
                  <a:pt x="51480" y="46280"/>
                </a:lnTo>
                <a:lnTo>
                  <a:pt x="51490" y="46280"/>
                </a:lnTo>
                <a:lnTo>
                  <a:pt x="51500" y="46280"/>
                </a:lnTo>
                <a:lnTo>
                  <a:pt x="51510" y="46280"/>
                </a:lnTo>
                <a:lnTo>
                  <a:pt x="51520" y="46280"/>
                </a:lnTo>
                <a:lnTo>
                  <a:pt x="51530" y="46280"/>
                </a:lnTo>
                <a:lnTo>
                  <a:pt x="51540" y="46280"/>
                </a:lnTo>
                <a:lnTo>
                  <a:pt x="51550" y="46280"/>
                </a:lnTo>
                <a:lnTo>
                  <a:pt x="51510" y="46260"/>
                </a:lnTo>
                <a:lnTo>
                  <a:pt x="51500" y="46250"/>
                </a:lnTo>
                <a:lnTo>
                  <a:pt x="51470" y="46230"/>
                </a:lnTo>
                <a:lnTo>
                  <a:pt x="51460" y="46220"/>
                </a:lnTo>
                <a:lnTo>
                  <a:pt x="51420" y="46200"/>
                </a:lnTo>
                <a:lnTo>
                  <a:pt x="51410" y="46190"/>
                </a:lnTo>
                <a:lnTo>
                  <a:pt x="51380" y="46170"/>
                </a:lnTo>
                <a:lnTo>
                  <a:pt x="51370" y="46170"/>
                </a:lnTo>
                <a:lnTo>
                  <a:pt x="51370" y="46160"/>
                </a:lnTo>
                <a:lnTo>
                  <a:pt x="51330" y="46140"/>
                </a:lnTo>
                <a:lnTo>
                  <a:pt x="51300" y="46120"/>
                </a:lnTo>
                <a:lnTo>
                  <a:pt x="51290" y="46110"/>
                </a:lnTo>
                <a:lnTo>
                  <a:pt x="51250" y="46080"/>
                </a:lnTo>
                <a:lnTo>
                  <a:pt x="51240" y="46050"/>
                </a:lnTo>
                <a:lnTo>
                  <a:pt x="51240" y="46030"/>
                </a:lnTo>
                <a:lnTo>
                  <a:pt x="51240" y="46000"/>
                </a:lnTo>
                <a:lnTo>
                  <a:pt x="51240" y="45970"/>
                </a:lnTo>
                <a:lnTo>
                  <a:pt x="51240" y="45940"/>
                </a:lnTo>
                <a:lnTo>
                  <a:pt x="51240" y="45930"/>
                </a:lnTo>
                <a:lnTo>
                  <a:pt x="51240" y="45920"/>
                </a:lnTo>
                <a:lnTo>
                  <a:pt x="51240" y="45890"/>
                </a:lnTo>
                <a:lnTo>
                  <a:pt x="51230" y="45860"/>
                </a:lnTo>
                <a:lnTo>
                  <a:pt x="51230" y="45830"/>
                </a:lnTo>
                <a:lnTo>
                  <a:pt x="51230" y="45800"/>
                </a:lnTo>
                <a:lnTo>
                  <a:pt x="51230" y="45780"/>
                </a:lnTo>
                <a:lnTo>
                  <a:pt x="51230" y="45770"/>
                </a:lnTo>
                <a:lnTo>
                  <a:pt x="51230" y="45750"/>
                </a:lnTo>
                <a:lnTo>
                  <a:pt x="51230" y="45720"/>
                </a:lnTo>
                <a:lnTo>
                  <a:pt x="51220" y="45550"/>
                </a:lnTo>
                <a:lnTo>
                  <a:pt x="51210" y="45470"/>
                </a:lnTo>
                <a:lnTo>
                  <a:pt x="51210" y="45380"/>
                </a:lnTo>
                <a:lnTo>
                  <a:pt x="51200" y="45210"/>
                </a:lnTo>
                <a:lnTo>
                  <a:pt x="51190" y="45040"/>
                </a:lnTo>
                <a:lnTo>
                  <a:pt x="51190" y="45000"/>
                </a:lnTo>
                <a:lnTo>
                  <a:pt x="51180" y="44970"/>
                </a:lnTo>
                <a:lnTo>
                  <a:pt x="51180" y="44940"/>
                </a:lnTo>
                <a:lnTo>
                  <a:pt x="51180" y="44930"/>
                </a:lnTo>
                <a:lnTo>
                  <a:pt x="51180" y="44920"/>
                </a:lnTo>
                <a:lnTo>
                  <a:pt x="51180" y="44890"/>
                </a:lnTo>
                <a:lnTo>
                  <a:pt x="51180" y="44860"/>
                </a:lnTo>
                <a:lnTo>
                  <a:pt x="51180" y="44840"/>
                </a:lnTo>
                <a:lnTo>
                  <a:pt x="51180" y="44810"/>
                </a:lnTo>
                <a:lnTo>
                  <a:pt x="51180" y="44800"/>
                </a:lnTo>
                <a:lnTo>
                  <a:pt x="51170" y="44790"/>
                </a:lnTo>
                <a:lnTo>
                  <a:pt x="51170" y="44760"/>
                </a:lnTo>
                <a:lnTo>
                  <a:pt x="51170" y="44740"/>
                </a:lnTo>
                <a:lnTo>
                  <a:pt x="51170" y="44730"/>
                </a:lnTo>
                <a:lnTo>
                  <a:pt x="51170" y="44710"/>
                </a:lnTo>
                <a:lnTo>
                  <a:pt x="51170" y="44690"/>
                </a:lnTo>
                <a:lnTo>
                  <a:pt x="51170" y="44680"/>
                </a:lnTo>
                <a:lnTo>
                  <a:pt x="51170" y="44660"/>
                </a:lnTo>
                <a:lnTo>
                  <a:pt x="51170" y="44650"/>
                </a:lnTo>
                <a:lnTo>
                  <a:pt x="51170" y="44630"/>
                </a:lnTo>
                <a:lnTo>
                  <a:pt x="51170" y="44610"/>
                </a:lnTo>
                <a:lnTo>
                  <a:pt x="51160" y="44600"/>
                </a:lnTo>
                <a:lnTo>
                  <a:pt x="51160" y="44590"/>
                </a:lnTo>
                <a:lnTo>
                  <a:pt x="51160" y="44560"/>
                </a:lnTo>
                <a:lnTo>
                  <a:pt x="51160" y="44550"/>
                </a:lnTo>
                <a:lnTo>
                  <a:pt x="51160" y="44540"/>
                </a:lnTo>
                <a:lnTo>
                  <a:pt x="51160" y="44510"/>
                </a:lnTo>
                <a:lnTo>
                  <a:pt x="51160" y="44500"/>
                </a:lnTo>
                <a:lnTo>
                  <a:pt x="51160" y="44490"/>
                </a:lnTo>
                <a:lnTo>
                  <a:pt x="51160" y="44470"/>
                </a:lnTo>
                <a:lnTo>
                  <a:pt x="51160" y="44440"/>
                </a:lnTo>
                <a:lnTo>
                  <a:pt x="51150" y="44410"/>
                </a:lnTo>
                <a:lnTo>
                  <a:pt x="51150" y="44380"/>
                </a:lnTo>
                <a:lnTo>
                  <a:pt x="51150" y="44370"/>
                </a:lnTo>
                <a:lnTo>
                  <a:pt x="51150" y="44360"/>
                </a:lnTo>
                <a:lnTo>
                  <a:pt x="51150" y="44330"/>
                </a:lnTo>
                <a:lnTo>
                  <a:pt x="51150" y="44310"/>
                </a:lnTo>
                <a:lnTo>
                  <a:pt x="51150" y="44300"/>
                </a:lnTo>
                <a:lnTo>
                  <a:pt x="51150" y="44290"/>
                </a:lnTo>
                <a:lnTo>
                  <a:pt x="51150" y="44280"/>
                </a:lnTo>
                <a:lnTo>
                  <a:pt x="51150" y="44270"/>
                </a:lnTo>
                <a:lnTo>
                  <a:pt x="51150" y="44240"/>
                </a:lnTo>
                <a:lnTo>
                  <a:pt x="51150" y="44230"/>
                </a:lnTo>
                <a:lnTo>
                  <a:pt x="51150" y="44220"/>
                </a:lnTo>
                <a:lnTo>
                  <a:pt x="51150" y="44200"/>
                </a:lnTo>
                <a:lnTo>
                  <a:pt x="51150" y="44180"/>
                </a:lnTo>
                <a:lnTo>
                  <a:pt x="51150" y="44170"/>
                </a:lnTo>
                <a:lnTo>
                  <a:pt x="51150" y="44160"/>
                </a:lnTo>
                <a:lnTo>
                  <a:pt x="51150" y="44130"/>
                </a:lnTo>
                <a:lnTo>
                  <a:pt x="51150" y="44120"/>
                </a:lnTo>
                <a:lnTo>
                  <a:pt x="51140" y="44110"/>
                </a:lnTo>
                <a:lnTo>
                  <a:pt x="51140" y="44090"/>
                </a:lnTo>
                <a:lnTo>
                  <a:pt x="51140" y="44070"/>
                </a:lnTo>
                <a:lnTo>
                  <a:pt x="51140" y="44060"/>
                </a:lnTo>
                <a:lnTo>
                  <a:pt x="51140" y="44040"/>
                </a:lnTo>
                <a:lnTo>
                  <a:pt x="51140" y="44020"/>
                </a:lnTo>
                <a:lnTo>
                  <a:pt x="51140" y="44010"/>
                </a:lnTo>
                <a:lnTo>
                  <a:pt x="51140" y="43990"/>
                </a:lnTo>
                <a:lnTo>
                  <a:pt x="51140" y="43970"/>
                </a:lnTo>
                <a:lnTo>
                  <a:pt x="51140" y="43950"/>
                </a:lnTo>
                <a:lnTo>
                  <a:pt x="51140" y="43940"/>
                </a:lnTo>
                <a:lnTo>
                  <a:pt x="51140" y="43920"/>
                </a:lnTo>
                <a:lnTo>
                  <a:pt x="51130" y="43890"/>
                </a:lnTo>
                <a:lnTo>
                  <a:pt x="51130" y="43880"/>
                </a:lnTo>
                <a:lnTo>
                  <a:pt x="51130" y="43870"/>
                </a:lnTo>
                <a:lnTo>
                  <a:pt x="51130" y="43840"/>
                </a:lnTo>
                <a:lnTo>
                  <a:pt x="51130" y="43830"/>
                </a:lnTo>
                <a:lnTo>
                  <a:pt x="51130" y="43820"/>
                </a:lnTo>
                <a:lnTo>
                  <a:pt x="51130" y="43800"/>
                </a:lnTo>
                <a:lnTo>
                  <a:pt x="51130" y="43780"/>
                </a:lnTo>
                <a:lnTo>
                  <a:pt x="51130" y="43770"/>
                </a:lnTo>
                <a:lnTo>
                  <a:pt x="51130" y="43750"/>
                </a:lnTo>
                <a:lnTo>
                  <a:pt x="51130" y="43740"/>
                </a:lnTo>
                <a:lnTo>
                  <a:pt x="51130" y="43720"/>
                </a:lnTo>
                <a:lnTo>
                  <a:pt x="51130" y="43700"/>
                </a:lnTo>
                <a:lnTo>
                  <a:pt x="51120" y="43680"/>
                </a:lnTo>
                <a:lnTo>
                  <a:pt x="51120" y="43670"/>
                </a:lnTo>
                <a:lnTo>
                  <a:pt x="51120" y="43650"/>
                </a:lnTo>
                <a:lnTo>
                  <a:pt x="51120" y="43630"/>
                </a:lnTo>
                <a:lnTo>
                  <a:pt x="51120" y="43620"/>
                </a:lnTo>
                <a:lnTo>
                  <a:pt x="51120" y="43600"/>
                </a:lnTo>
                <a:lnTo>
                  <a:pt x="51120" y="43580"/>
                </a:lnTo>
                <a:lnTo>
                  <a:pt x="51120" y="43560"/>
                </a:lnTo>
                <a:lnTo>
                  <a:pt x="51110" y="43550"/>
                </a:lnTo>
                <a:lnTo>
                  <a:pt x="51100" y="43540"/>
                </a:lnTo>
                <a:lnTo>
                  <a:pt x="51080" y="43510"/>
                </a:lnTo>
                <a:lnTo>
                  <a:pt x="51060" y="43490"/>
                </a:lnTo>
                <a:lnTo>
                  <a:pt x="51040" y="43460"/>
                </a:lnTo>
                <a:lnTo>
                  <a:pt x="51030" y="43440"/>
                </a:lnTo>
                <a:lnTo>
                  <a:pt x="51010" y="43410"/>
                </a:lnTo>
                <a:lnTo>
                  <a:pt x="50990" y="43380"/>
                </a:lnTo>
                <a:lnTo>
                  <a:pt x="50970" y="43360"/>
                </a:lnTo>
                <a:lnTo>
                  <a:pt x="50950" y="43330"/>
                </a:lnTo>
                <a:lnTo>
                  <a:pt x="50930" y="43310"/>
                </a:lnTo>
                <a:lnTo>
                  <a:pt x="50910" y="43280"/>
                </a:lnTo>
                <a:lnTo>
                  <a:pt x="50890" y="43260"/>
                </a:lnTo>
                <a:lnTo>
                  <a:pt x="50870" y="43230"/>
                </a:lnTo>
                <a:lnTo>
                  <a:pt x="50860" y="43200"/>
                </a:lnTo>
                <a:lnTo>
                  <a:pt x="50840" y="43180"/>
                </a:lnTo>
                <a:lnTo>
                  <a:pt x="50830" y="43170"/>
                </a:lnTo>
                <a:lnTo>
                  <a:pt x="50590" y="42870"/>
                </a:lnTo>
                <a:lnTo>
                  <a:pt x="50440" y="42690"/>
                </a:lnTo>
                <a:lnTo>
                  <a:pt x="50370" y="42580"/>
                </a:lnTo>
                <a:lnTo>
                  <a:pt x="50360" y="42390"/>
                </a:lnTo>
                <a:lnTo>
                  <a:pt x="50350" y="42220"/>
                </a:lnTo>
                <a:lnTo>
                  <a:pt x="50340" y="42030"/>
                </a:lnTo>
                <a:lnTo>
                  <a:pt x="50340" y="41960"/>
                </a:lnTo>
                <a:lnTo>
                  <a:pt x="50530" y="41810"/>
                </a:lnTo>
                <a:lnTo>
                  <a:pt x="50770" y="41630"/>
                </a:lnTo>
                <a:lnTo>
                  <a:pt x="50820" y="41580"/>
                </a:lnTo>
                <a:lnTo>
                  <a:pt x="50860" y="41550"/>
                </a:lnTo>
                <a:lnTo>
                  <a:pt x="50890" y="41530"/>
                </a:lnTo>
                <a:lnTo>
                  <a:pt x="50900" y="41520"/>
                </a:lnTo>
                <a:lnTo>
                  <a:pt x="50920" y="41500"/>
                </a:lnTo>
                <a:lnTo>
                  <a:pt x="50950" y="41480"/>
                </a:lnTo>
                <a:lnTo>
                  <a:pt x="50960" y="41470"/>
                </a:lnTo>
                <a:lnTo>
                  <a:pt x="50970" y="41460"/>
                </a:lnTo>
                <a:lnTo>
                  <a:pt x="51000" y="41440"/>
                </a:lnTo>
                <a:lnTo>
                  <a:pt x="51030" y="41420"/>
                </a:lnTo>
                <a:lnTo>
                  <a:pt x="51050" y="41400"/>
                </a:lnTo>
                <a:lnTo>
                  <a:pt x="51060" y="41390"/>
                </a:lnTo>
                <a:lnTo>
                  <a:pt x="51070" y="41380"/>
                </a:lnTo>
                <a:lnTo>
                  <a:pt x="51080" y="41380"/>
                </a:lnTo>
                <a:lnTo>
                  <a:pt x="51080" y="41370"/>
                </a:lnTo>
                <a:lnTo>
                  <a:pt x="51100" y="41360"/>
                </a:lnTo>
                <a:lnTo>
                  <a:pt x="51110" y="41350"/>
                </a:lnTo>
                <a:lnTo>
                  <a:pt x="51120" y="41340"/>
                </a:lnTo>
                <a:lnTo>
                  <a:pt x="51140" y="41320"/>
                </a:lnTo>
                <a:lnTo>
                  <a:pt x="51170" y="41300"/>
                </a:lnTo>
                <a:lnTo>
                  <a:pt x="51180" y="41290"/>
                </a:lnTo>
                <a:lnTo>
                  <a:pt x="51200" y="41280"/>
                </a:lnTo>
                <a:lnTo>
                  <a:pt x="51230" y="41260"/>
                </a:lnTo>
                <a:lnTo>
                  <a:pt x="51270" y="41220"/>
                </a:lnTo>
                <a:lnTo>
                  <a:pt x="51280" y="41210"/>
                </a:lnTo>
                <a:lnTo>
                  <a:pt x="51300" y="41200"/>
                </a:lnTo>
                <a:lnTo>
                  <a:pt x="51310" y="41190"/>
                </a:lnTo>
                <a:lnTo>
                  <a:pt x="51330" y="41180"/>
                </a:lnTo>
                <a:lnTo>
                  <a:pt x="51330" y="41170"/>
                </a:lnTo>
                <a:lnTo>
                  <a:pt x="51340" y="41170"/>
                </a:lnTo>
                <a:lnTo>
                  <a:pt x="51350" y="41150"/>
                </a:lnTo>
                <a:lnTo>
                  <a:pt x="51360" y="41150"/>
                </a:lnTo>
                <a:lnTo>
                  <a:pt x="51370" y="41140"/>
                </a:lnTo>
                <a:lnTo>
                  <a:pt x="51380" y="41130"/>
                </a:lnTo>
                <a:lnTo>
                  <a:pt x="51390" y="41120"/>
                </a:lnTo>
                <a:lnTo>
                  <a:pt x="51410" y="41110"/>
                </a:lnTo>
                <a:lnTo>
                  <a:pt x="51440" y="41090"/>
                </a:lnTo>
                <a:lnTo>
                  <a:pt x="51460" y="41070"/>
                </a:lnTo>
                <a:lnTo>
                  <a:pt x="51480" y="41050"/>
                </a:lnTo>
                <a:lnTo>
                  <a:pt x="51500" y="41040"/>
                </a:lnTo>
                <a:lnTo>
                  <a:pt x="51520" y="41020"/>
                </a:lnTo>
                <a:lnTo>
                  <a:pt x="51550" y="41000"/>
                </a:lnTo>
                <a:lnTo>
                  <a:pt x="51560" y="40990"/>
                </a:lnTo>
                <a:lnTo>
                  <a:pt x="51560" y="40980"/>
                </a:lnTo>
                <a:lnTo>
                  <a:pt x="51580" y="40970"/>
                </a:lnTo>
                <a:lnTo>
                  <a:pt x="51590" y="40960"/>
                </a:lnTo>
                <a:lnTo>
                  <a:pt x="51600" y="40960"/>
                </a:lnTo>
                <a:lnTo>
                  <a:pt x="51610" y="40950"/>
                </a:lnTo>
                <a:lnTo>
                  <a:pt x="51620" y="40940"/>
                </a:lnTo>
                <a:lnTo>
                  <a:pt x="51630" y="40930"/>
                </a:lnTo>
                <a:lnTo>
                  <a:pt x="51640" y="40920"/>
                </a:lnTo>
                <a:lnTo>
                  <a:pt x="51650" y="40920"/>
                </a:lnTo>
                <a:lnTo>
                  <a:pt x="51660" y="40910"/>
                </a:lnTo>
                <a:lnTo>
                  <a:pt x="51690" y="40880"/>
                </a:lnTo>
                <a:lnTo>
                  <a:pt x="51720" y="40860"/>
                </a:lnTo>
                <a:lnTo>
                  <a:pt x="51730" y="40850"/>
                </a:lnTo>
                <a:lnTo>
                  <a:pt x="51760" y="40830"/>
                </a:lnTo>
                <a:lnTo>
                  <a:pt x="51780" y="40810"/>
                </a:lnTo>
                <a:lnTo>
                  <a:pt x="51790" y="40800"/>
                </a:lnTo>
                <a:lnTo>
                  <a:pt x="51810" y="40780"/>
                </a:lnTo>
                <a:lnTo>
                  <a:pt x="51830" y="40770"/>
                </a:lnTo>
                <a:lnTo>
                  <a:pt x="51840" y="40760"/>
                </a:lnTo>
                <a:lnTo>
                  <a:pt x="51860" y="40750"/>
                </a:lnTo>
                <a:lnTo>
                  <a:pt x="51880" y="40730"/>
                </a:lnTo>
                <a:lnTo>
                  <a:pt x="51910" y="40700"/>
                </a:lnTo>
                <a:lnTo>
                  <a:pt x="51950" y="40670"/>
                </a:lnTo>
                <a:lnTo>
                  <a:pt x="51960" y="40660"/>
                </a:lnTo>
                <a:lnTo>
                  <a:pt x="51970" y="40650"/>
                </a:lnTo>
                <a:lnTo>
                  <a:pt x="51990" y="40640"/>
                </a:lnTo>
                <a:lnTo>
                  <a:pt x="52010" y="40630"/>
                </a:lnTo>
                <a:lnTo>
                  <a:pt x="52040" y="40600"/>
                </a:lnTo>
                <a:lnTo>
                  <a:pt x="52060" y="40580"/>
                </a:lnTo>
                <a:lnTo>
                  <a:pt x="52080" y="40570"/>
                </a:lnTo>
                <a:lnTo>
                  <a:pt x="52110" y="40550"/>
                </a:lnTo>
                <a:lnTo>
                  <a:pt x="52150" y="40510"/>
                </a:lnTo>
                <a:lnTo>
                  <a:pt x="52180" y="40490"/>
                </a:lnTo>
                <a:lnTo>
                  <a:pt x="52210" y="40470"/>
                </a:lnTo>
                <a:lnTo>
                  <a:pt x="52240" y="40440"/>
                </a:lnTo>
                <a:lnTo>
                  <a:pt x="52270" y="40420"/>
                </a:lnTo>
                <a:lnTo>
                  <a:pt x="52290" y="40400"/>
                </a:lnTo>
                <a:lnTo>
                  <a:pt x="52310" y="40380"/>
                </a:lnTo>
                <a:lnTo>
                  <a:pt x="52320" y="40370"/>
                </a:lnTo>
                <a:lnTo>
                  <a:pt x="52350" y="40350"/>
                </a:lnTo>
                <a:lnTo>
                  <a:pt x="52370" y="40340"/>
                </a:lnTo>
                <a:lnTo>
                  <a:pt x="52380" y="40330"/>
                </a:lnTo>
                <a:lnTo>
                  <a:pt x="52390" y="40320"/>
                </a:lnTo>
                <a:lnTo>
                  <a:pt x="52420" y="40300"/>
                </a:lnTo>
                <a:lnTo>
                  <a:pt x="52440" y="40280"/>
                </a:lnTo>
                <a:lnTo>
                  <a:pt x="52480" y="40250"/>
                </a:lnTo>
                <a:lnTo>
                  <a:pt x="52520" y="40210"/>
                </a:lnTo>
                <a:lnTo>
                  <a:pt x="52550" y="40190"/>
                </a:lnTo>
                <a:lnTo>
                  <a:pt x="52580" y="40170"/>
                </a:lnTo>
                <a:lnTo>
                  <a:pt x="52600" y="40150"/>
                </a:lnTo>
                <a:lnTo>
                  <a:pt x="52630" y="40120"/>
                </a:lnTo>
                <a:lnTo>
                  <a:pt x="52660" y="40100"/>
                </a:lnTo>
                <a:lnTo>
                  <a:pt x="52670" y="40090"/>
                </a:lnTo>
                <a:lnTo>
                  <a:pt x="52690" y="40080"/>
                </a:lnTo>
                <a:lnTo>
                  <a:pt x="52720" y="40050"/>
                </a:lnTo>
                <a:lnTo>
                  <a:pt x="52730" y="40040"/>
                </a:lnTo>
                <a:lnTo>
                  <a:pt x="52750" y="40030"/>
                </a:lnTo>
                <a:lnTo>
                  <a:pt x="52770" y="40010"/>
                </a:lnTo>
                <a:lnTo>
                  <a:pt x="52780" y="40000"/>
                </a:lnTo>
                <a:lnTo>
                  <a:pt x="52830" y="39960"/>
                </a:lnTo>
                <a:lnTo>
                  <a:pt x="52850" y="39950"/>
                </a:lnTo>
                <a:lnTo>
                  <a:pt x="52870" y="39930"/>
                </a:lnTo>
                <a:lnTo>
                  <a:pt x="52910" y="39900"/>
                </a:lnTo>
                <a:lnTo>
                  <a:pt x="52930" y="39890"/>
                </a:lnTo>
                <a:lnTo>
                  <a:pt x="52950" y="39870"/>
                </a:lnTo>
                <a:lnTo>
                  <a:pt x="52970" y="39850"/>
                </a:lnTo>
                <a:lnTo>
                  <a:pt x="52980" y="39840"/>
                </a:lnTo>
                <a:lnTo>
                  <a:pt x="52990" y="39830"/>
                </a:lnTo>
                <a:lnTo>
                  <a:pt x="53070" y="39770"/>
                </a:lnTo>
                <a:lnTo>
                  <a:pt x="53100" y="39750"/>
                </a:lnTo>
                <a:lnTo>
                  <a:pt x="53120" y="39740"/>
                </a:lnTo>
                <a:lnTo>
                  <a:pt x="53120" y="39730"/>
                </a:lnTo>
                <a:lnTo>
                  <a:pt x="53130" y="39730"/>
                </a:lnTo>
                <a:lnTo>
                  <a:pt x="53150" y="39710"/>
                </a:lnTo>
                <a:lnTo>
                  <a:pt x="53160" y="39700"/>
                </a:lnTo>
                <a:lnTo>
                  <a:pt x="53190" y="39680"/>
                </a:lnTo>
                <a:lnTo>
                  <a:pt x="53200" y="39670"/>
                </a:lnTo>
                <a:lnTo>
                  <a:pt x="53230" y="39650"/>
                </a:lnTo>
                <a:lnTo>
                  <a:pt x="53260" y="39630"/>
                </a:lnTo>
                <a:lnTo>
                  <a:pt x="53270" y="39620"/>
                </a:lnTo>
                <a:lnTo>
                  <a:pt x="53290" y="39600"/>
                </a:lnTo>
                <a:lnTo>
                  <a:pt x="53310" y="39580"/>
                </a:lnTo>
                <a:lnTo>
                  <a:pt x="53340" y="39560"/>
                </a:lnTo>
                <a:lnTo>
                  <a:pt x="53370" y="39540"/>
                </a:lnTo>
                <a:lnTo>
                  <a:pt x="53400" y="39510"/>
                </a:lnTo>
                <a:lnTo>
                  <a:pt x="53440" y="39480"/>
                </a:lnTo>
                <a:lnTo>
                  <a:pt x="53470" y="39460"/>
                </a:lnTo>
                <a:lnTo>
                  <a:pt x="53490" y="39440"/>
                </a:lnTo>
                <a:lnTo>
                  <a:pt x="53510" y="39430"/>
                </a:lnTo>
                <a:lnTo>
                  <a:pt x="53530" y="39410"/>
                </a:lnTo>
                <a:lnTo>
                  <a:pt x="53560" y="39390"/>
                </a:lnTo>
                <a:lnTo>
                  <a:pt x="53590" y="39370"/>
                </a:lnTo>
                <a:lnTo>
                  <a:pt x="53610" y="39350"/>
                </a:lnTo>
                <a:lnTo>
                  <a:pt x="53660" y="39320"/>
                </a:lnTo>
                <a:lnTo>
                  <a:pt x="53680" y="39290"/>
                </a:lnTo>
                <a:lnTo>
                  <a:pt x="53710" y="39270"/>
                </a:lnTo>
                <a:lnTo>
                  <a:pt x="53740" y="39250"/>
                </a:lnTo>
                <a:lnTo>
                  <a:pt x="53770" y="39230"/>
                </a:lnTo>
                <a:lnTo>
                  <a:pt x="53780" y="39220"/>
                </a:lnTo>
                <a:lnTo>
                  <a:pt x="53800" y="39200"/>
                </a:lnTo>
                <a:lnTo>
                  <a:pt x="53810" y="39190"/>
                </a:lnTo>
                <a:lnTo>
                  <a:pt x="53840" y="39170"/>
                </a:lnTo>
                <a:lnTo>
                  <a:pt x="53860" y="39160"/>
                </a:lnTo>
                <a:lnTo>
                  <a:pt x="53870" y="39150"/>
                </a:lnTo>
                <a:lnTo>
                  <a:pt x="53880" y="39140"/>
                </a:lnTo>
                <a:lnTo>
                  <a:pt x="53890" y="39130"/>
                </a:lnTo>
                <a:lnTo>
                  <a:pt x="53900" y="39120"/>
                </a:lnTo>
                <a:lnTo>
                  <a:pt x="53900" y="39110"/>
                </a:lnTo>
                <a:lnTo>
                  <a:pt x="53900" y="39090"/>
                </a:lnTo>
                <a:lnTo>
                  <a:pt x="53910" y="39080"/>
                </a:lnTo>
                <a:lnTo>
                  <a:pt x="53910" y="39070"/>
                </a:lnTo>
                <a:lnTo>
                  <a:pt x="53910" y="39050"/>
                </a:lnTo>
                <a:lnTo>
                  <a:pt x="53920" y="39020"/>
                </a:lnTo>
                <a:lnTo>
                  <a:pt x="53920" y="39010"/>
                </a:lnTo>
                <a:lnTo>
                  <a:pt x="53920" y="39000"/>
                </a:lnTo>
                <a:lnTo>
                  <a:pt x="53930" y="38980"/>
                </a:lnTo>
                <a:lnTo>
                  <a:pt x="53930" y="38960"/>
                </a:lnTo>
                <a:lnTo>
                  <a:pt x="53940" y="38940"/>
                </a:lnTo>
                <a:lnTo>
                  <a:pt x="53940" y="38930"/>
                </a:lnTo>
                <a:lnTo>
                  <a:pt x="53940" y="38910"/>
                </a:lnTo>
                <a:lnTo>
                  <a:pt x="53950" y="38890"/>
                </a:lnTo>
                <a:lnTo>
                  <a:pt x="53950" y="38870"/>
                </a:lnTo>
                <a:lnTo>
                  <a:pt x="53960" y="38860"/>
                </a:lnTo>
                <a:lnTo>
                  <a:pt x="53960" y="38840"/>
                </a:lnTo>
                <a:lnTo>
                  <a:pt x="53970" y="38820"/>
                </a:lnTo>
                <a:lnTo>
                  <a:pt x="53980" y="38770"/>
                </a:lnTo>
                <a:lnTo>
                  <a:pt x="53990" y="38720"/>
                </a:lnTo>
                <a:lnTo>
                  <a:pt x="53990" y="38700"/>
                </a:lnTo>
                <a:lnTo>
                  <a:pt x="54000" y="38680"/>
                </a:lnTo>
                <a:lnTo>
                  <a:pt x="54000" y="38660"/>
                </a:lnTo>
                <a:lnTo>
                  <a:pt x="54010" y="38630"/>
                </a:lnTo>
                <a:lnTo>
                  <a:pt x="54020" y="38570"/>
                </a:lnTo>
                <a:lnTo>
                  <a:pt x="54030" y="38540"/>
                </a:lnTo>
                <a:lnTo>
                  <a:pt x="54030" y="38530"/>
                </a:lnTo>
                <a:lnTo>
                  <a:pt x="54040" y="38520"/>
                </a:lnTo>
                <a:lnTo>
                  <a:pt x="54040" y="38480"/>
                </a:lnTo>
                <a:lnTo>
                  <a:pt x="54050" y="38470"/>
                </a:lnTo>
                <a:lnTo>
                  <a:pt x="54050" y="38450"/>
                </a:lnTo>
                <a:lnTo>
                  <a:pt x="54060" y="38430"/>
                </a:lnTo>
                <a:lnTo>
                  <a:pt x="54060" y="38410"/>
                </a:lnTo>
                <a:lnTo>
                  <a:pt x="54060" y="38390"/>
                </a:lnTo>
                <a:lnTo>
                  <a:pt x="54070" y="38380"/>
                </a:lnTo>
                <a:lnTo>
                  <a:pt x="54070" y="38360"/>
                </a:lnTo>
                <a:lnTo>
                  <a:pt x="54080" y="38340"/>
                </a:lnTo>
                <a:lnTo>
                  <a:pt x="54080" y="38330"/>
                </a:lnTo>
                <a:lnTo>
                  <a:pt x="54080" y="38310"/>
                </a:lnTo>
                <a:lnTo>
                  <a:pt x="54090" y="38300"/>
                </a:lnTo>
                <a:lnTo>
                  <a:pt x="54090" y="38290"/>
                </a:lnTo>
                <a:lnTo>
                  <a:pt x="54090" y="38280"/>
                </a:lnTo>
                <a:lnTo>
                  <a:pt x="54090" y="38270"/>
                </a:lnTo>
                <a:lnTo>
                  <a:pt x="54100" y="38260"/>
                </a:lnTo>
                <a:lnTo>
                  <a:pt x="54100" y="38220"/>
                </a:lnTo>
                <a:lnTo>
                  <a:pt x="54110" y="38200"/>
                </a:lnTo>
                <a:lnTo>
                  <a:pt x="54120" y="38170"/>
                </a:lnTo>
                <a:lnTo>
                  <a:pt x="54120" y="38150"/>
                </a:lnTo>
                <a:lnTo>
                  <a:pt x="54130" y="38120"/>
                </a:lnTo>
                <a:lnTo>
                  <a:pt x="54130" y="38100"/>
                </a:lnTo>
                <a:lnTo>
                  <a:pt x="54140" y="38080"/>
                </a:lnTo>
                <a:lnTo>
                  <a:pt x="54140" y="38050"/>
                </a:lnTo>
                <a:lnTo>
                  <a:pt x="54150" y="38030"/>
                </a:lnTo>
                <a:lnTo>
                  <a:pt x="54150" y="38010"/>
                </a:lnTo>
                <a:lnTo>
                  <a:pt x="54160" y="37970"/>
                </a:lnTo>
                <a:lnTo>
                  <a:pt x="54160" y="37960"/>
                </a:lnTo>
                <a:lnTo>
                  <a:pt x="54170" y="37960"/>
                </a:lnTo>
                <a:lnTo>
                  <a:pt x="54170" y="37920"/>
                </a:lnTo>
                <a:lnTo>
                  <a:pt x="54180" y="37900"/>
                </a:lnTo>
                <a:lnTo>
                  <a:pt x="54190" y="37870"/>
                </a:lnTo>
                <a:lnTo>
                  <a:pt x="54190" y="37850"/>
                </a:lnTo>
                <a:lnTo>
                  <a:pt x="54200" y="37810"/>
                </a:lnTo>
                <a:lnTo>
                  <a:pt x="54200" y="37800"/>
                </a:lnTo>
                <a:lnTo>
                  <a:pt x="54210" y="37790"/>
                </a:lnTo>
                <a:lnTo>
                  <a:pt x="54220" y="37740"/>
                </a:lnTo>
                <a:lnTo>
                  <a:pt x="54230" y="37690"/>
                </a:lnTo>
                <a:lnTo>
                  <a:pt x="54230" y="37670"/>
                </a:lnTo>
                <a:lnTo>
                  <a:pt x="54240" y="37640"/>
                </a:lnTo>
                <a:lnTo>
                  <a:pt x="54250" y="37580"/>
                </a:lnTo>
                <a:lnTo>
                  <a:pt x="54260" y="37550"/>
                </a:lnTo>
                <a:lnTo>
                  <a:pt x="54260" y="37540"/>
                </a:lnTo>
                <a:lnTo>
                  <a:pt x="54270" y="37530"/>
                </a:lnTo>
                <a:lnTo>
                  <a:pt x="54270" y="37500"/>
                </a:lnTo>
                <a:lnTo>
                  <a:pt x="54280" y="37480"/>
                </a:lnTo>
                <a:lnTo>
                  <a:pt x="54290" y="37470"/>
                </a:lnTo>
                <a:lnTo>
                  <a:pt x="54310" y="37460"/>
                </a:lnTo>
                <a:lnTo>
                  <a:pt x="54340" y="37440"/>
                </a:lnTo>
                <a:lnTo>
                  <a:pt x="54370" y="37420"/>
                </a:lnTo>
                <a:lnTo>
                  <a:pt x="54400" y="37410"/>
                </a:lnTo>
                <a:lnTo>
                  <a:pt x="54460" y="37370"/>
                </a:lnTo>
                <a:lnTo>
                  <a:pt x="54510" y="37340"/>
                </a:lnTo>
                <a:lnTo>
                  <a:pt x="54540" y="37320"/>
                </a:lnTo>
                <a:lnTo>
                  <a:pt x="54590" y="37300"/>
                </a:lnTo>
                <a:lnTo>
                  <a:pt x="54610" y="37280"/>
                </a:lnTo>
                <a:lnTo>
                  <a:pt x="54630" y="37270"/>
                </a:lnTo>
                <a:lnTo>
                  <a:pt x="54670" y="37250"/>
                </a:lnTo>
                <a:lnTo>
                  <a:pt x="54690" y="37240"/>
                </a:lnTo>
                <a:lnTo>
                  <a:pt x="54750" y="37210"/>
                </a:lnTo>
                <a:lnTo>
                  <a:pt x="54770" y="37190"/>
                </a:lnTo>
                <a:lnTo>
                  <a:pt x="54790" y="37180"/>
                </a:lnTo>
                <a:lnTo>
                  <a:pt x="54810" y="37170"/>
                </a:lnTo>
                <a:lnTo>
                  <a:pt x="54840" y="37150"/>
                </a:lnTo>
                <a:lnTo>
                  <a:pt x="54870" y="37140"/>
                </a:lnTo>
                <a:lnTo>
                  <a:pt x="54880" y="37130"/>
                </a:lnTo>
                <a:lnTo>
                  <a:pt x="54890" y="37120"/>
                </a:lnTo>
                <a:lnTo>
                  <a:pt x="54920" y="37110"/>
                </a:lnTo>
                <a:lnTo>
                  <a:pt x="54930" y="37100"/>
                </a:lnTo>
                <a:lnTo>
                  <a:pt x="54940" y="37090"/>
                </a:lnTo>
                <a:lnTo>
                  <a:pt x="54980" y="37070"/>
                </a:lnTo>
                <a:lnTo>
                  <a:pt x="55010" y="37050"/>
                </a:lnTo>
                <a:lnTo>
                  <a:pt x="55060" y="37020"/>
                </a:lnTo>
                <a:lnTo>
                  <a:pt x="55090" y="37010"/>
                </a:lnTo>
                <a:lnTo>
                  <a:pt x="55140" y="36980"/>
                </a:lnTo>
                <a:lnTo>
                  <a:pt x="55170" y="36960"/>
                </a:lnTo>
                <a:lnTo>
                  <a:pt x="55230" y="36930"/>
                </a:lnTo>
                <a:lnTo>
                  <a:pt x="55250" y="36910"/>
                </a:lnTo>
                <a:lnTo>
                  <a:pt x="55280" y="36900"/>
                </a:lnTo>
                <a:lnTo>
                  <a:pt x="55310" y="36880"/>
                </a:lnTo>
                <a:lnTo>
                  <a:pt x="55320" y="36870"/>
                </a:lnTo>
                <a:lnTo>
                  <a:pt x="55370" y="36840"/>
                </a:lnTo>
                <a:lnTo>
                  <a:pt x="55390" y="36830"/>
                </a:lnTo>
                <a:lnTo>
                  <a:pt x="55440" y="36800"/>
                </a:lnTo>
                <a:lnTo>
                  <a:pt x="55480" y="36780"/>
                </a:lnTo>
                <a:lnTo>
                  <a:pt x="55510" y="36760"/>
                </a:lnTo>
                <a:lnTo>
                  <a:pt x="55560" y="36730"/>
                </a:lnTo>
                <a:lnTo>
                  <a:pt x="55570" y="36730"/>
                </a:lnTo>
                <a:lnTo>
                  <a:pt x="55610" y="36710"/>
                </a:lnTo>
                <a:lnTo>
                  <a:pt x="55670" y="36670"/>
                </a:lnTo>
                <a:lnTo>
                  <a:pt x="55730" y="36630"/>
                </a:lnTo>
                <a:lnTo>
                  <a:pt x="55750" y="36620"/>
                </a:lnTo>
                <a:lnTo>
                  <a:pt x="55790" y="36600"/>
                </a:lnTo>
                <a:lnTo>
                  <a:pt x="55860" y="36560"/>
                </a:lnTo>
                <a:lnTo>
                  <a:pt x="55870" y="36550"/>
                </a:lnTo>
                <a:lnTo>
                  <a:pt x="55920" y="36530"/>
                </a:lnTo>
                <a:lnTo>
                  <a:pt x="55980" y="36490"/>
                </a:lnTo>
                <a:lnTo>
                  <a:pt x="56020" y="36470"/>
                </a:lnTo>
                <a:lnTo>
                  <a:pt x="56060" y="36450"/>
                </a:lnTo>
                <a:lnTo>
                  <a:pt x="56080" y="36440"/>
                </a:lnTo>
                <a:lnTo>
                  <a:pt x="56120" y="36410"/>
                </a:lnTo>
                <a:lnTo>
                  <a:pt x="56170" y="36380"/>
                </a:lnTo>
                <a:lnTo>
                  <a:pt x="56180" y="36380"/>
                </a:lnTo>
                <a:lnTo>
                  <a:pt x="56210" y="36360"/>
                </a:lnTo>
                <a:lnTo>
                  <a:pt x="56280" y="36320"/>
                </a:lnTo>
                <a:lnTo>
                  <a:pt x="56330" y="36290"/>
                </a:lnTo>
                <a:lnTo>
                  <a:pt x="56390" y="36250"/>
                </a:lnTo>
                <a:lnTo>
                  <a:pt x="56460" y="36210"/>
                </a:lnTo>
                <a:lnTo>
                  <a:pt x="56480" y="36200"/>
                </a:lnTo>
                <a:lnTo>
                  <a:pt x="56500" y="36190"/>
                </a:lnTo>
                <a:lnTo>
                  <a:pt x="56520" y="36180"/>
                </a:lnTo>
                <a:lnTo>
                  <a:pt x="56590" y="36140"/>
                </a:lnTo>
                <a:lnTo>
                  <a:pt x="56620" y="36120"/>
                </a:lnTo>
                <a:lnTo>
                  <a:pt x="56650" y="36110"/>
                </a:lnTo>
                <a:lnTo>
                  <a:pt x="56670" y="36090"/>
                </a:lnTo>
                <a:lnTo>
                  <a:pt x="56710" y="36070"/>
                </a:lnTo>
                <a:lnTo>
                  <a:pt x="56750" y="36050"/>
                </a:lnTo>
                <a:lnTo>
                  <a:pt x="56780" y="36030"/>
                </a:lnTo>
                <a:lnTo>
                  <a:pt x="56840" y="36000"/>
                </a:lnTo>
                <a:lnTo>
                  <a:pt x="56910" y="35950"/>
                </a:lnTo>
                <a:lnTo>
                  <a:pt x="56940" y="35940"/>
                </a:lnTo>
                <a:lnTo>
                  <a:pt x="56980" y="35920"/>
                </a:lnTo>
                <a:lnTo>
                  <a:pt x="57010" y="35900"/>
                </a:lnTo>
                <a:lnTo>
                  <a:pt x="57040" y="35880"/>
                </a:lnTo>
                <a:lnTo>
                  <a:pt x="57100" y="35850"/>
                </a:lnTo>
                <a:lnTo>
                  <a:pt x="57140" y="35820"/>
                </a:lnTo>
                <a:lnTo>
                  <a:pt x="57160" y="35810"/>
                </a:lnTo>
                <a:lnTo>
                  <a:pt x="57230" y="35770"/>
                </a:lnTo>
                <a:lnTo>
                  <a:pt x="57250" y="35760"/>
                </a:lnTo>
                <a:lnTo>
                  <a:pt x="57290" y="35740"/>
                </a:lnTo>
                <a:lnTo>
                  <a:pt x="57360" y="35700"/>
                </a:lnTo>
                <a:lnTo>
                  <a:pt x="57380" y="35680"/>
                </a:lnTo>
                <a:lnTo>
                  <a:pt x="57430" y="35660"/>
                </a:lnTo>
                <a:lnTo>
                  <a:pt x="57490" y="35620"/>
                </a:lnTo>
                <a:lnTo>
                  <a:pt x="57560" y="35580"/>
                </a:lnTo>
                <a:lnTo>
                  <a:pt x="57630" y="35540"/>
                </a:lnTo>
                <a:lnTo>
                  <a:pt x="57690" y="35510"/>
                </a:lnTo>
                <a:lnTo>
                  <a:pt x="57750" y="35470"/>
                </a:lnTo>
                <a:lnTo>
                  <a:pt x="57810" y="35440"/>
                </a:lnTo>
                <a:lnTo>
                  <a:pt x="57870" y="35400"/>
                </a:lnTo>
                <a:lnTo>
                  <a:pt x="57920" y="35380"/>
                </a:lnTo>
                <a:lnTo>
                  <a:pt x="57980" y="35340"/>
                </a:lnTo>
                <a:lnTo>
                  <a:pt x="57990" y="35340"/>
                </a:lnTo>
                <a:lnTo>
                  <a:pt x="58000" y="35330"/>
                </a:lnTo>
                <a:lnTo>
                  <a:pt x="58020" y="35310"/>
                </a:lnTo>
                <a:lnTo>
                  <a:pt x="58080" y="35270"/>
                </a:lnTo>
                <a:lnTo>
                  <a:pt x="58210" y="35190"/>
                </a:lnTo>
                <a:lnTo>
                  <a:pt x="58340" y="35100"/>
                </a:lnTo>
                <a:lnTo>
                  <a:pt x="58580" y="34960"/>
                </a:lnTo>
                <a:lnTo>
                  <a:pt x="58730" y="34880"/>
                </a:lnTo>
                <a:lnTo>
                  <a:pt x="58860" y="34800"/>
                </a:lnTo>
                <a:lnTo>
                  <a:pt x="58960" y="34740"/>
                </a:lnTo>
                <a:lnTo>
                  <a:pt x="59110" y="34650"/>
                </a:lnTo>
                <a:lnTo>
                  <a:pt x="59390" y="34490"/>
                </a:lnTo>
                <a:lnTo>
                  <a:pt x="59470" y="34440"/>
                </a:lnTo>
                <a:lnTo>
                  <a:pt x="59480" y="34450"/>
                </a:lnTo>
                <a:lnTo>
                  <a:pt x="59490" y="34460"/>
                </a:lnTo>
                <a:lnTo>
                  <a:pt x="59500" y="34470"/>
                </a:lnTo>
                <a:lnTo>
                  <a:pt x="59510" y="34490"/>
                </a:lnTo>
                <a:lnTo>
                  <a:pt x="59520" y="34500"/>
                </a:lnTo>
                <a:lnTo>
                  <a:pt x="59530" y="34510"/>
                </a:lnTo>
                <a:lnTo>
                  <a:pt x="59540" y="34520"/>
                </a:lnTo>
                <a:lnTo>
                  <a:pt x="59550" y="34530"/>
                </a:lnTo>
                <a:lnTo>
                  <a:pt x="59560" y="34540"/>
                </a:lnTo>
                <a:lnTo>
                  <a:pt x="59580" y="34570"/>
                </a:lnTo>
                <a:lnTo>
                  <a:pt x="59600" y="34590"/>
                </a:lnTo>
                <a:lnTo>
                  <a:pt x="59610" y="34600"/>
                </a:lnTo>
                <a:lnTo>
                  <a:pt x="59630" y="34620"/>
                </a:lnTo>
                <a:lnTo>
                  <a:pt x="59630" y="34630"/>
                </a:lnTo>
                <a:lnTo>
                  <a:pt x="59640" y="34640"/>
                </a:lnTo>
                <a:lnTo>
                  <a:pt x="59640" y="34650"/>
                </a:lnTo>
                <a:lnTo>
                  <a:pt x="59650" y="34660"/>
                </a:lnTo>
                <a:lnTo>
                  <a:pt x="59650" y="34670"/>
                </a:lnTo>
                <a:lnTo>
                  <a:pt x="59680" y="34690"/>
                </a:lnTo>
                <a:lnTo>
                  <a:pt x="59680" y="34700"/>
                </a:lnTo>
                <a:lnTo>
                  <a:pt x="59690" y="34730"/>
                </a:lnTo>
                <a:lnTo>
                  <a:pt x="59690" y="34740"/>
                </a:lnTo>
                <a:lnTo>
                  <a:pt x="59690" y="34750"/>
                </a:lnTo>
                <a:lnTo>
                  <a:pt x="59680" y="34780"/>
                </a:lnTo>
                <a:lnTo>
                  <a:pt x="59680" y="34820"/>
                </a:lnTo>
                <a:lnTo>
                  <a:pt x="59680" y="34840"/>
                </a:lnTo>
                <a:lnTo>
                  <a:pt x="59680" y="34870"/>
                </a:lnTo>
                <a:lnTo>
                  <a:pt x="59680" y="34880"/>
                </a:lnTo>
                <a:lnTo>
                  <a:pt x="59700" y="34900"/>
                </a:lnTo>
                <a:lnTo>
                  <a:pt x="59720" y="34910"/>
                </a:lnTo>
                <a:lnTo>
                  <a:pt x="59740" y="34920"/>
                </a:lnTo>
                <a:lnTo>
                  <a:pt x="59740" y="34940"/>
                </a:lnTo>
                <a:lnTo>
                  <a:pt x="59750" y="34940"/>
                </a:lnTo>
                <a:lnTo>
                  <a:pt x="59750" y="34970"/>
                </a:lnTo>
                <a:lnTo>
                  <a:pt x="59750" y="35000"/>
                </a:lnTo>
                <a:lnTo>
                  <a:pt x="59740" y="35020"/>
                </a:lnTo>
                <a:lnTo>
                  <a:pt x="59730" y="35060"/>
                </a:lnTo>
                <a:lnTo>
                  <a:pt x="59730" y="35090"/>
                </a:lnTo>
                <a:lnTo>
                  <a:pt x="59730" y="35110"/>
                </a:lnTo>
                <a:lnTo>
                  <a:pt x="59740" y="35130"/>
                </a:lnTo>
                <a:lnTo>
                  <a:pt x="59740" y="35140"/>
                </a:lnTo>
                <a:lnTo>
                  <a:pt x="59750" y="35150"/>
                </a:lnTo>
                <a:lnTo>
                  <a:pt x="59750" y="35170"/>
                </a:lnTo>
                <a:lnTo>
                  <a:pt x="59750" y="35180"/>
                </a:lnTo>
                <a:lnTo>
                  <a:pt x="59760" y="35190"/>
                </a:lnTo>
                <a:lnTo>
                  <a:pt x="59760" y="35220"/>
                </a:lnTo>
                <a:lnTo>
                  <a:pt x="59760" y="35230"/>
                </a:lnTo>
                <a:lnTo>
                  <a:pt x="59760" y="35240"/>
                </a:lnTo>
                <a:lnTo>
                  <a:pt x="59760" y="35270"/>
                </a:lnTo>
                <a:lnTo>
                  <a:pt x="59770" y="35270"/>
                </a:lnTo>
                <a:lnTo>
                  <a:pt x="59810" y="35280"/>
                </a:lnTo>
                <a:lnTo>
                  <a:pt x="59830" y="35290"/>
                </a:lnTo>
                <a:lnTo>
                  <a:pt x="59850" y="35300"/>
                </a:lnTo>
                <a:lnTo>
                  <a:pt x="59860" y="35310"/>
                </a:lnTo>
                <a:lnTo>
                  <a:pt x="59870" y="35330"/>
                </a:lnTo>
                <a:lnTo>
                  <a:pt x="59890" y="35340"/>
                </a:lnTo>
                <a:lnTo>
                  <a:pt x="59900" y="35350"/>
                </a:lnTo>
                <a:lnTo>
                  <a:pt x="59910" y="35370"/>
                </a:lnTo>
                <a:lnTo>
                  <a:pt x="59920" y="35380"/>
                </a:lnTo>
                <a:lnTo>
                  <a:pt x="59920" y="35390"/>
                </a:lnTo>
                <a:lnTo>
                  <a:pt x="59930" y="35400"/>
                </a:lnTo>
                <a:lnTo>
                  <a:pt x="59940" y="35410"/>
                </a:lnTo>
                <a:lnTo>
                  <a:pt x="59950" y="35410"/>
                </a:lnTo>
                <a:lnTo>
                  <a:pt x="59960" y="35420"/>
                </a:lnTo>
                <a:lnTo>
                  <a:pt x="59980" y="35430"/>
                </a:lnTo>
                <a:lnTo>
                  <a:pt x="59990" y="35430"/>
                </a:lnTo>
                <a:lnTo>
                  <a:pt x="59990" y="35440"/>
                </a:lnTo>
                <a:lnTo>
                  <a:pt x="60000" y="35450"/>
                </a:lnTo>
                <a:lnTo>
                  <a:pt x="60010" y="35460"/>
                </a:lnTo>
                <a:lnTo>
                  <a:pt x="60020" y="35460"/>
                </a:lnTo>
                <a:lnTo>
                  <a:pt x="60030" y="35470"/>
                </a:lnTo>
                <a:lnTo>
                  <a:pt x="60040" y="35470"/>
                </a:lnTo>
                <a:lnTo>
                  <a:pt x="60050" y="35480"/>
                </a:lnTo>
                <a:lnTo>
                  <a:pt x="60060" y="35490"/>
                </a:lnTo>
                <a:lnTo>
                  <a:pt x="60070" y="35500"/>
                </a:lnTo>
                <a:lnTo>
                  <a:pt x="60070" y="35520"/>
                </a:lnTo>
                <a:lnTo>
                  <a:pt x="60080" y="35520"/>
                </a:lnTo>
                <a:lnTo>
                  <a:pt x="60090" y="35530"/>
                </a:lnTo>
                <a:lnTo>
                  <a:pt x="60100" y="35540"/>
                </a:lnTo>
                <a:lnTo>
                  <a:pt x="60110" y="35560"/>
                </a:lnTo>
                <a:lnTo>
                  <a:pt x="60110" y="35580"/>
                </a:lnTo>
                <a:lnTo>
                  <a:pt x="60120" y="35590"/>
                </a:lnTo>
                <a:lnTo>
                  <a:pt x="60120" y="35600"/>
                </a:lnTo>
                <a:lnTo>
                  <a:pt x="60120" y="35610"/>
                </a:lnTo>
                <a:lnTo>
                  <a:pt x="60130" y="35610"/>
                </a:lnTo>
                <a:lnTo>
                  <a:pt x="60130" y="35620"/>
                </a:lnTo>
                <a:lnTo>
                  <a:pt x="60140" y="35630"/>
                </a:lnTo>
                <a:lnTo>
                  <a:pt x="60150" y="35640"/>
                </a:lnTo>
                <a:lnTo>
                  <a:pt x="60150" y="35660"/>
                </a:lnTo>
                <a:lnTo>
                  <a:pt x="60160" y="35660"/>
                </a:lnTo>
                <a:lnTo>
                  <a:pt x="60170" y="35670"/>
                </a:lnTo>
                <a:lnTo>
                  <a:pt x="60170" y="35680"/>
                </a:lnTo>
                <a:lnTo>
                  <a:pt x="60180" y="35690"/>
                </a:lnTo>
                <a:lnTo>
                  <a:pt x="60190" y="35690"/>
                </a:lnTo>
                <a:lnTo>
                  <a:pt x="60200" y="35700"/>
                </a:lnTo>
                <a:lnTo>
                  <a:pt x="60210" y="35710"/>
                </a:lnTo>
                <a:lnTo>
                  <a:pt x="60210" y="35720"/>
                </a:lnTo>
                <a:lnTo>
                  <a:pt x="60220" y="35720"/>
                </a:lnTo>
                <a:lnTo>
                  <a:pt x="60220" y="35730"/>
                </a:lnTo>
                <a:lnTo>
                  <a:pt x="60220" y="35750"/>
                </a:lnTo>
                <a:lnTo>
                  <a:pt x="60230" y="35760"/>
                </a:lnTo>
                <a:lnTo>
                  <a:pt x="60230" y="35770"/>
                </a:lnTo>
                <a:lnTo>
                  <a:pt x="60240" y="35780"/>
                </a:lnTo>
                <a:lnTo>
                  <a:pt x="60240" y="35800"/>
                </a:lnTo>
                <a:lnTo>
                  <a:pt x="60250" y="35800"/>
                </a:lnTo>
                <a:lnTo>
                  <a:pt x="60260" y="35810"/>
                </a:lnTo>
                <a:lnTo>
                  <a:pt x="60270" y="35810"/>
                </a:lnTo>
                <a:lnTo>
                  <a:pt x="60270" y="35820"/>
                </a:lnTo>
                <a:lnTo>
                  <a:pt x="60280" y="35820"/>
                </a:lnTo>
                <a:lnTo>
                  <a:pt x="60290" y="35830"/>
                </a:lnTo>
                <a:lnTo>
                  <a:pt x="60300" y="35830"/>
                </a:lnTo>
                <a:lnTo>
                  <a:pt x="60310" y="35840"/>
                </a:lnTo>
                <a:lnTo>
                  <a:pt x="60320" y="35840"/>
                </a:lnTo>
                <a:lnTo>
                  <a:pt x="60330" y="35850"/>
                </a:lnTo>
                <a:lnTo>
                  <a:pt x="60330" y="35860"/>
                </a:lnTo>
                <a:lnTo>
                  <a:pt x="60340" y="35860"/>
                </a:lnTo>
                <a:lnTo>
                  <a:pt x="60340" y="35870"/>
                </a:lnTo>
                <a:lnTo>
                  <a:pt x="60340" y="35880"/>
                </a:lnTo>
                <a:lnTo>
                  <a:pt x="60340" y="35890"/>
                </a:lnTo>
                <a:lnTo>
                  <a:pt x="60340" y="35900"/>
                </a:lnTo>
                <a:lnTo>
                  <a:pt x="60340" y="35910"/>
                </a:lnTo>
                <a:lnTo>
                  <a:pt x="60340" y="35920"/>
                </a:lnTo>
                <a:lnTo>
                  <a:pt x="60340" y="35930"/>
                </a:lnTo>
                <a:lnTo>
                  <a:pt x="60340" y="35940"/>
                </a:lnTo>
                <a:lnTo>
                  <a:pt x="60350" y="35950"/>
                </a:lnTo>
                <a:lnTo>
                  <a:pt x="60350" y="35960"/>
                </a:lnTo>
                <a:lnTo>
                  <a:pt x="60350" y="35970"/>
                </a:lnTo>
                <a:lnTo>
                  <a:pt x="60350" y="35980"/>
                </a:lnTo>
                <a:lnTo>
                  <a:pt x="60360" y="35990"/>
                </a:lnTo>
                <a:lnTo>
                  <a:pt x="60370" y="36000"/>
                </a:lnTo>
                <a:lnTo>
                  <a:pt x="60380" y="36000"/>
                </a:lnTo>
                <a:lnTo>
                  <a:pt x="60390" y="36010"/>
                </a:lnTo>
                <a:lnTo>
                  <a:pt x="60400" y="36020"/>
                </a:lnTo>
                <a:lnTo>
                  <a:pt x="60420" y="36040"/>
                </a:lnTo>
                <a:lnTo>
                  <a:pt x="60440" y="36050"/>
                </a:lnTo>
                <a:lnTo>
                  <a:pt x="60450" y="36060"/>
                </a:lnTo>
                <a:lnTo>
                  <a:pt x="60460" y="36070"/>
                </a:lnTo>
                <a:lnTo>
                  <a:pt x="60460" y="36080"/>
                </a:lnTo>
                <a:lnTo>
                  <a:pt x="60470" y="36090"/>
                </a:lnTo>
                <a:lnTo>
                  <a:pt x="60480" y="36100"/>
                </a:lnTo>
                <a:lnTo>
                  <a:pt x="60490" y="36100"/>
                </a:lnTo>
                <a:lnTo>
                  <a:pt x="60500" y="36110"/>
                </a:lnTo>
                <a:lnTo>
                  <a:pt x="60510" y="36110"/>
                </a:lnTo>
                <a:lnTo>
                  <a:pt x="60510" y="36120"/>
                </a:lnTo>
                <a:lnTo>
                  <a:pt x="60520" y="36120"/>
                </a:lnTo>
                <a:lnTo>
                  <a:pt x="60530" y="36120"/>
                </a:lnTo>
                <a:lnTo>
                  <a:pt x="60540" y="36130"/>
                </a:lnTo>
                <a:lnTo>
                  <a:pt x="60550" y="36130"/>
                </a:lnTo>
                <a:lnTo>
                  <a:pt x="60560" y="36140"/>
                </a:lnTo>
                <a:lnTo>
                  <a:pt x="60570" y="36150"/>
                </a:lnTo>
                <a:lnTo>
                  <a:pt x="60570" y="36160"/>
                </a:lnTo>
                <a:lnTo>
                  <a:pt x="60580" y="36170"/>
                </a:lnTo>
                <a:lnTo>
                  <a:pt x="60580" y="36180"/>
                </a:lnTo>
                <a:lnTo>
                  <a:pt x="60590" y="36180"/>
                </a:lnTo>
                <a:lnTo>
                  <a:pt x="60600" y="36190"/>
                </a:lnTo>
                <a:lnTo>
                  <a:pt x="60610" y="36200"/>
                </a:lnTo>
                <a:lnTo>
                  <a:pt x="60620" y="36200"/>
                </a:lnTo>
                <a:lnTo>
                  <a:pt x="60630" y="36200"/>
                </a:lnTo>
                <a:lnTo>
                  <a:pt x="60650" y="36200"/>
                </a:lnTo>
                <a:lnTo>
                  <a:pt x="60660" y="36200"/>
                </a:lnTo>
                <a:lnTo>
                  <a:pt x="60670" y="36210"/>
                </a:lnTo>
                <a:lnTo>
                  <a:pt x="60680" y="36220"/>
                </a:lnTo>
                <a:lnTo>
                  <a:pt x="60690" y="36230"/>
                </a:lnTo>
                <a:lnTo>
                  <a:pt x="60700" y="36240"/>
                </a:lnTo>
                <a:lnTo>
                  <a:pt x="60700" y="36250"/>
                </a:lnTo>
                <a:lnTo>
                  <a:pt x="60710" y="36260"/>
                </a:lnTo>
                <a:lnTo>
                  <a:pt x="60720" y="36270"/>
                </a:lnTo>
                <a:lnTo>
                  <a:pt x="60740" y="36280"/>
                </a:lnTo>
                <a:lnTo>
                  <a:pt x="60740" y="36290"/>
                </a:lnTo>
                <a:lnTo>
                  <a:pt x="60750" y="36300"/>
                </a:lnTo>
                <a:lnTo>
                  <a:pt x="60760" y="36300"/>
                </a:lnTo>
                <a:lnTo>
                  <a:pt x="60770" y="36310"/>
                </a:lnTo>
                <a:lnTo>
                  <a:pt x="60780" y="36310"/>
                </a:lnTo>
                <a:lnTo>
                  <a:pt x="60790" y="36310"/>
                </a:lnTo>
                <a:lnTo>
                  <a:pt x="60800" y="36320"/>
                </a:lnTo>
                <a:lnTo>
                  <a:pt x="60810" y="36320"/>
                </a:lnTo>
                <a:lnTo>
                  <a:pt x="60820" y="36330"/>
                </a:lnTo>
                <a:lnTo>
                  <a:pt x="60830" y="36330"/>
                </a:lnTo>
                <a:lnTo>
                  <a:pt x="60840" y="36330"/>
                </a:lnTo>
                <a:lnTo>
                  <a:pt x="60850" y="36340"/>
                </a:lnTo>
                <a:lnTo>
                  <a:pt x="60860" y="36340"/>
                </a:lnTo>
                <a:lnTo>
                  <a:pt x="60870" y="36350"/>
                </a:lnTo>
                <a:lnTo>
                  <a:pt x="60880" y="36360"/>
                </a:lnTo>
                <a:lnTo>
                  <a:pt x="60890" y="36370"/>
                </a:lnTo>
                <a:lnTo>
                  <a:pt x="60900" y="36380"/>
                </a:lnTo>
                <a:lnTo>
                  <a:pt x="60900" y="36390"/>
                </a:lnTo>
                <a:lnTo>
                  <a:pt x="60910" y="36390"/>
                </a:lnTo>
                <a:lnTo>
                  <a:pt x="60910" y="36400"/>
                </a:lnTo>
                <a:lnTo>
                  <a:pt x="60920" y="36420"/>
                </a:lnTo>
                <a:lnTo>
                  <a:pt x="60940" y="36430"/>
                </a:lnTo>
                <a:lnTo>
                  <a:pt x="60980" y="36460"/>
                </a:lnTo>
                <a:lnTo>
                  <a:pt x="60980" y="36470"/>
                </a:lnTo>
                <a:lnTo>
                  <a:pt x="60990" y="36480"/>
                </a:lnTo>
                <a:lnTo>
                  <a:pt x="60990" y="36500"/>
                </a:lnTo>
                <a:lnTo>
                  <a:pt x="61000" y="36520"/>
                </a:lnTo>
                <a:lnTo>
                  <a:pt x="61030" y="36560"/>
                </a:lnTo>
                <a:lnTo>
                  <a:pt x="61050" y="36580"/>
                </a:lnTo>
                <a:lnTo>
                  <a:pt x="61050" y="36590"/>
                </a:lnTo>
                <a:lnTo>
                  <a:pt x="61060" y="36600"/>
                </a:lnTo>
                <a:lnTo>
                  <a:pt x="61060" y="36630"/>
                </a:lnTo>
                <a:lnTo>
                  <a:pt x="61070" y="36630"/>
                </a:lnTo>
                <a:lnTo>
                  <a:pt x="61080" y="36640"/>
                </a:lnTo>
                <a:lnTo>
                  <a:pt x="61110" y="36650"/>
                </a:lnTo>
                <a:lnTo>
                  <a:pt x="61100" y="36680"/>
                </a:lnTo>
                <a:lnTo>
                  <a:pt x="61110" y="36710"/>
                </a:lnTo>
                <a:lnTo>
                  <a:pt x="61110" y="36740"/>
                </a:lnTo>
                <a:lnTo>
                  <a:pt x="61110" y="36750"/>
                </a:lnTo>
                <a:lnTo>
                  <a:pt x="61110" y="36770"/>
                </a:lnTo>
                <a:lnTo>
                  <a:pt x="61100" y="36790"/>
                </a:lnTo>
                <a:lnTo>
                  <a:pt x="61100" y="36800"/>
                </a:lnTo>
                <a:lnTo>
                  <a:pt x="61110" y="36800"/>
                </a:lnTo>
                <a:lnTo>
                  <a:pt x="61130" y="36820"/>
                </a:lnTo>
                <a:lnTo>
                  <a:pt x="61150" y="36840"/>
                </a:lnTo>
                <a:lnTo>
                  <a:pt x="61150" y="36850"/>
                </a:lnTo>
                <a:lnTo>
                  <a:pt x="61150" y="36860"/>
                </a:lnTo>
                <a:lnTo>
                  <a:pt x="61160" y="36890"/>
                </a:lnTo>
                <a:lnTo>
                  <a:pt x="61180" y="36930"/>
                </a:lnTo>
                <a:lnTo>
                  <a:pt x="61200" y="36960"/>
                </a:lnTo>
                <a:lnTo>
                  <a:pt x="61230" y="36980"/>
                </a:lnTo>
                <a:lnTo>
                  <a:pt x="61250" y="37000"/>
                </a:lnTo>
                <a:lnTo>
                  <a:pt x="61260" y="37010"/>
                </a:lnTo>
                <a:lnTo>
                  <a:pt x="61270" y="37020"/>
                </a:lnTo>
                <a:lnTo>
                  <a:pt x="61270" y="37050"/>
                </a:lnTo>
                <a:lnTo>
                  <a:pt x="61280" y="37070"/>
                </a:lnTo>
                <a:lnTo>
                  <a:pt x="61280" y="37080"/>
                </a:lnTo>
                <a:lnTo>
                  <a:pt x="61290" y="37090"/>
                </a:lnTo>
                <a:lnTo>
                  <a:pt x="61300" y="37130"/>
                </a:lnTo>
                <a:lnTo>
                  <a:pt x="61310" y="37130"/>
                </a:lnTo>
                <a:lnTo>
                  <a:pt x="61330" y="37150"/>
                </a:lnTo>
                <a:lnTo>
                  <a:pt x="61340" y="37180"/>
                </a:lnTo>
                <a:lnTo>
                  <a:pt x="61350" y="37200"/>
                </a:lnTo>
                <a:lnTo>
                  <a:pt x="61350" y="37210"/>
                </a:lnTo>
                <a:lnTo>
                  <a:pt x="61370" y="37230"/>
                </a:lnTo>
                <a:lnTo>
                  <a:pt x="61370" y="37260"/>
                </a:lnTo>
                <a:lnTo>
                  <a:pt x="61390" y="37290"/>
                </a:lnTo>
                <a:lnTo>
                  <a:pt x="61400" y="37330"/>
                </a:lnTo>
                <a:lnTo>
                  <a:pt x="61410" y="37370"/>
                </a:lnTo>
                <a:lnTo>
                  <a:pt x="61420" y="37400"/>
                </a:lnTo>
                <a:lnTo>
                  <a:pt x="61420" y="37430"/>
                </a:lnTo>
                <a:lnTo>
                  <a:pt x="61420" y="37440"/>
                </a:lnTo>
                <a:lnTo>
                  <a:pt x="61420" y="37460"/>
                </a:lnTo>
                <a:lnTo>
                  <a:pt x="61430" y="37480"/>
                </a:lnTo>
                <a:lnTo>
                  <a:pt x="61440" y="37510"/>
                </a:lnTo>
                <a:lnTo>
                  <a:pt x="61460" y="37540"/>
                </a:lnTo>
                <a:lnTo>
                  <a:pt x="61480" y="37570"/>
                </a:lnTo>
                <a:lnTo>
                  <a:pt x="61480" y="37580"/>
                </a:lnTo>
                <a:lnTo>
                  <a:pt x="61500" y="37590"/>
                </a:lnTo>
                <a:lnTo>
                  <a:pt x="61520" y="37630"/>
                </a:lnTo>
                <a:lnTo>
                  <a:pt x="61530" y="37640"/>
                </a:lnTo>
                <a:lnTo>
                  <a:pt x="61540" y="37650"/>
                </a:lnTo>
                <a:lnTo>
                  <a:pt x="61550" y="37680"/>
                </a:lnTo>
                <a:lnTo>
                  <a:pt x="61570" y="37710"/>
                </a:lnTo>
                <a:lnTo>
                  <a:pt x="61570" y="37720"/>
                </a:lnTo>
                <a:lnTo>
                  <a:pt x="61570" y="37730"/>
                </a:lnTo>
                <a:lnTo>
                  <a:pt x="61580" y="37740"/>
                </a:lnTo>
                <a:lnTo>
                  <a:pt x="61590" y="37750"/>
                </a:lnTo>
                <a:lnTo>
                  <a:pt x="61590" y="37760"/>
                </a:lnTo>
                <a:lnTo>
                  <a:pt x="61590" y="37770"/>
                </a:lnTo>
                <a:lnTo>
                  <a:pt x="61600" y="37770"/>
                </a:lnTo>
                <a:lnTo>
                  <a:pt x="61610" y="37800"/>
                </a:lnTo>
                <a:lnTo>
                  <a:pt x="61620" y="37820"/>
                </a:lnTo>
                <a:lnTo>
                  <a:pt x="61620" y="37830"/>
                </a:lnTo>
                <a:lnTo>
                  <a:pt x="61630" y="37850"/>
                </a:lnTo>
                <a:lnTo>
                  <a:pt x="61640" y="37860"/>
                </a:lnTo>
                <a:lnTo>
                  <a:pt x="61640" y="37870"/>
                </a:lnTo>
                <a:lnTo>
                  <a:pt x="61650" y="37880"/>
                </a:lnTo>
                <a:lnTo>
                  <a:pt x="61650" y="37890"/>
                </a:lnTo>
                <a:lnTo>
                  <a:pt x="61660" y="37890"/>
                </a:lnTo>
                <a:lnTo>
                  <a:pt x="61670" y="37900"/>
                </a:lnTo>
                <a:lnTo>
                  <a:pt x="61680" y="37900"/>
                </a:lnTo>
                <a:lnTo>
                  <a:pt x="61680" y="37910"/>
                </a:lnTo>
                <a:lnTo>
                  <a:pt x="61690" y="37920"/>
                </a:lnTo>
                <a:lnTo>
                  <a:pt x="61720" y="37930"/>
                </a:lnTo>
                <a:lnTo>
                  <a:pt x="61740" y="37940"/>
                </a:lnTo>
                <a:lnTo>
                  <a:pt x="61740" y="37950"/>
                </a:lnTo>
                <a:lnTo>
                  <a:pt x="61750" y="37950"/>
                </a:lnTo>
                <a:lnTo>
                  <a:pt x="61760" y="37950"/>
                </a:lnTo>
                <a:lnTo>
                  <a:pt x="61770" y="37950"/>
                </a:lnTo>
                <a:lnTo>
                  <a:pt x="61780" y="37950"/>
                </a:lnTo>
                <a:lnTo>
                  <a:pt x="61800" y="37950"/>
                </a:lnTo>
                <a:lnTo>
                  <a:pt x="61810" y="37950"/>
                </a:lnTo>
                <a:lnTo>
                  <a:pt x="61820" y="37960"/>
                </a:lnTo>
                <a:lnTo>
                  <a:pt x="61830" y="37960"/>
                </a:lnTo>
                <a:lnTo>
                  <a:pt x="61850" y="37970"/>
                </a:lnTo>
                <a:lnTo>
                  <a:pt x="61860" y="37970"/>
                </a:lnTo>
                <a:lnTo>
                  <a:pt x="61870" y="37980"/>
                </a:lnTo>
                <a:lnTo>
                  <a:pt x="61880" y="37990"/>
                </a:lnTo>
                <a:lnTo>
                  <a:pt x="61890" y="38000"/>
                </a:lnTo>
                <a:lnTo>
                  <a:pt x="61900" y="38010"/>
                </a:lnTo>
                <a:lnTo>
                  <a:pt x="61910" y="38010"/>
                </a:lnTo>
                <a:lnTo>
                  <a:pt x="61910" y="38000"/>
                </a:lnTo>
                <a:lnTo>
                  <a:pt x="61920" y="38000"/>
                </a:lnTo>
                <a:lnTo>
                  <a:pt x="61930" y="38000"/>
                </a:lnTo>
                <a:lnTo>
                  <a:pt x="61940" y="38000"/>
                </a:lnTo>
                <a:lnTo>
                  <a:pt x="61950" y="38010"/>
                </a:lnTo>
                <a:lnTo>
                  <a:pt x="61960" y="38020"/>
                </a:lnTo>
                <a:lnTo>
                  <a:pt x="61970" y="38020"/>
                </a:lnTo>
                <a:lnTo>
                  <a:pt x="61990" y="38020"/>
                </a:lnTo>
                <a:lnTo>
                  <a:pt x="62010" y="38030"/>
                </a:lnTo>
                <a:lnTo>
                  <a:pt x="62020" y="38030"/>
                </a:lnTo>
                <a:lnTo>
                  <a:pt x="62030" y="38030"/>
                </a:lnTo>
                <a:lnTo>
                  <a:pt x="62040" y="38040"/>
                </a:lnTo>
                <a:lnTo>
                  <a:pt x="62050" y="38050"/>
                </a:lnTo>
                <a:lnTo>
                  <a:pt x="62070" y="38070"/>
                </a:lnTo>
                <a:lnTo>
                  <a:pt x="62090" y="38080"/>
                </a:lnTo>
                <a:lnTo>
                  <a:pt x="62100" y="38090"/>
                </a:lnTo>
                <a:lnTo>
                  <a:pt x="62110" y="38090"/>
                </a:lnTo>
                <a:lnTo>
                  <a:pt x="62130" y="38100"/>
                </a:lnTo>
                <a:lnTo>
                  <a:pt x="62130" y="38110"/>
                </a:lnTo>
                <a:lnTo>
                  <a:pt x="62150" y="38120"/>
                </a:lnTo>
                <a:lnTo>
                  <a:pt x="62160" y="38130"/>
                </a:lnTo>
                <a:lnTo>
                  <a:pt x="62170" y="38140"/>
                </a:lnTo>
                <a:lnTo>
                  <a:pt x="62190" y="38140"/>
                </a:lnTo>
                <a:lnTo>
                  <a:pt x="62200" y="38140"/>
                </a:lnTo>
                <a:lnTo>
                  <a:pt x="62210" y="38140"/>
                </a:lnTo>
                <a:lnTo>
                  <a:pt x="62220" y="38140"/>
                </a:lnTo>
                <a:lnTo>
                  <a:pt x="62230" y="38130"/>
                </a:lnTo>
                <a:lnTo>
                  <a:pt x="62240" y="38130"/>
                </a:lnTo>
                <a:lnTo>
                  <a:pt x="62250" y="38130"/>
                </a:lnTo>
                <a:lnTo>
                  <a:pt x="62260" y="38130"/>
                </a:lnTo>
                <a:lnTo>
                  <a:pt x="62270" y="38130"/>
                </a:lnTo>
                <a:lnTo>
                  <a:pt x="62280" y="38140"/>
                </a:lnTo>
                <a:lnTo>
                  <a:pt x="62290" y="38150"/>
                </a:lnTo>
                <a:lnTo>
                  <a:pt x="62300" y="38150"/>
                </a:lnTo>
                <a:lnTo>
                  <a:pt x="62320" y="38160"/>
                </a:lnTo>
                <a:lnTo>
                  <a:pt x="62320" y="38170"/>
                </a:lnTo>
                <a:lnTo>
                  <a:pt x="62330" y="38170"/>
                </a:lnTo>
                <a:lnTo>
                  <a:pt x="62340" y="38180"/>
                </a:lnTo>
                <a:lnTo>
                  <a:pt x="62340" y="38190"/>
                </a:lnTo>
                <a:lnTo>
                  <a:pt x="62350" y="38190"/>
                </a:lnTo>
                <a:lnTo>
                  <a:pt x="62360" y="38200"/>
                </a:lnTo>
                <a:lnTo>
                  <a:pt x="62370" y="38200"/>
                </a:lnTo>
                <a:lnTo>
                  <a:pt x="62370" y="38210"/>
                </a:lnTo>
                <a:lnTo>
                  <a:pt x="62370" y="38220"/>
                </a:lnTo>
                <a:lnTo>
                  <a:pt x="62370" y="38230"/>
                </a:lnTo>
                <a:lnTo>
                  <a:pt x="62380" y="38240"/>
                </a:lnTo>
                <a:lnTo>
                  <a:pt x="62390" y="38250"/>
                </a:lnTo>
                <a:lnTo>
                  <a:pt x="62400" y="38250"/>
                </a:lnTo>
                <a:lnTo>
                  <a:pt x="62410" y="38260"/>
                </a:lnTo>
                <a:lnTo>
                  <a:pt x="62420" y="38260"/>
                </a:lnTo>
                <a:lnTo>
                  <a:pt x="62430" y="38270"/>
                </a:lnTo>
                <a:lnTo>
                  <a:pt x="62440" y="38280"/>
                </a:lnTo>
                <a:lnTo>
                  <a:pt x="62450" y="38280"/>
                </a:lnTo>
                <a:lnTo>
                  <a:pt x="62460" y="38290"/>
                </a:lnTo>
                <a:lnTo>
                  <a:pt x="62470" y="38290"/>
                </a:lnTo>
                <a:lnTo>
                  <a:pt x="62480" y="38300"/>
                </a:lnTo>
                <a:lnTo>
                  <a:pt x="62490" y="38300"/>
                </a:lnTo>
                <a:lnTo>
                  <a:pt x="62500" y="38310"/>
                </a:lnTo>
                <a:lnTo>
                  <a:pt x="62500" y="38320"/>
                </a:lnTo>
                <a:lnTo>
                  <a:pt x="62510" y="38320"/>
                </a:lnTo>
                <a:lnTo>
                  <a:pt x="62520" y="38320"/>
                </a:lnTo>
                <a:lnTo>
                  <a:pt x="62530" y="38320"/>
                </a:lnTo>
                <a:lnTo>
                  <a:pt x="62540" y="38320"/>
                </a:lnTo>
                <a:lnTo>
                  <a:pt x="62560" y="38310"/>
                </a:lnTo>
                <a:lnTo>
                  <a:pt x="62570" y="38310"/>
                </a:lnTo>
                <a:lnTo>
                  <a:pt x="62590" y="38320"/>
                </a:lnTo>
                <a:lnTo>
                  <a:pt x="62590" y="38330"/>
                </a:lnTo>
                <a:lnTo>
                  <a:pt x="62600" y="38340"/>
                </a:lnTo>
                <a:lnTo>
                  <a:pt x="62600" y="38360"/>
                </a:lnTo>
                <a:lnTo>
                  <a:pt x="62600" y="38370"/>
                </a:lnTo>
                <a:lnTo>
                  <a:pt x="62600" y="38380"/>
                </a:lnTo>
                <a:lnTo>
                  <a:pt x="62600" y="38390"/>
                </a:lnTo>
                <a:lnTo>
                  <a:pt x="62600" y="38400"/>
                </a:lnTo>
                <a:lnTo>
                  <a:pt x="62610" y="38400"/>
                </a:lnTo>
                <a:lnTo>
                  <a:pt x="62610" y="38410"/>
                </a:lnTo>
                <a:lnTo>
                  <a:pt x="62620" y="38410"/>
                </a:lnTo>
                <a:lnTo>
                  <a:pt x="62630" y="38410"/>
                </a:lnTo>
                <a:lnTo>
                  <a:pt x="62640" y="38400"/>
                </a:lnTo>
                <a:lnTo>
                  <a:pt x="62640" y="38390"/>
                </a:lnTo>
                <a:lnTo>
                  <a:pt x="62660" y="38390"/>
                </a:lnTo>
                <a:lnTo>
                  <a:pt x="62670" y="38390"/>
                </a:lnTo>
                <a:lnTo>
                  <a:pt x="62670" y="38400"/>
                </a:lnTo>
                <a:lnTo>
                  <a:pt x="62680" y="38410"/>
                </a:lnTo>
                <a:lnTo>
                  <a:pt x="62680" y="38420"/>
                </a:lnTo>
                <a:lnTo>
                  <a:pt x="62690" y="38430"/>
                </a:lnTo>
                <a:lnTo>
                  <a:pt x="62690" y="38440"/>
                </a:lnTo>
                <a:lnTo>
                  <a:pt x="62690" y="38450"/>
                </a:lnTo>
                <a:lnTo>
                  <a:pt x="62700" y="38470"/>
                </a:lnTo>
                <a:lnTo>
                  <a:pt x="62710" y="38480"/>
                </a:lnTo>
                <a:lnTo>
                  <a:pt x="62720" y="38490"/>
                </a:lnTo>
                <a:lnTo>
                  <a:pt x="62740" y="38500"/>
                </a:lnTo>
                <a:lnTo>
                  <a:pt x="62750" y="38490"/>
                </a:lnTo>
                <a:lnTo>
                  <a:pt x="62760" y="38490"/>
                </a:lnTo>
                <a:lnTo>
                  <a:pt x="62770" y="38490"/>
                </a:lnTo>
                <a:lnTo>
                  <a:pt x="62780" y="38490"/>
                </a:lnTo>
                <a:lnTo>
                  <a:pt x="62790" y="38500"/>
                </a:lnTo>
                <a:lnTo>
                  <a:pt x="62800" y="38500"/>
                </a:lnTo>
                <a:lnTo>
                  <a:pt x="62810" y="38510"/>
                </a:lnTo>
                <a:lnTo>
                  <a:pt x="62820" y="38520"/>
                </a:lnTo>
                <a:lnTo>
                  <a:pt x="62820" y="38530"/>
                </a:lnTo>
                <a:lnTo>
                  <a:pt x="62830" y="38550"/>
                </a:lnTo>
                <a:lnTo>
                  <a:pt x="62840" y="38560"/>
                </a:lnTo>
                <a:lnTo>
                  <a:pt x="62850" y="38570"/>
                </a:lnTo>
                <a:lnTo>
                  <a:pt x="62850" y="38580"/>
                </a:lnTo>
                <a:lnTo>
                  <a:pt x="62860" y="38580"/>
                </a:lnTo>
                <a:lnTo>
                  <a:pt x="62880" y="38570"/>
                </a:lnTo>
                <a:lnTo>
                  <a:pt x="62890" y="38570"/>
                </a:lnTo>
                <a:lnTo>
                  <a:pt x="62900" y="38570"/>
                </a:lnTo>
                <a:lnTo>
                  <a:pt x="62900" y="38580"/>
                </a:lnTo>
                <a:lnTo>
                  <a:pt x="62910" y="38590"/>
                </a:lnTo>
                <a:lnTo>
                  <a:pt x="62910" y="38600"/>
                </a:lnTo>
                <a:lnTo>
                  <a:pt x="62910" y="38610"/>
                </a:lnTo>
                <a:lnTo>
                  <a:pt x="62910" y="38620"/>
                </a:lnTo>
                <a:lnTo>
                  <a:pt x="62920" y="38630"/>
                </a:lnTo>
                <a:lnTo>
                  <a:pt x="62920" y="38640"/>
                </a:lnTo>
                <a:lnTo>
                  <a:pt x="62920" y="38650"/>
                </a:lnTo>
                <a:lnTo>
                  <a:pt x="62930" y="38680"/>
                </a:lnTo>
                <a:lnTo>
                  <a:pt x="62960" y="38690"/>
                </a:lnTo>
                <a:lnTo>
                  <a:pt x="62980" y="38700"/>
                </a:lnTo>
                <a:lnTo>
                  <a:pt x="62990" y="38710"/>
                </a:lnTo>
                <a:lnTo>
                  <a:pt x="63000" y="38740"/>
                </a:lnTo>
                <a:lnTo>
                  <a:pt x="63000" y="38750"/>
                </a:lnTo>
                <a:lnTo>
                  <a:pt x="63010" y="38750"/>
                </a:lnTo>
                <a:lnTo>
                  <a:pt x="63020" y="38760"/>
                </a:lnTo>
                <a:lnTo>
                  <a:pt x="63030" y="38770"/>
                </a:lnTo>
                <a:lnTo>
                  <a:pt x="63030" y="38780"/>
                </a:lnTo>
                <a:lnTo>
                  <a:pt x="63040" y="38800"/>
                </a:lnTo>
                <a:lnTo>
                  <a:pt x="63050" y="38810"/>
                </a:lnTo>
                <a:lnTo>
                  <a:pt x="63060" y="38830"/>
                </a:lnTo>
                <a:lnTo>
                  <a:pt x="63060" y="38840"/>
                </a:lnTo>
                <a:lnTo>
                  <a:pt x="63070" y="38850"/>
                </a:lnTo>
                <a:lnTo>
                  <a:pt x="63090" y="38860"/>
                </a:lnTo>
                <a:lnTo>
                  <a:pt x="63100" y="38870"/>
                </a:lnTo>
                <a:lnTo>
                  <a:pt x="63110" y="38880"/>
                </a:lnTo>
                <a:lnTo>
                  <a:pt x="63120" y="38900"/>
                </a:lnTo>
                <a:lnTo>
                  <a:pt x="63140" y="38930"/>
                </a:lnTo>
                <a:lnTo>
                  <a:pt x="63150" y="38960"/>
                </a:lnTo>
                <a:lnTo>
                  <a:pt x="63170" y="38980"/>
                </a:lnTo>
                <a:lnTo>
                  <a:pt x="63190" y="39000"/>
                </a:lnTo>
                <a:lnTo>
                  <a:pt x="63210" y="39040"/>
                </a:lnTo>
                <a:lnTo>
                  <a:pt x="63240" y="39060"/>
                </a:lnTo>
                <a:lnTo>
                  <a:pt x="63260" y="39070"/>
                </a:lnTo>
                <a:lnTo>
                  <a:pt x="63280" y="39090"/>
                </a:lnTo>
                <a:lnTo>
                  <a:pt x="63290" y="39110"/>
                </a:lnTo>
                <a:lnTo>
                  <a:pt x="63290" y="39130"/>
                </a:lnTo>
                <a:lnTo>
                  <a:pt x="63290" y="39140"/>
                </a:lnTo>
                <a:lnTo>
                  <a:pt x="63300" y="39170"/>
                </a:lnTo>
                <a:lnTo>
                  <a:pt x="63310" y="39170"/>
                </a:lnTo>
                <a:lnTo>
                  <a:pt x="63330" y="39170"/>
                </a:lnTo>
                <a:lnTo>
                  <a:pt x="63350" y="39160"/>
                </a:lnTo>
                <a:lnTo>
                  <a:pt x="63360" y="39160"/>
                </a:lnTo>
                <a:lnTo>
                  <a:pt x="63370" y="39170"/>
                </a:lnTo>
                <a:lnTo>
                  <a:pt x="63370" y="39180"/>
                </a:lnTo>
                <a:lnTo>
                  <a:pt x="63370" y="39190"/>
                </a:lnTo>
                <a:lnTo>
                  <a:pt x="63370" y="39210"/>
                </a:lnTo>
                <a:lnTo>
                  <a:pt x="63380" y="39230"/>
                </a:lnTo>
                <a:lnTo>
                  <a:pt x="63390" y="39240"/>
                </a:lnTo>
                <a:lnTo>
                  <a:pt x="63390" y="39250"/>
                </a:lnTo>
                <a:lnTo>
                  <a:pt x="63400" y="39260"/>
                </a:lnTo>
                <a:lnTo>
                  <a:pt x="63420" y="39280"/>
                </a:lnTo>
                <a:lnTo>
                  <a:pt x="63450" y="39300"/>
                </a:lnTo>
                <a:lnTo>
                  <a:pt x="63480" y="39300"/>
                </a:lnTo>
                <a:lnTo>
                  <a:pt x="63490" y="39300"/>
                </a:lnTo>
                <a:lnTo>
                  <a:pt x="63500" y="39300"/>
                </a:lnTo>
                <a:lnTo>
                  <a:pt x="63520" y="39290"/>
                </a:lnTo>
                <a:lnTo>
                  <a:pt x="63530" y="39290"/>
                </a:lnTo>
                <a:lnTo>
                  <a:pt x="63540" y="39290"/>
                </a:lnTo>
                <a:lnTo>
                  <a:pt x="63560" y="39300"/>
                </a:lnTo>
                <a:lnTo>
                  <a:pt x="63570" y="39320"/>
                </a:lnTo>
                <a:lnTo>
                  <a:pt x="63600" y="39340"/>
                </a:lnTo>
                <a:lnTo>
                  <a:pt x="63620" y="39360"/>
                </a:lnTo>
                <a:lnTo>
                  <a:pt x="63630" y="39360"/>
                </a:lnTo>
                <a:lnTo>
                  <a:pt x="63630" y="39370"/>
                </a:lnTo>
                <a:lnTo>
                  <a:pt x="63640" y="39390"/>
                </a:lnTo>
                <a:lnTo>
                  <a:pt x="63650" y="39390"/>
                </a:lnTo>
                <a:lnTo>
                  <a:pt x="63660" y="39400"/>
                </a:lnTo>
                <a:lnTo>
                  <a:pt x="63680" y="39420"/>
                </a:lnTo>
                <a:lnTo>
                  <a:pt x="63690" y="39420"/>
                </a:lnTo>
                <a:lnTo>
                  <a:pt x="63700" y="39430"/>
                </a:lnTo>
                <a:lnTo>
                  <a:pt x="63720" y="39450"/>
                </a:lnTo>
                <a:lnTo>
                  <a:pt x="63750" y="39470"/>
                </a:lnTo>
                <a:lnTo>
                  <a:pt x="63770" y="39490"/>
                </a:lnTo>
                <a:lnTo>
                  <a:pt x="63780" y="39490"/>
                </a:lnTo>
                <a:lnTo>
                  <a:pt x="63790" y="39500"/>
                </a:lnTo>
                <a:lnTo>
                  <a:pt x="63840" y="39510"/>
                </a:lnTo>
                <a:lnTo>
                  <a:pt x="63730" y="39560"/>
                </a:lnTo>
                <a:lnTo>
                  <a:pt x="63690" y="39580"/>
                </a:lnTo>
                <a:lnTo>
                  <a:pt x="63630" y="39600"/>
                </a:lnTo>
                <a:lnTo>
                  <a:pt x="63490" y="39640"/>
                </a:lnTo>
                <a:lnTo>
                  <a:pt x="63430" y="39660"/>
                </a:lnTo>
                <a:lnTo>
                  <a:pt x="63210" y="39730"/>
                </a:lnTo>
                <a:lnTo>
                  <a:pt x="63160" y="39750"/>
                </a:lnTo>
                <a:lnTo>
                  <a:pt x="63140" y="39750"/>
                </a:lnTo>
                <a:lnTo>
                  <a:pt x="63140" y="39760"/>
                </a:lnTo>
                <a:lnTo>
                  <a:pt x="63130" y="39760"/>
                </a:lnTo>
                <a:lnTo>
                  <a:pt x="63120" y="39770"/>
                </a:lnTo>
                <a:lnTo>
                  <a:pt x="63110" y="39780"/>
                </a:lnTo>
                <a:lnTo>
                  <a:pt x="63090" y="39780"/>
                </a:lnTo>
                <a:lnTo>
                  <a:pt x="63060" y="39790"/>
                </a:lnTo>
                <a:lnTo>
                  <a:pt x="63000" y="39810"/>
                </a:lnTo>
                <a:lnTo>
                  <a:pt x="62930" y="39840"/>
                </a:lnTo>
                <a:lnTo>
                  <a:pt x="62920" y="39840"/>
                </a:lnTo>
                <a:lnTo>
                  <a:pt x="62900" y="39850"/>
                </a:lnTo>
                <a:lnTo>
                  <a:pt x="62780" y="39890"/>
                </a:lnTo>
                <a:lnTo>
                  <a:pt x="62710" y="39920"/>
                </a:lnTo>
                <a:lnTo>
                  <a:pt x="62700" y="39920"/>
                </a:lnTo>
                <a:lnTo>
                  <a:pt x="62660" y="39940"/>
                </a:lnTo>
                <a:lnTo>
                  <a:pt x="62640" y="39940"/>
                </a:lnTo>
                <a:lnTo>
                  <a:pt x="62630" y="39950"/>
                </a:lnTo>
                <a:lnTo>
                  <a:pt x="62620" y="39950"/>
                </a:lnTo>
                <a:lnTo>
                  <a:pt x="62590" y="39960"/>
                </a:lnTo>
                <a:lnTo>
                  <a:pt x="62570" y="39970"/>
                </a:lnTo>
                <a:lnTo>
                  <a:pt x="62550" y="39980"/>
                </a:lnTo>
                <a:lnTo>
                  <a:pt x="62540" y="39980"/>
                </a:lnTo>
                <a:lnTo>
                  <a:pt x="62530" y="39980"/>
                </a:lnTo>
                <a:lnTo>
                  <a:pt x="62410" y="40030"/>
                </a:lnTo>
                <a:lnTo>
                  <a:pt x="62400" y="40030"/>
                </a:lnTo>
                <a:lnTo>
                  <a:pt x="62390" y="40040"/>
                </a:lnTo>
                <a:lnTo>
                  <a:pt x="62380" y="40040"/>
                </a:lnTo>
                <a:lnTo>
                  <a:pt x="62330" y="40060"/>
                </a:lnTo>
                <a:lnTo>
                  <a:pt x="62320" y="40060"/>
                </a:lnTo>
                <a:lnTo>
                  <a:pt x="62320" y="40080"/>
                </a:lnTo>
                <a:lnTo>
                  <a:pt x="62330" y="40110"/>
                </a:lnTo>
                <a:lnTo>
                  <a:pt x="62360" y="40190"/>
                </a:lnTo>
                <a:lnTo>
                  <a:pt x="62380" y="40250"/>
                </a:lnTo>
                <a:lnTo>
                  <a:pt x="62410" y="40320"/>
                </a:lnTo>
                <a:lnTo>
                  <a:pt x="62430" y="40380"/>
                </a:lnTo>
                <a:lnTo>
                  <a:pt x="62510" y="40590"/>
                </a:lnTo>
                <a:lnTo>
                  <a:pt x="62540" y="40660"/>
                </a:lnTo>
                <a:lnTo>
                  <a:pt x="62540" y="40670"/>
                </a:lnTo>
                <a:lnTo>
                  <a:pt x="62560" y="40710"/>
                </a:lnTo>
                <a:lnTo>
                  <a:pt x="62670" y="41000"/>
                </a:lnTo>
                <a:lnTo>
                  <a:pt x="62690" y="41050"/>
                </a:lnTo>
                <a:lnTo>
                  <a:pt x="62690" y="41060"/>
                </a:lnTo>
                <a:lnTo>
                  <a:pt x="62700" y="41070"/>
                </a:lnTo>
                <a:lnTo>
                  <a:pt x="62720" y="41130"/>
                </a:lnTo>
                <a:lnTo>
                  <a:pt x="62740" y="41190"/>
                </a:lnTo>
                <a:lnTo>
                  <a:pt x="62760" y="41240"/>
                </a:lnTo>
                <a:lnTo>
                  <a:pt x="62770" y="41260"/>
                </a:lnTo>
                <a:lnTo>
                  <a:pt x="62770" y="41270"/>
                </a:lnTo>
                <a:lnTo>
                  <a:pt x="62780" y="41290"/>
                </a:lnTo>
                <a:lnTo>
                  <a:pt x="62810" y="41360"/>
                </a:lnTo>
                <a:lnTo>
                  <a:pt x="62870" y="41510"/>
                </a:lnTo>
                <a:lnTo>
                  <a:pt x="62880" y="41540"/>
                </a:lnTo>
                <a:lnTo>
                  <a:pt x="62900" y="41580"/>
                </a:lnTo>
                <a:lnTo>
                  <a:pt x="62900" y="41590"/>
                </a:lnTo>
                <a:lnTo>
                  <a:pt x="62910" y="41600"/>
                </a:lnTo>
                <a:lnTo>
                  <a:pt x="62930" y="41640"/>
                </a:lnTo>
                <a:lnTo>
                  <a:pt x="63010" y="41870"/>
                </a:lnTo>
                <a:lnTo>
                  <a:pt x="63060" y="42010"/>
                </a:lnTo>
                <a:lnTo>
                  <a:pt x="63110" y="42140"/>
                </a:lnTo>
                <a:lnTo>
                  <a:pt x="63120" y="42160"/>
                </a:lnTo>
                <a:lnTo>
                  <a:pt x="63130" y="42180"/>
                </a:lnTo>
                <a:lnTo>
                  <a:pt x="63150" y="42230"/>
                </a:lnTo>
                <a:lnTo>
                  <a:pt x="63170" y="42280"/>
                </a:lnTo>
                <a:lnTo>
                  <a:pt x="63220" y="42410"/>
                </a:lnTo>
                <a:lnTo>
                  <a:pt x="63230" y="42440"/>
                </a:lnTo>
                <a:lnTo>
                  <a:pt x="63240" y="42460"/>
                </a:lnTo>
                <a:lnTo>
                  <a:pt x="63240" y="42470"/>
                </a:lnTo>
                <a:lnTo>
                  <a:pt x="63260" y="42510"/>
                </a:lnTo>
                <a:lnTo>
                  <a:pt x="63260" y="42520"/>
                </a:lnTo>
                <a:lnTo>
                  <a:pt x="63270" y="42530"/>
                </a:lnTo>
                <a:lnTo>
                  <a:pt x="63290" y="42600"/>
                </a:lnTo>
                <a:lnTo>
                  <a:pt x="63330" y="42690"/>
                </a:lnTo>
                <a:lnTo>
                  <a:pt x="63420" y="42920"/>
                </a:lnTo>
                <a:lnTo>
                  <a:pt x="63470" y="43050"/>
                </a:lnTo>
                <a:lnTo>
                  <a:pt x="63550" y="43250"/>
                </a:lnTo>
                <a:lnTo>
                  <a:pt x="63570" y="43300"/>
                </a:lnTo>
                <a:lnTo>
                  <a:pt x="63650" y="43520"/>
                </a:lnTo>
                <a:lnTo>
                  <a:pt x="63690" y="43630"/>
                </a:lnTo>
                <a:lnTo>
                  <a:pt x="63700" y="43650"/>
                </a:lnTo>
                <a:lnTo>
                  <a:pt x="63730" y="43740"/>
                </a:lnTo>
                <a:lnTo>
                  <a:pt x="63730" y="43750"/>
                </a:lnTo>
                <a:lnTo>
                  <a:pt x="63740" y="43760"/>
                </a:lnTo>
                <a:lnTo>
                  <a:pt x="63750" y="43790"/>
                </a:lnTo>
                <a:lnTo>
                  <a:pt x="63760" y="43800"/>
                </a:lnTo>
                <a:lnTo>
                  <a:pt x="63780" y="43850"/>
                </a:lnTo>
                <a:lnTo>
                  <a:pt x="63800" y="43870"/>
                </a:lnTo>
                <a:lnTo>
                  <a:pt x="63810" y="43910"/>
                </a:lnTo>
                <a:lnTo>
                  <a:pt x="63810" y="43920"/>
                </a:lnTo>
                <a:lnTo>
                  <a:pt x="63820" y="43930"/>
                </a:lnTo>
                <a:lnTo>
                  <a:pt x="63820" y="43940"/>
                </a:lnTo>
                <a:lnTo>
                  <a:pt x="63830" y="43980"/>
                </a:lnTo>
                <a:lnTo>
                  <a:pt x="63840" y="43990"/>
                </a:lnTo>
                <a:lnTo>
                  <a:pt x="63860" y="44050"/>
                </a:lnTo>
                <a:lnTo>
                  <a:pt x="63860" y="44070"/>
                </a:lnTo>
                <a:lnTo>
                  <a:pt x="63870" y="44070"/>
                </a:lnTo>
                <a:lnTo>
                  <a:pt x="63870" y="44080"/>
                </a:lnTo>
                <a:lnTo>
                  <a:pt x="63880" y="44110"/>
                </a:lnTo>
                <a:lnTo>
                  <a:pt x="63920" y="44200"/>
                </a:lnTo>
                <a:lnTo>
                  <a:pt x="63930" y="44220"/>
                </a:lnTo>
                <a:lnTo>
                  <a:pt x="63950" y="44290"/>
                </a:lnTo>
                <a:lnTo>
                  <a:pt x="63980" y="4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