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Homa Bay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Homa 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930" y="56830"/>
                </a:moveTo>
                <a:lnTo>
                  <a:pt x="23950" y="56850"/>
                </a:lnTo>
                <a:lnTo>
                  <a:pt x="23970" y="56870"/>
                </a:lnTo>
                <a:lnTo>
                  <a:pt x="23980" y="56880"/>
                </a:lnTo>
                <a:lnTo>
                  <a:pt x="23990" y="56890"/>
                </a:lnTo>
                <a:lnTo>
                  <a:pt x="23990" y="56920"/>
                </a:lnTo>
                <a:lnTo>
                  <a:pt x="23990" y="56930"/>
                </a:lnTo>
                <a:lnTo>
                  <a:pt x="24000" y="56940"/>
                </a:lnTo>
                <a:lnTo>
                  <a:pt x="24010" y="56950"/>
                </a:lnTo>
                <a:lnTo>
                  <a:pt x="24020" y="56960"/>
                </a:lnTo>
                <a:lnTo>
                  <a:pt x="24020" y="56990"/>
                </a:lnTo>
                <a:lnTo>
                  <a:pt x="24010" y="57000"/>
                </a:lnTo>
                <a:lnTo>
                  <a:pt x="24010" y="57010"/>
                </a:lnTo>
                <a:lnTo>
                  <a:pt x="23950" y="57070"/>
                </a:lnTo>
                <a:lnTo>
                  <a:pt x="23910" y="57110"/>
                </a:lnTo>
                <a:lnTo>
                  <a:pt x="23870" y="57140"/>
                </a:lnTo>
                <a:lnTo>
                  <a:pt x="23840" y="57160"/>
                </a:lnTo>
                <a:lnTo>
                  <a:pt x="23820" y="57170"/>
                </a:lnTo>
                <a:lnTo>
                  <a:pt x="23810" y="57180"/>
                </a:lnTo>
                <a:lnTo>
                  <a:pt x="23730" y="57210"/>
                </a:lnTo>
                <a:lnTo>
                  <a:pt x="23700" y="57220"/>
                </a:lnTo>
                <a:lnTo>
                  <a:pt x="23630" y="57250"/>
                </a:lnTo>
                <a:lnTo>
                  <a:pt x="23580" y="57270"/>
                </a:lnTo>
                <a:lnTo>
                  <a:pt x="23540" y="57290"/>
                </a:lnTo>
                <a:lnTo>
                  <a:pt x="23500" y="57330"/>
                </a:lnTo>
                <a:lnTo>
                  <a:pt x="23450" y="57360"/>
                </a:lnTo>
                <a:lnTo>
                  <a:pt x="23420" y="57390"/>
                </a:lnTo>
                <a:lnTo>
                  <a:pt x="23370" y="57430"/>
                </a:lnTo>
                <a:lnTo>
                  <a:pt x="23340" y="57460"/>
                </a:lnTo>
                <a:lnTo>
                  <a:pt x="23330" y="57470"/>
                </a:lnTo>
                <a:lnTo>
                  <a:pt x="23320" y="57480"/>
                </a:lnTo>
                <a:lnTo>
                  <a:pt x="23290" y="57490"/>
                </a:lnTo>
                <a:lnTo>
                  <a:pt x="23250" y="57520"/>
                </a:lnTo>
                <a:lnTo>
                  <a:pt x="23210" y="57550"/>
                </a:lnTo>
                <a:lnTo>
                  <a:pt x="23180" y="57550"/>
                </a:lnTo>
                <a:lnTo>
                  <a:pt x="23120" y="57580"/>
                </a:lnTo>
                <a:lnTo>
                  <a:pt x="23090" y="57600"/>
                </a:lnTo>
                <a:lnTo>
                  <a:pt x="23040" y="57620"/>
                </a:lnTo>
                <a:lnTo>
                  <a:pt x="23000" y="57640"/>
                </a:lnTo>
                <a:lnTo>
                  <a:pt x="22980" y="57650"/>
                </a:lnTo>
                <a:lnTo>
                  <a:pt x="22950" y="57660"/>
                </a:lnTo>
                <a:lnTo>
                  <a:pt x="22890" y="57670"/>
                </a:lnTo>
                <a:lnTo>
                  <a:pt x="22860" y="57680"/>
                </a:lnTo>
                <a:lnTo>
                  <a:pt x="22790" y="57700"/>
                </a:lnTo>
                <a:lnTo>
                  <a:pt x="22760" y="57700"/>
                </a:lnTo>
                <a:lnTo>
                  <a:pt x="22760" y="57710"/>
                </a:lnTo>
                <a:lnTo>
                  <a:pt x="22750" y="57710"/>
                </a:lnTo>
                <a:lnTo>
                  <a:pt x="22720" y="57730"/>
                </a:lnTo>
                <a:lnTo>
                  <a:pt x="22560" y="57850"/>
                </a:lnTo>
                <a:lnTo>
                  <a:pt x="22550" y="57850"/>
                </a:lnTo>
                <a:lnTo>
                  <a:pt x="22530" y="57860"/>
                </a:lnTo>
                <a:lnTo>
                  <a:pt x="22530" y="57870"/>
                </a:lnTo>
                <a:lnTo>
                  <a:pt x="22510" y="57890"/>
                </a:lnTo>
                <a:lnTo>
                  <a:pt x="22500" y="57910"/>
                </a:lnTo>
                <a:lnTo>
                  <a:pt x="22490" y="57910"/>
                </a:lnTo>
                <a:lnTo>
                  <a:pt x="22470" y="57920"/>
                </a:lnTo>
                <a:lnTo>
                  <a:pt x="22460" y="57920"/>
                </a:lnTo>
                <a:lnTo>
                  <a:pt x="22450" y="57930"/>
                </a:lnTo>
                <a:lnTo>
                  <a:pt x="22430" y="57930"/>
                </a:lnTo>
                <a:lnTo>
                  <a:pt x="22420" y="57930"/>
                </a:lnTo>
                <a:lnTo>
                  <a:pt x="22410" y="57930"/>
                </a:lnTo>
                <a:lnTo>
                  <a:pt x="22390" y="57930"/>
                </a:lnTo>
                <a:lnTo>
                  <a:pt x="22370" y="57940"/>
                </a:lnTo>
                <a:lnTo>
                  <a:pt x="22360" y="57950"/>
                </a:lnTo>
                <a:lnTo>
                  <a:pt x="22330" y="57950"/>
                </a:lnTo>
                <a:lnTo>
                  <a:pt x="22320" y="57960"/>
                </a:lnTo>
                <a:lnTo>
                  <a:pt x="22300" y="57970"/>
                </a:lnTo>
                <a:lnTo>
                  <a:pt x="22280" y="57970"/>
                </a:lnTo>
                <a:lnTo>
                  <a:pt x="22270" y="57970"/>
                </a:lnTo>
                <a:lnTo>
                  <a:pt x="22260" y="57970"/>
                </a:lnTo>
                <a:lnTo>
                  <a:pt x="22240" y="57970"/>
                </a:lnTo>
                <a:lnTo>
                  <a:pt x="22230" y="57980"/>
                </a:lnTo>
                <a:lnTo>
                  <a:pt x="22220" y="57980"/>
                </a:lnTo>
                <a:lnTo>
                  <a:pt x="22200" y="57980"/>
                </a:lnTo>
                <a:lnTo>
                  <a:pt x="22190" y="57990"/>
                </a:lnTo>
                <a:lnTo>
                  <a:pt x="22170" y="58000"/>
                </a:lnTo>
                <a:lnTo>
                  <a:pt x="22160" y="58000"/>
                </a:lnTo>
                <a:lnTo>
                  <a:pt x="22140" y="58010"/>
                </a:lnTo>
                <a:lnTo>
                  <a:pt x="22130" y="58020"/>
                </a:lnTo>
                <a:lnTo>
                  <a:pt x="22120" y="58020"/>
                </a:lnTo>
                <a:lnTo>
                  <a:pt x="22110" y="58030"/>
                </a:lnTo>
                <a:lnTo>
                  <a:pt x="22100" y="58030"/>
                </a:lnTo>
                <a:lnTo>
                  <a:pt x="22090" y="58030"/>
                </a:lnTo>
                <a:lnTo>
                  <a:pt x="22080" y="58040"/>
                </a:lnTo>
                <a:lnTo>
                  <a:pt x="22050" y="58050"/>
                </a:lnTo>
                <a:lnTo>
                  <a:pt x="22040" y="58050"/>
                </a:lnTo>
                <a:lnTo>
                  <a:pt x="22030" y="58060"/>
                </a:lnTo>
                <a:lnTo>
                  <a:pt x="22010" y="58060"/>
                </a:lnTo>
                <a:lnTo>
                  <a:pt x="21990" y="58060"/>
                </a:lnTo>
                <a:lnTo>
                  <a:pt x="21960" y="58070"/>
                </a:lnTo>
                <a:lnTo>
                  <a:pt x="21960" y="58080"/>
                </a:lnTo>
                <a:lnTo>
                  <a:pt x="21930" y="58110"/>
                </a:lnTo>
                <a:lnTo>
                  <a:pt x="21920" y="58110"/>
                </a:lnTo>
                <a:lnTo>
                  <a:pt x="21900" y="58120"/>
                </a:lnTo>
                <a:lnTo>
                  <a:pt x="21890" y="58120"/>
                </a:lnTo>
                <a:lnTo>
                  <a:pt x="21880" y="58120"/>
                </a:lnTo>
                <a:lnTo>
                  <a:pt x="21860" y="58130"/>
                </a:lnTo>
                <a:lnTo>
                  <a:pt x="21840" y="58120"/>
                </a:lnTo>
                <a:lnTo>
                  <a:pt x="21810" y="58120"/>
                </a:lnTo>
                <a:lnTo>
                  <a:pt x="21790" y="58120"/>
                </a:lnTo>
                <a:lnTo>
                  <a:pt x="21780" y="58120"/>
                </a:lnTo>
                <a:lnTo>
                  <a:pt x="21750" y="58120"/>
                </a:lnTo>
                <a:lnTo>
                  <a:pt x="21740" y="58130"/>
                </a:lnTo>
                <a:lnTo>
                  <a:pt x="21730" y="58140"/>
                </a:lnTo>
                <a:lnTo>
                  <a:pt x="21730" y="58150"/>
                </a:lnTo>
                <a:lnTo>
                  <a:pt x="21720" y="58170"/>
                </a:lnTo>
                <a:lnTo>
                  <a:pt x="21700" y="58190"/>
                </a:lnTo>
                <a:lnTo>
                  <a:pt x="21690" y="58210"/>
                </a:lnTo>
                <a:lnTo>
                  <a:pt x="21680" y="58220"/>
                </a:lnTo>
                <a:lnTo>
                  <a:pt x="21680" y="58230"/>
                </a:lnTo>
                <a:lnTo>
                  <a:pt x="21680" y="58250"/>
                </a:lnTo>
                <a:lnTo>
                  <a:pt x="21660" y="58270"/>
                </a:lnTo>
                <a:lnTo>
                  <a:pt x="21640" y="58280"/>
                </a:lnTo>
                <a:lnTo>
                  <a:pt x="21630" y="58300"/>
                </a:lnTo>
                <a:lnTo>
                  <a:pt x="21620" y="58310"/>
                </a:lnTo>
                <a:lnTo>
                  <a:pt x="21610" y="58330"/>
                </a:lnTo>
                <a:lnTo>
                  <a:pt x="21590" y="58330"/>
                </a:lnTo>
                <a:lnTo>
                  <a:pt x="21580" y="58340"/>
                </a:lnTo>
                <a:lnTo>
                  <a:pt x="21570" y="58340"/>
                </a:lnTo>
                <a:lnTo>
                  <a:pt x="21560" y="58350"/>
                </a:lnTo>
                <a:lnTo>
                  <a:pt x="21530" y="58350"/>
                </a:lnTo>
                <a:lnTo>
                  <a:pt x="21510" y="58350"/>
                </a:lnTo>
                <a:lnTo>
                  <a:pt x="21500" y="58350"/>
                </a:lnTo>
                <a:lnTo>
                  <a:pt x="21490" y="58350"/>
                </a:lnTo>
                <a:lnTo>
                  <a:pt x="21470" y="58350"/>
                </a:lnTo>
                <a:lnTo>
                  <a:pt x="21460" y="58350"/>
                </a:lnTo>
                <a:lnTo>
                  <a:pt x="21450" y="58340"/>
                </a:lnTo>
                <a:lnTo>
                  <a:pt x="21440" y="58340"/>
                </a:lnTo>
                <a:lnTo>
                  <a:pt x="21420" y="58330"/>
                </a:lnTo>
                <a:lnTo>
                  <a:pt x="21390" y="58330"/>
                </a:lnTo>
                <a:lnTo>
                  <a:pt x="21370" y="58340"/>
                </a:lnTo>
                <a:lnTo>
                  <a:pt x="21360" y="58350"/>
                </a:lnTo>
                <a:lnTo>
                  <a:pt x="21350" y="58360"/>
                </a:lnTo>
                <a:lnTo>
                  <a:pt x="21330" y="58360"/>
                </a:lnTo>
                <a:lnTo>
                  <a:pt x="21310" y="58360"/>
                </a:lnTo>
                <a:lnTo>
                  <a:pt x="21300" y="58360"/>
                </a:lnTo>
                <a:lnTo>
                  <a:pt x="21270" y="58350"/>
                </a:lnTo>
                <a:lnTo>
                  <a:pt x="21250" y="58340"/>
                </a:lnTo>
                <a:lnTo>
                  <a:pt x="21240" y="58350"/>
                </a:lnTo>
                <a:lnTo>
                  <a:pt x="21230" y="58350"/>
                </a:lnTo>
                <a:lnTo>
                  <a:pt x="21230" y="58380"/>
                </a:lnTo>
                <a:lnTo>
                  <a:pt x="21230" y="58400"/>
                </a:lnTo>
                <a:lnTo>
                  <a:pt x="21230" y="58410"/>
                </a:lnTo>
                <a:lnTo>
                  <a:pt x="21230" y="58420"/>
                </a:lnTo>
                <a:lnTo>
                  <a:pt x="21220" y="58440"/>
                </a:lnTo>
                <a:lnTo>
                  <a:pt x="21210" y="58440"/>
                </a:lnTo>
                <a:lnTo>
                  <a:pt x="21210" y="58450"/>
                </a:lnTo>
                <a:lnTo>
                  <a:pt x="21190" y="58460"/>
                </a:lnTo>
                <a:lnTo>
                  <a:pt x="21180" y="58470"/>
                </a:lnTo>
                <a:lnTo>
                  <a:pt x="21170" y="58470"/>
                </a:lnTo>
                <a:lnTo>
                  <a:pt x="21170" y="58480"/>
                </a:lnTo>
                <a:lnTo>
                  <a:pt x="21150" y="58490"/>
                </a:lnTo>
                <a:lnTo>
                  <a:pt x="21140" y="58510"/>
                </a:lnTo>
                <a:lnTo>
                  <a:pt x="21140" y="58520"/>
                </a:lnTo>
                <a:lnTo>
                  <a:pt x="21130" y="58530"/>
                </a:lnTo>
                <a:lnTo>
                  <a:pt x="21130" y="58550"/>
                </a:lnTo>
                <a:lnTo>
                  <a:pt x="21120" y="58560"/>
                </a:lnTo>
                <a:lnTo>
                  <a:pt x="21120" y="58590"/>
                </a:lnTo>
                <a:lnTo>
                  <a:pt x="21110" y="58610"/>
                </a:lnTo>
                <a:lnTo>
                  <a:pt x="21100" y="58630"/>
                </a:lnTo>
                <a:lnTo>
                  <a:pt x="21090" y="58640"/>
                </a:lnTo>
                <a:lnTo>
                  <a:pt x="21080" y="58650"/>
                </a:lnTo>
                <a:lnTo>
                  <a:pt x="21060" y="58660"/>
                </a:lnTo>
                <a:lnTo>
                  <a:pt x="21050" y="58670"/>
                </a:lnTo>
                <a:lnTo>
                  <a:pt x="21040" y="58690"/>
                </a:lnTo>
                <a:lnTo>
                  <a:pt x="21000" y="58730"/>
                </a:lnTo>
                <a:lnTo>
                  <a:pt x="20780" y="58750"/>
                </a:lnTo>
                <a:lnTo>
                  <a:pt x="20770" y="58740"/>
                </a:lnTo>
                <a:lnTo>
                  <a:pt x="20780" y="58760"/>
                </a:lnTo>
                <a:lnTo>
                  <a:pt x="20760" y="58750"/>
                </a:lnTo>
                <a:lnTo>
                  <a:pt x="20750" y="58770"/>
                </a:lnTo>
                <a:lnTo>
                  <a:pt x="20750" y="58790"/>
                </a:lnTo>
                <a:lnTo>
                  <a:pt x="20730" y="58810"/>
                </a:lnTo>
                <a:lnTo>
                  <a:pt x="20730" y="58820"/>
                </a:lnTo>
                <a:lnTo>
                  <a:pt x="20720" y="58820"/>
                </a:lnTo>
                <a:lnTo>
                  <a:pt x="20710" y="58840"/>
                </a:lnTo>
                <a:lnTo>
                  <a:pt x="20700" y="58850"/>
                </a:lnTo>
                <a:lnTo>
                  <a:pt x="20690" y="58870"/>
                </a:lnTo>
                <a:lnTo>
                  <a:pt x="20690" y="58880"/>
                </a:lnTo>
                <a:lnTo>
                  <a:pt x="20690" y="58900"/>
                </a:lnTo>
                <a:lnTo>
                  <a:pt x="20690" y="58910"/>
                </a:lnTo>
                <a:lnTo>
                  <a:pt x="20690" y="58920"/>
                </a:lnTo>
                <a:lnTo>
                  <a:pt x="20680" y="58950"/>
                </a:lnTo>
                <a:lnTo>
                  <a:pt x="20660" y="58960"/>
                </a:lnTo>
                <a:lnTo>
                  <a:pt x="20650" y="58970"/>
                </a:lnTo>
                <a:lnTo>
                  <a:pt x="20640" y="58990"/>
                </a:lnTo>
                <a:lnTo>
                  <a:pt x="20630" y="59000"/>
                </a:lnTo>
                <a:lnTo>
                  <a:pt x="20620" y="59020"/>
                </a:lnTo>
                <a:lnTo>
                  <a:pt x="20570" y="59250"/>
                </a:lnTo>
                <a:lnTo>
                  <a:pt x="20550" y="59270"/>
                </a:lnTo>
                <a:lnTo>
                  <a:pt x="20540" y="59270"/>
                </a:lnTo>
                <a:lnTo>
                  <a:pt x="20510" y="59260"/>
                </a:lnTo>
                <a:lnTo>
                  <a:pt x="20490" y="59250"/>
                </a:lnTo>
                <a:lnTo>
                  <a:pt x="20490" y="59240"/>
                </a:lnTo>
                <a:lnTo>
                  <a:pt x="20470" y="59220"/>
                </a:lnTo>
                <a:lnTo>
                  <a:pt x="20460" y="59220"/>
                </a:lnTo>
                <a:lnTo>
                  <a:pt x="20450" y="59210"/>
                </a:lnTo>
                <a:lnTo>
                  <a:pt x="20430" y="59210"/>
                </a:lnTo>
                <a:lnTo>
                  <a:pt x="20420" y="59210"/>
                </a:lnTo>
                <a:lnTo>
                  <a:pt x="20410" y="59210"/>
                </a:lnTo>
                <a:lnTo>
                  <a:pt x="20390" y="59200"/>
                </a:lnTo>
                <a:lnTo>
                  <a:pt x="20380" y="59190"/>
                </a:lnTo>
                <a:lnTo>
                  <a:pt x="20360" y="59180"/>
                </a:lnTo>
                <a:lnTo>
                  <a:pt x="20330" y="59180"/>
                </a:lnTo>
                <a:lnTo>
                  <a:pt x="20320" y="59180"/>
                </a:lnTo>
                <a:lnTo>
                  <a:pt x="20320" y="59170"/>
                </a:lnTo>
                <a:lnTo>
                  <a:pt x="20290" y="59180"/>
                </a:lnTo>
                <a:lnTo>
                  <a:pt x="20280" y="59190"/>
                </a:lnTo>
                <a:lnTo>
                  <a:pt x="20260" y="59180"/>
                </a:lnTo>
                <a:lnTo>
                  <a:pt x="20240" y="59180"/>
                </a:lnTo>
                <a:lnTo>
                  <a:pt x="20230" y="59170"/>
                </a:lnTo>
                <a:lnTo>
                  <a:pt x="20220" y="59170"/>
                </a:lnTo>
                <a:lnTo>
                  <a:pt x="20200" y="59180"/>
                </a:lnTo>
                <a:lnTo>
                  <a:pt x="20180" y="59170"/>
                </a:lnTo>
                <a:lnTo>
                  <a:pt x="20170" y="59170"/>
                </a:lnTo>
                <a:lnTo>
                  <a:pt x="20160" y="59170"/>
                </a:lnTo>
                <a:lnTo>
                  <a:pt x="20130" y="59170"/>
                </a:lnTo>
                <a:lnTo>
                  <a:pt x="20110" y="59180"/>
                </a:lnTo>
                <a:lnTo>
                  <a:pt x="20100" y="59180"/>
                </a:lnTo>
                <a:lnTo>
                  <a:pt x="20080" y="59190"/>
                </a:lnTo>
                <a:lnTo>
                  <a:pt x="20080" y="59200"/>
                </a:lnTo>
                <a:lnTo>
                  <a:pt x="20070" y="59210"/>
                </a:lnTo>
                <a:lnTo>
                  <a:pt x="20070" y="59230"/>
                </a:lnTo>
                <a:lnTo>
                  <a:pt x="20060" y="59250"/>
                </a:lnTo>
                <a:lnTo>
                  <a:pt x="20050" y="59260"/>
                </a:lnTo>
                <a:lnTo>
                  <a:pt x="20030" y="59270"/>
                </a:lnTo>
                <a:lnTo>
                  <a:pt x="20010" y="59270"/>
                </a:lnTo>
                <a:lnTo>
                  <a:pt x="19990" y="59270"/>
                </a:lnTo>
                <a:lnTo>
                  <a:pt x="19970" y="59270"/>
                </a:lnTo>
                <a:lnTo>
                  <a:pt x="19950" y="59280"/>
                </a:lnTo>
                <a:lnTo>
                  <a:pt x="19940" y="59280"/>
                </a:lnTo>
                <a:lnTo>
                  <a:pt x="19930" y="59280"/>
                </a:lnTo>
                <a:lnTo>
                  <a:pt x="19910" y="59300"/>
                </a:lnTo>
                <a:lnTo>
                  <a:pt x="19890" y="59300"/>
                </a:lnTo>
                <a:lnTo>
                  <a:pt x="19860" y="59310"/>
                </a:lnTo>
                <a:lnTo>
                  <a:pt x="19840" y="59300"/>
                </a:lnTo>
                <a:lnTo>
                  <a:pt x="19840" y="59310"/>
                </a:lnTo>
                <a:lnTo>
                  <a:pt x="19850" y="59330"/>
                </a:lnTo>
                <a:lnTo>
                  <a:pt x="19860" y="59350"/>
                </a:lnTo>
                <a:lnTo>
                  <a:pt x="19870" y="59370"/>
                </a:lnTo>
                <a:lnTo>
                  <a:pt x="19840" y="59390"/>
                </a:lnTo>
                <a:lnTo>
                  <a:pt x="19810" y="59410"/>
                </a:lnTo>
                <a:lnTo>
                  <a:pt x="19800" y="59440"/>
                </a:lnTo>
                <a:lnTo>
                  <a:pt x="19780" y="59470"/>
                </a:lnTo>
                <a:lnTo>
                  <a:pt x="19770" y="59490"/>
                </a:lnTo>
                <a:lnTo>
                  <a:pt x="19760" y="59500"/>
                </a:lnTo>
                <a:lnTo>
                  <a:pt x="19740" y="59510"/>
                </a:lnTo>
                <a:lnTo>
                  <a:pt x="19720" y="59530"/>
                </a:lnTo>
                <a:lnTo>
                  <a:pt x="19700" y="59560"/>
                </a:lnTo>
                <a:lnTo>
                  <a:pt x="19670" y="59600"/>
                </a:lnTo>
                <a:lnTo>
                  <a:pt x="19660" y="59630"/>
                </a:lnTo>
                <a:lnTo>
                  <a:pt x="19640" y="59650"/>
                </a:lnTo>
                <a:lnTo>
                  <a:pt x="19640" y="59680"/>
                </a:lnTo>
                <a:lnTo>
                  <a:pt x="19640" y="59700"/>
                </a:lnTo>
                <a:lnTo>
                  <a:pt x="19650" y="59730"/>
                </a:lnTo>
                <a:lnTo>
                  <a:pt x="19640" y="59760"/>
                </a:lnTo>
                <a:lnTo>
                  <a:pt x="19640" y="59770"/>
                </a:lnTo>
                <a:lnTo>
                  <a:pt x="19640" y="59780"/>
                </a:lnTo>
                <a:lnTo>
                  <a:pt x="19640" y="59800"/>
                </a:lnTo>
                <a:lnTo>
                  <a:pt x="19640" y="59830"/>
                </a:lnTo>
                <a:lnTo>
                  <a:pt x="19620" y="59850"/>
                </a:lnTo>
                <a:lnTo>
                  <a:pt x="19640" y="59870"/>
                </a:lnTo>
                <a:lnTo>
                  <a:pt x="19660" y="59880"/>
                </a:lnTo>
                <a:lnTo>
                  <a:pt x="19660" y="59890"/>
                </a:lnTo>
                <a:lnTo>
                  <a:pt x="19650" y="59900"/>
                </a:lnTo>
                <a:lnTo>
                  <a:pt x="19650" y="59920"/>
                </a:lnTo>
                <a:lnTo>
                  <a:pt x="19640" y="59960"/>
                </a:lnTo>
                <a:lnTo>
                  <a:pt x="19620" y="59990"/>
                </a:lnTo>
                <a:lnTo>
                  <a:pt x="19600" y="60010"/>
                </a:lnTo>
                <a:lnTo>
                  <a:pt x="19570" y="60030"/>
                </a:lnTo>
                <a:lnTo>
                  <a:pt x="19560" y="60050"/>
                </a:lnTo>
                <a:lnTo>
                  <a:pt x="19550" y="60060"/>
                </a:lnTo>
                <a:lnTo>
                  <a:pt x="19540" y="60070"/>
                </a:lnTo>
                <a:lnTo>
                  <a:pt x="19530" y="60090"/>
                </a:lnTo>
                <a:lnTo>
                  <a:pt x="19510" y="60120"/>
                </a:lnTo>
                <a:lnTo>
                  <a:pt x="19500" y="60140"/>
                </a:lnTo>
                <a:lnTo>
                  <a:pt x="19490" y="60140"/>
                </a:lnTo>
                <a:lnTo>
                  <a:pt x="19460" y="60160"/>
                </a:lnTo>
                <a:lnTo>
                  <a:pt x="19440" y="60180"/>
                </a:lnTo>
                <a:lnTo>
                  <a:pt x="19410" y="60210"/>
                </a:lnTo>
                <a:lnTo>
                  <a:pt x="19380" y="60230"/>
                </a:lnTo>
                <a:lnTo>
                  <a:pt x="19350" y="60270"/>
                </a:lnTo>
                <a:lnTo>
                  <a:pt x="19320" y="60290"/>
                </a:lnTo>
                <a:lnTo>
                  <a:pt x="19300" y="60310"/>
                </a:lnTo>
                <a:lnTo>
                  <a:pt x="19280" y="60340"/>
                </a:lnTo>
                <a:lnTo>
                  <a:pt x="19260" y="60350"/>
                </a:lnTo>
                <a:lnTo>
                  <a:pt x="19250" y="60360"/>
                </a:lnTo>
                <a:lnTo>
                  <a:pt x="19220" y="60380"/>
                </a:lnTo>
                <a:lnTo>
                  <a:pt x="19200" y="60410"/>
                </a:lnTo>
                <a:lnTo>
                  <a:pt x="19200" y="60440"/>
                </a:lnTo>
                <a:lnTo>
                  <a:pt x="19190" y="60470"/>
                </a:lnTo>
                <a:lnTo>
                  <a:pt x="19180" y="60500"/>
                </a:lnTo>
                <a:lnTo>
                  <a:pt x="19170" y="60520"/>
                </a:lnTo>
                <a:lnTo>
                  <a:pt x="19160" y="60550"/>
                </a:lnTo>
                <a:lnTo>
                  <a:pt x="19150" y="60570"/>
                </a:lnTo>
                <a:lnTo>
                  <a:pt x="19130" y="60590"/>
                </a:lnTo>
                <a:lnTo>
                  <a:pt x="19120" y="60610"/>
                </a:lnTo>
                <a:lnTo>
                  <a:pt x="19110" y="60630"/>
                </a:lnTo>
                <a:lnTo>
                  <a:pt x="19100" y="60660"/>
                </a:lnTo>
                <a:lnTo>
                  <a:pt x="19090" y="60680"/>
                </a:lnTo>
                <a:lnTo>
                  <a:pt x="19080" y="60700"/>
                </a:lnTo>
                <a:lnTo>
                  <a:pt x="19080" y="60720"/>
                </a:lnTo>
                <a:lnTo>
                  <a:pt x="19070" y="60740"/>
                </a:lnTo>
                <a:lnTo>
                  <a:pt x="19060" y="60760"/>
                </a:lnTo>
                <a:lnTo>
                  <a:pt x="19050" y="60770"/>
                </a:lnTo>
                <a:lnTo>
                  <a:pt x="19040" y="60790"/>
                </a:lnTo>
                <a:lnTo>
                  <a:pt x="19040" y="60800"/>
                </a:lnTo>
                <a:lnTo>
                  <a:pt x="19030" y="60810"/>
                </a:lnTo>
                <a:lnTo>
                  <a:pt x="19020" y="60840"/>
                </a:lnTo>
                <a:lnTo>
                  <a:pt x="19010" y="60870"/>
                </a:lnTo>
                <a:lnTo>
                  <a:pt x="19010" y="60890"/>
                </a:lnTo>
                <a:lnTo>
                  <a:pt x="19010" y="60920"/>
                </a:lnTo>
                <a:lnTo>
                  <a:pt x="19010" y="60930"/>
                </a:lnTo>
                <a:lnTo>
                  <a:pt x="19010" y="60940"/>
                </a:lnTo>
                <a:lnTo>
                  <a:pt x="19010" y="60960"/>
                </a:lnTo>
                <a:lnTo>
                  <a:pt x="19010" y="60990"/>
                </a:lnTo>
                <a:lnTo>
                  <a:pt x="19010" y="61020"/>
                </a:lnTo>
                <a:lnTo>
                  <a:pt x="19010" y="61050"/>
                </a:lnTo>
                <a:lnTo>
                  <a:pt x="19010" y="61090"/>
                </a:lnTo>
                <a:lnTo>
                  <a:pt x="18980" y="61070"/>
                </a:lnTo>
                <a:lnTo>
                  <a:pt x="18960" y="61050"/>
                </a:lnTo>
                <a:lnTo>
                  <a:pt x="18950" y="61030"/>
                </a:lnTo>
                <a:lnTo>
                  <a:pt x="18930" y="61020"/>
                </a:lnTo>
                <a:lnTo>
                  <a:pt x="18900" y="61000"/>
                </a:lnTo>
                <a:lnTo>
                  <a:pt x="18870" y="60980"/>
                </a:lnTo>
                <a:lnTo>
                  <a:pt x="18850" y="60960"/>
                </a:lnTo>
                <a:lnTo>
                  <a:pt x="18840" y="60950"/>
                </a:lnTo>
                <a:lnTo>
                  <a:pt x="18810" y="60940"/>
                </a:lnTo>
                <a:lnTo>
                  <a:pt x="18790" y="60920"/>
                </a:lnTo>
                <a:lnTo>
                  <a:pt x="18770" y="60900"/>
                </a:lnTo>
                <a:lnTo>
                  <a:pt x="18750" y="60880"/>
                </a:lnTo>
                <a:lnTo>
                  <a:pt x="18720" y="60870"/>
                </a:lnTo>
                <a:lnTo>
                  <a:pt x="18700" y="60850"/>
                </a:lnTo>
                <a:lnTo>
                  <a:pt x="18690" y="60840"/>
                </a:lnTo>
                <a:lnTo>
                  <a:pt x="18670" y="60830"/>
                </a:lnTo>
                <a:lnTo>
                  <a:pt x="18650" y="60820"/>
                </a:lnTo>
                <a:lnTo>
                  <a:pt x="18630" y="60810"/>
                </a:lnTo>
                <a:lnTo>
                  <a:pt x="18610" y="60800"/>
                </a:lnTo>
                <a:lnTo>
                  <a:pt x="18580" y="60790"/>
                </a:lnTo>
                <a:lnTo>
                  <a:pt x="18550" y="60780"/>
                </a:lnTo>
                <a:lnTo>
                  <a:pt x="18530" y="60750"/>
                </a:lnTo>
                <a:lnTo>
                  <a:pt x="18510" y="60740"/>
                </a:lnTo>
                <a:lnTo>
                  <a:pt x="18490" y="60730"/>
                </a:lnTo>
                <a:lnTo>
                  <a:pt x="18460" y="60720"/>
                </a:lnTo>
                <a:lnTo>
                  <a:pt x="18430" y="60710"/>
                </a:lnTo>
                <a:lnTo>
                  <a:pt x="18410" y="60690"/>
                </a:lnTo>
                <a:lnTo>
                  <a:pt x="18380" y="60690"/>
                </a:lnTo>
                <a:lnTo>
                  <a:pt x="18350" y="60670"/>
                </a:lnTo>
                <a:lnTo>
                  <a:pt x="18320" y="60670"/>
                </a:lnTo>
                <a:lnTo>
                  <a:pt x="18330" y="60710"/>
                </a:lnTo>
                <a:lnTo>
                  <a:pt x="18330" y="60730"/>
                </a:lnTo>
                <a:lnTo>
                  <a:pt x="18340" y="60740"/>
                </a:lnTo>
                <a:lnTo>
                  <a:pt x="18360" y="60760"/>
                </a:lnTo>
                <a:lnTo>
                  <a:pt x="18380" y="60780"/>
                </a:lnTo>
                <a:lnTo>
                  <a:pt x="18370" y="60800"/>
                </a:lnTo>
                <a:lnTo>
                  <a:pt x="18340" y="60810"/>
                </a:lnTo>
                <a:lnTo>
                  <a:pt x="18330" y="60830"/>
                </a:lnTo>
                <a:lnTo>
                  <a:pt x="18320" y="60850"/>
                </a:lnTo>
                <a:lnTo>
                  <a:pt x="18310" y="60870"/>
                </a:lnTo>
                <a:lnTo>
                  <a:pt x="18300" y="60900"/>
                </a:lnTo>
                <a:lnTo>
                  <a:pt x="18280" y="60920"/>
                </a:lnTo>
                <a:lnTo>
                  <a:pt x="18270" y="60940"/>
                </a:lnTo>
                <a:lnTo>
                  <a:pt x="18240" y="60920"/>
                </a:lnTo>
                <a:lnTo>
                  <a:pt x="18230" y="60930"/>
                </a:lnTo>
                <a:lnTo>
                  <a:pt x="18210" y="60940"/>
                </a:lnTo>
                <a:lnTo>
                  <a:pt x="18180" y="60940"/>
                </a:lnTo>
                <a:lnTo>
                  <a:pt x="18170" y="60950"/>
                </a:lnTo>
                <a:lnTo>
                  <a:pt x="18170" y="60980"/>
                </a:lnTo>
                <a:lnTo>
                  <a:pt x="18150" y="60990"/>
                </a:lnTo>
                <a:lnTo>
                  <a:pt x="18130" y="60990"/>
                </a:lnTo>
                <a:lnTo>
                  <a:pt x="18100" y="61000"/>
                </a:lnTo>
                <a:lnTo>
                  <a:pt x="18070" y="61000"/>
                </a:lnTo>
                <a:lnTo>
                  <a:pt x="18050" y="61000"/>
                </a:lnTo>
                <a:lnTo>
                  <a:pt x="18010" y="61000"/>
                </a:lnTo>
                <a:lnTo>
                  <a:pt x="17990" y="61010"/>
                </a:lnTo>
                <a:lnTo>
                  <a:pt x="17970" y="61010"/>
                </a:lnTo>
                <a:lnTo>
                  <a:pt x="17960" y="61010"/>
                </a:lnTo>
                <a:lnTo>
                  <a:pt x="17940" y="61010"/>
                </a:lnTo>
                <a:lnTo>
                  <a:pt x="17930" y="61020"/>
                </a:lnTo>
                <a:lnTo>
                  <a:pt x="17910" y="61020"/>
                </a:lnTo>
                <a:lnTo>
                  <a:pt x="17880" y="61040"/>
                </a:lnTo>
                <a:lnTo>
                  <a:pt x="17880" y="61070"/>
                </a:lnTo>
                <a:lnTo>
                  <a:pt x="17860" y="61090"/>
                </a:lnTo>
                <a:lnTo>
                  <a:pt x="17840" y="61090"/>
                </a:lnTo>
                <a:lnTo>
                  <a:pt x="17830" y="61100"/>
                </a:lnTo>
                <a:lnTo>
                  <a:pt x="17800" y="61100"/>
                </a:lnTo>
                <a:lnTo>
                  <a:pt x="17770" y="61110"/>
                </a:lnTo>
                <a:lnTo>
                  <a:pt x="17760" y="61120"/>
                </a:lnTo>
                <a:lnTo>
                  <a:pt x="17720" y="61110"/>
                </a:lnTo>
                <a:lnTo>
                  <a:pt x="17700" y="61090"/>
                </a:lnTo>
                <a:lnTo>
                  <a:pt x="17680" y="61080"/>
                </a:lnTo>
                <a:lnTo>
                  <a:pt x="17660" y="61050"/>
                </a:lnTo>
                <a:lnTo>
                  <a:pt x="17630" y="61020"/>
                </a:lnTo>
                <a:lnTo>
                  <a:pt x="17610" y="61000"/>
                </a:lnTo>
                <a:lnTo>
                  <a:pt x="17600" y="60970"/>
                </a:lnTo>
                <a:lnTo>
                  <a:pt x="17570" y="60940"/>
                </a:lnTo>
                <a:lnTo>
                  <a:pt x="17560" y="60920"/>
                </a:lnTo>
                <a:lnTo>
                  <a:pt x="17530" y="60880"/>
                </a:lnTo>
                <a:lnTo>
                  <a:pt x="17510" y="60860"/>
                </a:lnTo>
                <a:lnTo>
                  <a:pt x="17500" y="60850"/>
                </a:lnTo>
                <a:lnTo>
                  <a:pt x="17480" y="60830"/>
                </a:lnTo>
                <a:lnTo>
                  <a:pt x="17470" y="60820"/>
                </a:lnTo>
                <a:lnTo>
                  <a:pt x="17450" y="60810"/>
                </a:lnTo>
                <a:lnTo>
                  <a:pt x="17440" y="60790"/>
                </a:lnTo>
                <a:lnTo>
                  <a:pt x="17420" y="60780"/>
                </a:lnTo>
                <a:lnTo>
                  <a:pt x="17400" y="60750"/>
                </a:lnTo>
                <a:lnTo>
                  <a:pt x="17380" y="60740"/>
                </a:lnTo>
                <a:lnTo>
                  <a:pt x="17350" y="60740"/>
                </a:lnTo>
                <a:lnTo>
                  <a:pt x="17320" y="60750"/>
                </a:lnTo>
                <a:lnTo>
                  <a:pt x="17280" y="60750"/>
                </a:lnTo>
                <a:lnTo>
                  <a:pt x="17250" y="60740"/>
                </a:lnTo>
                <a:lnTo>
                  <a:pt x="17220" y="60730"/>
                </a:lnTo>
                <a:lnTo>
                  <a:pt x="17200" y="60720"/>
                </a:lnTo>
                <a:lnTo>
                  <a:pt x="17180" y="60720"/>
                </a:lnTo>
                <a:lnTo>
                  <a:pt x="17150" y="60720"/>
                </a:lnTo>
                <a:lnTo>
                  <a:pt x="17120" y="60700"/>
                </a:lnTo>
                <a:lnTo>
                  <a:pt x="17110" y="60680"/>
                </a:lnTo>
                <a:lnTo>
                  <a:pt x="17110" y="60650"/>
                </a:lnTo>
                <a:lnTo>
                  <a:pt x="17110" y="60620"/>
                </a:lnTo>
                <a:lnTo>
                  <a:pt x="17090" y="60610"/>
                </a:lnTo>
                <a:lnTo>
                  <a:pt x="17080" y="60600"/>
                </a:lnTo>
                <a:lnTo>
                  <a:pt x="17070" y="60600"/>
                </a:lnTo>
                <a:lnTo>
                  <a:pt x="17060" y="60590"/>
                </a:lnTo>
                <a:lnTo>
                  <a:pt x="17050" y="60570"/>
                </a:lnTo>
                <a:lnTo>
                  <a:pt x="17040" y="60540"/>
                </a:lnTo>
                <a:lnTo>
                  <a:pt x="17010" y="60520"/>
                </a:lnTo>
                <a:lnTo>
                  <a:pt x="17000" y="60500"/>
                </a:lnTo>
                <a:lnTo>
                  <a:pt x="16980" y="60470"/>
                </a:lnTo>
                <a:lnTo>
                  <a:pt x="16970" y="60450"/>
                </a:lnTo>
                <a:lnTo>
                  <a:pt x="16960" y="60440"/>
                </a:lnTo>
                <a:lnTo>
                  <a:pt x="16960" y="60430"/>
                </a:lnTo>
                <a:lnTo>
                  <a:pt x="16950" y="60410"/>
                </a:lnTo>
                <a:lnTo>
                  <a:pt x="16940" y="60390"/>
                </a:lnTo>
                <a:lnTo>
                  <a:pt x="16930" y="60370"/>
                </a:lnTo>
                <a:lnTo>
                  <a:pt x="16910" y="60350"/>
                </a:lnTo>
                <a:lnTo>
                  <a:pt x="16880" y="60340"/>
                </a:lnTo>
                <a:lnTo>
                  <a:pt x="16860" y="60310"/>
                </a:lnTo>
                <a:lnTo>
                  <a:pt x="16840" y="60290"/>
                </a:lnTo>
                <a:lnTo>
                  <a:pt x="16810" y="60270"/>
                </a:lnTo>
                <a:lnTo>
                  <a:pt x="16780" y="60250"/>
                </a:lnTo>
                <a:lnTo>
                  <a:pt x="16750" y="60230"/>
                </a:lnTo>
                <a:lnTo>
                  <a:pt x="16750" y="60220"/>
                </a:lnTo>
                <a:lnTo>
                  <a:pt x="16750" y="60210"/>
                </a:lnTo>
                <a:lnTo>
                  <a:pt x="16740" y="60200"/>
                </a:lnTo>
                <a:lnTo>
                  <a:pt x="16740" y="60180"/>
                </a:lnTo>
                <a:lnTo>
                  <a:pt x="16730" y="60170"/>
                </a:lnTo>
                <a:lnTo>
                  <a:pt x="16730" y="60160"/>
                </a:lnTo>
                <a:lnTo>
                  <a:pt x="16720" y="60140"/>
                </a:lnTo>
                <a:lnTo>
                  <a:pt x="16700" y="60130"/>
                </a:lnTo>
                <a:lnTo>
                  <a:pt x="16670" y="60100"/>
                </a:lnTo>
                <a:lnTo>
                  <a:pt x="16660" y="60070"/>
                </a:lnTo>
                <a:lnTo>
                  <a:pt x="16650" y="60040"/>
                </a:lnTo>
                <a:lnTo>
                  <a:pt x="16650" y="60030"/>
                </a:lnTo>
                <a:lnTo>
                  <a:pt x="16640" y="60020"/>
                </a:lnTo>
                <a:lnTo>
                  <a:pt x="16630" y="60010"/>
                </a:lnTo>
                <a:lnTo>
                  <a:pt x="16620" y="60010"/>
                </a:lnTo>
                <a:lnTo>
                  <a:pt x="16600" y="60010"/>
                </a:lnTo>
                <a:lnTo>
                  <a:pt x="16580" y="60020"/>
                </a:lnTo>
                <a:lnTo>
                  <a:pt x="16560" y="60030"/>
                </a:lnTo>
                <a:lnTo>
                  <a:pt x="16540" y="60040"/>
                </a:lnTo>
                <a:lnTo>
                  <a:pt x="16530" y="60060"/>
                </a:lnTo>
                <a:lnTo>
                  <a:pt x="16520" y="60070"/>
                </a:lnTo>
                <a:lnTo>
                  <a:pt x="16490" y="60080"/>
                </a:lnTo>
                <a:lnTo>
                  <a:pt x="16470" y="60090"/>
                </a:lnTo>
                <a:lnTo>
                  <a:pt x="16440" y="60120"/>
                </a:lnTo>
                <a:lnTo>
                  <a:pt x="16420" y="60130"/>
                </a:lnTo>
                <a:lnTo>
                  <a:pt x="16410" y="60150"/>
                </a:lnTo>
                <a:lnTo>
                  <a:pt x="16390" y="60170"/>
                </a:lnTo>
                <a:lnTo>
                  <a:pt x="16360" y="60190"/>
                </a:lnTo>
                <a:lnTo>
                  <a:pt x="16320" y="60210"/>
                </a:lnTo>
                <a:lnTo>
                  <a:pt x="16300" y="60210"/>
                </a:lnTo>
                <a:lnTo>
                  <a:pt x="16270" y="60220"/>
                </a:lnTo>
                <a:lnTo>
                  <a:pt x="16240" y="60220"/>
                </a:lnTo>
                <a:lnTo>
                  <a:pt x="16210" y="60230"/>
                </a:lnTo>
                <a:lnTo>
                  <a:pt x="16190" y="60240"/>
                </a:lnTo>
                <a:lnTo>
                  <a:pt x="16180" y="60270"/>
                </a:lnTo>
                <a:lnTo>
                  <a:pt x="16170" y="60270"/>
                </a:lnTo>
                <a:lnTo>
                  <a:pt x="16170" y="60280"/>
                </a:lnTo>
                <a:lnTo>
                  <a:pt x="16150" y="60300"/>
                </a:lnTo>
                <a:lnTo>
                  <a:pt x="16130" y="60310"/>
                </a:lnTo>
                <a:lnTo>
                  <a:pt x="16110" y="60320"/>
                </a:lnTo>
                <a:lnTo>
                  <a:pt x="16070" y="60330"/>
                </a:lnTo>
                <a:lnTo>
                  <a:pt x="16040" y="60330"/>
                </a:lnTo>
                <a:lnTo>
                  <a:pt x="16020" y="60330"/>
                </a:lnTo>
                <a:lnTo>
                  <a:pt x="16010" y="60330"/>
                </a:lnTo>
                <a:lnTo>
                  <a:pt x="15990" y="60330"/>
                </a:lnTo>
                <a:lnTo>
                  <a:pt x="15960" y="60330"/>
                </a:lnTo>
                <a:lnTo>
                  <a:pt x="15940" y="60330"/>
                </a:lnTo>
                <a:lnTo>
                  <a:pt x="15910" y="60330"/>
                </a:lnTo>
                <a:lnTo>
                  <a:pt x="15890" y="60340"/>
                </a:lnTo>
                <a:lnTo>
                  <a:pt x="15870" y="60350"/>
                </a:lnTo>
                <a:lnTo>
                  <a:pt x="15850" y="60360"/>
                </a:lnTo>
                <a:lnTo>
                  <a:pt x="15820" y="60370"/>
                </a:lnTo>
                <a:lnTo>
                  <a:pt x="15790" y="60370"/>
                </a:lnTo>
                <a:lnTo>
                  <a:pt x="15760" y="60370"/>
                </a:lnTo>
                <a:lnTo>
                  <a:pt x="15710" y="60370"/>
                </a:lnTo>
                <a:lnTo>
                  <a:pt x="15660" y="60380"/>
                </a:lnTo>
                <a:lnTo>
                  <a:pt x="15620" y="60390"/>
                </a:lnTo>
                <a:lnTo>
                  <a:pt x="15590" y="60410"/>
                </a:lnTo>
                <a:lnTo>
                  <a:pt x="15590" y="60440"/>
                </a:lnTo>
                <a:lnTo>
                  <a:pt x="15580" y="60450"/>
                </a:lnTo>
                <a:lnTo>
                  <a:pt x="15580" y="60460"/>
                </a:lnTo>
                <a:lnTo>
                  <a:pt x="15560" y="60500"/>
                </a:lnTo>
                <a:lnTo>
                  <a:pt x="15550" y="60570"/>
                </a:lnTo>
                <a:lnTo>
                  <a:pt x="14200" y="60570"/>
                </a:lnTo>
                <a:lnTo>
                  <a:pt x="14170" y="60570"/>
                </a:lnTo>
                <a:lnTo>
                  <a:pt x="14160" y="60340"/>
                </a:lnTo>
                <a:lnTo>
                  <a:pt x="14160" y="60160"/>
                </a:lnTo>
                <a:lnTo>
                  <a:pt x="14160" y="60070"/>
                </a:lnTo>
                <a:lnTo>
                  <a:pt x="14150" y="60020"/>
                </a:lnTo>
                <a:lnTo>
                  <a:pt x="14150" y="59970"/>
                </a:lnTo>
                <a:lnTo>
                  <a:pt x="14140" y="59890"/>
                </a:lnTo>
                <a:lnTo>
                  <a:pt x="14140" y="59730"/>
                </a:lnTo>
                <a:lnTo>
                  <a:pt x="14130" y="59540"/>
                </a:lnTo>
                <a:lnTo>
                  <a:pt x="14130" y="59360"/>
                </a:lnTo>
                <a:lnTo>
                  <a:pt x="14110" y="59010"/>
                </a:lnTo>
                <a:lnTo>
                  <a:pt x="14110" y="58980"/>
                </a:lnTo>
                <a:lnTo>
                  <a:pt x="14110" y="58940"/>
                </a:lnTo>
                <a:lnTo>
                  <a:pt x="14100" y="58670"/>
                </a:lnTo>
                <a:lnTo>
                  <a:pt x="14090" y="58440"/>
                </a:lnTo>
                <a:lnTo>
                  <a:pt x="14120" y="58300"/>
                </a:lnTo>
                <a:lnTo>
                  <a:pt x="14120" y="58170"/>
                </a:lnTo>
                <a:lnTo>
                  <a:pt x="14130" y="58000"/>
                </a:lnTo>
                <a:lnTo>
                  <a:pt x="14140" y="57790"/>
                </a:lnTo>
                <a:lnTo>
                  <a:pt x="14150" y="57640"/>
                </a:lnTo>
                <a:lnTo>
                  <a:pt x="14150" y="57520"/>
                </a:lnTo>
                <a:lnTo>
                  <a:pt x="14170" y="57410"/>
                </a:lnTo>
                <a:lnTo>
                  <a:pt x="14200" y="57250"/>
                </a:lnTo>
                <a:lnTo>
                  <a:pt x="14230" y="57090"/>
                </a:lnTo>
                <a:lnTo>
                  <a:pt x="14370" y="56370"/>
                </a:lnTo>
                <a:lnTo>
                  <a:pt x="14390" y="56370"/>
                </a:lnTo>
                <a:lnTo>
                  <a:pt x="14440" y="56370"/>
                </a:lnTo>
                <a:lnTo>
                  <a:pt x="14650" y="56370"/>
                </a:lnTo>
                <a:lnTo>
                  <a:pt x="15220" y="56370"/>
                </a:lnTo>
                <a:lnTo>
                  <a:pt x="15670" y="56370"/>
                </a:lnTo>
                <a:lnTo>
                  <a:pt x="15850" y="56370"/>
                </a:lnTo>
                <a:lnTo>
                  <a:pt x="16080" y="56370"/>
                </a:lnTo>
                <a:lnTo>
                  <a:pt x="16130" y="56370"/>
                </a:lnTo>
                <a:lnTo>
                  <a:pt x="16190" y="56370"/>
                </a:lnTo>
                <a:lnTo>
                  <a:pt x="16730" y="56370"/>
                </a:lnTo>
                <a:lnTo>
                  <a:pt x="17000" y="56370"/>
                </a:lnTo>
                <a:lnTo>
                  <a:pt x="17000" y="56390"/>
                </a:lnTo>
                <a:lnTo>
                  <a:pt x="17010" y="56400"/>
                </a:lnTo>
                <a:lnTo>
                  <a:pt x="17010" y="56420"/>
                </a:lnTo>
                <a:lnTo>
                  <a:pt x="17020" y="56440"/>
                </a:lnTo>
                <a:lnTo>
                  <a:pt x="17030" y="56450"/>
                </a:lnTo>
                <a:lnTo>
                  <a:pt x="17040" y="56470"/>
                </a:lnTo>
                <a:lnTo>
                  <a:pt x="17040" y="56490"/>
                </a:lnTo>
                <a:lnTo>
                  <a:pt x="17050" y="56510"/>
                </a:lnTo>
                <a:lnTo>
                  <a:pt x="17060" y="56530"/>
                </a:lnTo>
                <a:lnTo>
                  <a:pt x="17060" y="56540"/>
                </a:lnTo>
                <a:lnTo>
                  <a:pt x="17070" y="56550"/>
                </a:lnTo>
                <a:lnTo>
                  <a:pt x="17090" y="56610"/>
                </a:lnTo>
                <a:lnTo>
                  <a:pt x="17140" y="56740"/>
                </a:lnTo>
                <a:lnTo>
                  <a:pt x="17160" y="56800"/>
                </a:lnTo>
                <a:lnTo>
                  <a:pt x="17180" y="56860"/>
                </a:lnTo>
                <a:lnTo>
                  <a:pt x="17200" y="56900"/>
                </a:lnTo>
                <a:lnTo>
                  <a:pt x="17240" y="57020"/>
                </a:lnTo>
                <a:lnTo>
                  <a:pt x="17260" y="57040"/>
                </a:lnTo>
                <a:lnTo>
                  <a:pt x="17270" y="57070"/>
                </a:lnTo>
                <a:lnTo>
                  <a:pt x="17290" y="57090"/>
                </a:lnTo>
                <a:lnTo>
                  <a:pt x="17300" y="57100"/>
                </a:lnTo>
                <a:lnTo>
                  <a:pt x="17320" y="57110"/>
                </a:lnTo>
                <a:lnTo>
                  <a:pt x="17340" y="57130"/>
                </a:lnTo>
                <a:lnTo>
                  <a:pt x="17360" y="57150"/>
                </a:lnTo>
                <a:lnTo>
                  <a:pt x="17390" y="57160"/>
                </a:lnTo>
                <a:lnTo>
                  <a:pt x="17410" y="57170"/>
                </a:lnTo>
                <a:lnTo>
                  <a:pt x="17430" y="57170"/>
                </a:lnTo>
                <a:lnTo>
                  <a:pt x="17450" y="57180"/>
                </a:lnTo>
                <a:lnTo>
                  <a:pt x="17460" y="57180"/>
                </a:lnTo>
                <a:lnTo>
                  <a:pt x="17470" y="57180"/>
                </a:lnTo>
                <a:lnTo>
                  <a:pt x="17510" y="57180"/>
                </a:lnTo>
                <a:lnTo>
                  <a:pt x="17540" y="57180"/>
                </a:lnTo>
                <a:lnTo>
                  <a:pt x="17570" y="57180"/>
                </a:lnTo>
                <a:lnTo>
                  <a:pt x="17580" y="57180"/>
                </a:lnTo>
                <a:lnTo>
                  <a:pt x="17590" y="57170"/>
                </a:lnTo>
                <a:lnTo>
                  <a:pt x="17600" y="57170"/>
                </a:lnTo>
                <a:lnTo>
                  <a:pt x="17620" y="57160"/>
                </a:lnTo>
                <a:lnTo>
                  <a:pt x="17630" y="57160"/>
                </a:lnTo>
                <a:lnTo>
                  <a:pt x="17650" y="57150"/>
                </a:lnTo>
                <a:lnTo>
                  <a:pt x="17680" y="57140"/>
                </a:lnTo>
                <a:lnTo>
                  <a:pt x="17700" y="57130"/>
                </a:lnTo>
                <a:lnTo>
                  <a:pt x="17710" y="57110"/>
                </a:lnTo>
                <a:lnTo>
                  <a:pt x="17790" y="57050"/>
                </a:lnTo>
                <a:lnTo>
                  <a:pt x="17830" y="57010"/>
                </a:lnTo>
                <a:lnTo>
                  <a:pt x="17980" y="56890"/>
                </a:lnTo>
                <a:lnTo>
                  <a:pt x="18050" y="56830"/>
                </a:lnTo>
                <a:lnTo>
                  <a:pt x="18110" y="56780"/>
                </a:lnTo>
                <a:lnTo>
                  <a:pt x="18220" y="56690"/>
                </a:lnTo>
                <a:lnTo>
                  <a:pt x="18310" y="56610"/>
                </a:lnTo>
                <a:lnTo>
                  <a:pt x="18370" y="56560"/>
                </a:lnTo>
                <a:lnTo>
                  <a:pt x="18410" y="56530"/>
                </a:lnTo>
                <a:lnTo>
                  <a:pt x="18630" y="56340"/>
                </a:lnTo>
                <a:lnTo>
                  <a:pt x="18860" y="56210"/>
                </a:lnTo>
                <a:lnTo>
                  <a:pt x="18920" y="56170"/>
                </a:lnTo>
                <a:lnTo>
                  <a:pt x="19180" y="56020"/>
                </a:lnTo>
                <a:lnTo>
                  <a:pt x="19350" y="55910"/>
                </a:lnTo>
                <a:lnTo>
                  <a:pt x="19550" y="55800"/>
                </a:lnTo>
                <a:lnTo>
                  <a:pt x="19610" y="55760"/>
                </a:lnTo>
                <a:lnTo>
                  <a:pt x="19740" y="55750"/>
                </a:lnTo>
                <a:lnTo>
                  <a:pt x="19790" y="55750"/>
                </a:lnTo>
                <a:lnTo>
                  <a:pt x="19830" y="55750"/>
                </a:lnTo>
                <a:lnTo>
                  <a:pt x="19880" y="55740"/>
                </a:lnTo>
                <a:lnTo>
                  <a:pt x="20090" y="55730"/>
                </a:lnTo>
                <a:lnTo>
                  <a:pt x="20400" y="55700"/>
                </a:lnTo>
                <a:lnTo>
                  <a:pt x="20550" y="55690"/>
                </a:lnTo>
                <a:lnTo>
                  <a:pt x="20630" y="55680"/>
                </a:lnTo>
                <a:lnTo>
                  <a:pt x="20670" y="55680"/>
                </a:lnTo>
                <a:lnTo>
                  <a:pt x="20750" y="55670"/>
                </a:lnTo>
                <a:lnTo>
                  <a:pt x="20850" y="55670"/>
                </a:lnTo>
                <a:lnTo>
                  <a:pt x="21040" y="55650"/>
                </a:lnTo>
                <a:lnTo>
                  <a:pt x="21150" y="55640"/>
                </a:lnTo>
                <a:lnTo>
                  <a:pt x="21170" y="55640"/>
                </a:lnTo>
                <a:lnTo>
                  <a:pt x="21180" y="55640"/>
                </a:lnTo>
                <a:lnTo>
                  <a:pt x="21440" y="55810"/>
                </a:lnTo>
                <a:lnTo>
                  <a:pt x="21500" y="55850"/>
                </a:lnTo>
                <a:lnTo>
                  <a:pt x="21520" y="55860"/>
                </a:lnTo>
                <a:lnTo>
                  <a:pt x="21540" y="55880"/>
                </a:lnTo>
                <a:lnTo>
                  <a:pt x="21620" y="55930"/>
                </a:lnTo>
                <a:lnTo>
                  <a:pt x="21630" y="55940"/>
                </a:lnTo>
                <a:lnTo>
                  <a:pt x="21630" y="55950"/>
                </a:lnTo>
                <a:lnTo>
                  <a:pt x="21640" y="55950"/>
                </a:lnTo>
                <a:lnTo>
                  <a:pt x="21640" y="55960"/>
                </a:lnTo>
                <a:lnTo>
                  <a:pt x="21630" y="55970"/>
                </a:lnTo>
                <a:lnTo>
                  <a:pt x="21640" y="55980"/>
                </a:lnTo>
                <a:lnTo>
                  <a:pt x="21650" y="55990"/>
                </a:lnTo>
                <a:lnTo>
                  <a:pt x="21660" y="55990"/>
                </a:lnTo>
                <a:lnTo>
                  <a:pt x="21660" y="56000"/>
                </a:lnTo>
                <a:lnTo>
                  <a:pt x="21660" y="56010"/>
                </a:lnTo>
                <a:lnTo>
                  <a:pt x="21650" y="56020"/>
                </a:lnTo>
                <a:lnTo>
                  <a:pt x="21650" y="56030"/>
                </a:lnTo>
                <a:lnTo>
                  <a:pt x="21650" y="56040"/>
                </a:lnTo>
                <a:lnTo>
                  <a:pt x="21650" y="56050"/>
                </a:lnTo>
                <a:lnTo>
                  <a:pt x="21650" y="56060"/>
                </a:lnTo>
                <a:lnTo>
                  <a:pt x="21650" y="56070"/>
                </a:lnTo>
                <a:lnTo>
                  <a:pt x="21660" y="56080"/>
                </a:lnTo>
                <a:lnTo>
                  <a:pt x="21660" y="56090"/>
                </a:lnTo>
                <a:lnTo>
                  <a:pt x="21670" y="56100"/>
                </a:lnTo>
                <a:lnTo>
                  <a:pt x="21670" y="56110"/>
                </a:lnTo>
                <a:lnTo>
                  <a:pt x="21670" y="56130"/>
                </a:lnTo>
                <a:lnTo>
                  <a:pt x="21680" y="56130"/>
                </a:lnTo>
                <a:lnTo>
                  <a:pt x="21690" y="56130"/>
                </a:lnTo>
                <a:lnTo>
                  <a:pt x="21700" y="56120"/>
                </a:lnTo>
                <a:lnTo>
                  <a:pt x="21710" y="56120"/>
                </a:lnTo>
                <a:lnTo>
                  <a:pt x="21720" y="56130"/>
                </a:lnTo>
                <a:lnTo>
                  <a:pt x="21730" y="56120"/>
                </a:lnTo>
                <a:lnTo>
                  <a:pt x="21740" y="56120"/>
                </a:lnTo>
                <a:lnTo>
                  <a:pt x="21740" y="56110"/>
                </a:lnTo>
                <a:lnTo>
                  <a:pt x="21750" y="56110"/>
                </a:lnTo>
                <a:lnTo>
                  <a:pt x="21750" y="56120"/>
                </a:lnTo>
                <a:lnTo>
                  <a:pt x="21760" y="56130"/>
                </a:lnTo>
                <a:lnTo>
                  <a:pt x="21770" y="56130"/>
                </a:lnTo>
                <a:lnTo>
                  <a:pt x="21780" y="56140"/>
                </a:lnTo>
                <a:lnTo>
                  <a:pt x="21790" y="56140"/>
                </a:lnTo>
                <a:lnTo>
                  <a:pt x="21790" y="56150"/>
                </a:lnTo>
                <a:lnTo>
                  <a:pt x="21800" y="56160"/>
                </a:lnTo>
                <a:lnTo>
                  <a:pt x="21810" y="56170"/>
                </a:lnTo>
                <a:lnTo>
                  <a:pt x="21820" y="56170"/>
                </a:lnTo>
                <a:lnTo>
                  <a:pt x="21830" y="56170"/>
                </a:lnTo>
                <a:lnTo>
                  <a:pt x="21840" y="56170"/>
                </a:lnTo>
                <a:lnTo>
                  <a:pt x="21850" y="56170"/>
                </a:lnTo>
                <a:lnTo>
                  <a:pt x="21850" y="56180"/>
                </a:lnTo>
                <a:lnTo>
                  <a:pt x="21850" y="56190"/>
                </a:lnTo>
                <a:lnTo>
                  <a:pt x="21860" y="56200"/>
                </a:lnTo>
                <a:lnTo>
                  <a:pt x="21870" y="56210"/>
                </a:lnTo>
                <a:lnTo>
                  <a:pt x="21880" y="56210"/>
                </a:lnTo>
                <a:lnTo>
                  <a:pt x="21890" y="56210"/>
                </a:lnTo>
                <a:lnTo>
                  <a:pt x="21900" y="56220"/>
                </a:lnTo>
                <a:lnTo>
                  <a:pt x="21910" y="56230"/>
                </a:lnTo>
                <a:lnTo>
                  <a:pt x="21920" y="56240"/>
                </a:lnTo>
                <a:lnTo>
                  <a:pt x="21920" y="56250"/>
                </a:lnTo>
                <a:lnTo>
                  <a:pt x="21920" y="56260"/>
                </a:lnTo>
                <a:lnTo>
                  <a:pt x="21920" y="56270"/>
                </a:lnTo>
                <a:lnTo>
                  <a:pt x="21930" y="56280"/>
                </a:lnTo>
                <a:lnTo>
                  <a:pt x="21940" y="56290"/>
                </a:lnTo>
                <a:lnTo>
                  <a:pt x="21940" y="56300"/>
                </a:lnTo>
                <a:lnTo>
                  <a:pt x="21930" y="56300"/>
                </a:lnTo>
                <a:lnTo>
                  <a:pt x="21920" y="56300"/>
                </a:lnTo>
                <a:lnTo>
                  <a:pt x="21910" y="56300"/>
                </a:lnTo>
                <a:lnTo>
                  <a:pt x="21900" y="56300"/>
                </a:lnTo>
                <a:lnTo>
                  <a:pt x="21890" y="56300"/>
                </a:lnTo>
                <a:lnTo>
                  <a:pt x="21880" y="56310"/>
                </a:lnTo>
                <a:lnTo>
                  <a:pt x="21880" y="56320"/>
                </a:lnTo>
                <a:lnTo>
                  <a:pt x="21880" y="56330"/>
                </a:lnTo>
                <a:lnTo>
                  <a:pt x="21890" y="56340"/>
                </a:lnTo>
                <a:lnTo>
                  <a:pt x="21900" y="56350"/>
                </a:lnTo>
                <a:lnTo>
                  <a:pt x="21900" y="56360"/>
                </a:lnTo>
                <a:lnTo>
                  <a:pt x="21900" y="56370"/>
                </a:lnTo>
                <a:lnTo>
                  <a:pt x="21900" y="56380"/>
                </a:lnTo>
                <a:lnTo>
                  <a:pt x="21900" y="56390"/>
                </a:lnTo>
                <a:lnTo>
                  <a:pt x="21910" y="56400"/>
                </a:lnTo>
                <a:lnTo>
                  <a:pt x="21920" y="56390"/>
                </a:lnTo>
                <a:lnTo>
                  <a:pt x="21930" y="56400"/>
                </a:lnTo>
                <a:lnTo>
                  <a:pt x="21940" y="56400"/>
                </a:lnTo>
                <a:lnTo>
                  <a:pt x="21950" y="56400"/>
                </a:lnTo>
                <a:lnTo>
                  <a:pt x="21950" y="56390"/>
                </a:lnTo>
                <a:lnTo>
                  <a:pt x="21960" y="56390"/>
                </a:lnTo>
                <a:lnTo>
                  <a:pt x="21970" y="56390"/>
                </a:lnTo>
                <a:lnTo>
                  <a:pt x="21970" y="56400"/>
                </a:lnTo>
                <a:lnTo>
                  <a:pt x="21970" y="56410"/>
                </a:lnTo>
                <a:lnTo>
                  <a:pt x="21960" y="56420"/>
                </a:lnTo>
                <a:lnTo>
                  <a:pt x="21950" y="56420"/>
                </a:lnTo>
                <a:lnTo>
                  <a:pt x="21950" y="56430"/>
                </a:lnTo>
                <a:lnTo>
                  <a:pt x="21950" y="56440"/>
                </a:lnTo>
                <a:lnTo>
                  <a:pt x="21960" y="56450"/>
                </a:lnTo>
                <a:lnTo>
                  <a:pt x="21980" y="56460"/>
                </a:lnTo>
                <a:lnTo>
                  <a:pt x="21990" y="56460"/>
                </a:lnTo>
                <a:lnTo>
                  <a:pt x="22000" y="56460"/>
                </a:lnTo>
                <a:lnTo>
                  <a:pt x="22000" y="56470"/>
                </a:lnTo>
                <a:lnTo>
                  <a:pt x="22010" y="56480"/>
                </a:lnTo>
                <a:lnTo>
                  <a:pt x="22010" y="56490"/>
                </a:lnTo>
                <a:lnTo>
                  <a:pt x="22020" y="56500"/>
                </a:lnTo>
                <a:lnTo>
                  <a:pt x="22030" y="56500"/>
                </a:lnTo>
                <a:lnTo>
                  <a:pt x="22040" y="56500"/>
                </a:lnTo>
                <a:lnTo>
                  <a:pt x="22050" y="56500"/>
                </a:lnTo>
                <a:lnTo>
                  <a:pt x="22060" y="56500"/>
                </a:lnTo>
                <a:lnTo>
                  <a:pt x="22070" y="56500"/>
                </a:lnTo>
                <a:lnTo>
                  <a:pt x="22080" y="56500"/>
                </a:lnTo>
                <a:lnTo>
                  <a:pt x="22090" y="56500"/>
                </a:lnTo>
                <a:lnTo>
                  <a:pt x="22100" y="56500"/>
                </a:lnTo>
                <a:lnTo>
                  <a:pt x="22110" y="56490"/>
                </a:lnTo>
                <a:lnTo>
                  <a:pt x="22120" y="56480"/>
                </a:lnTo>
                <a:lnTo>
                  <a:pt x="22130" y="56480"/>
                </a:lnTo>
                <a:lnTo>
                  <a:pt x="22130" y="56490"/>
                </a:lnTo>
                <a:lnTo>
                  <a:pt x="22130" y="56500"/>
                </a:lnTo>
                <a:lnTo>
                  <a:pt x="22130" y="56510"/>
                </a:lnTo>
                <a:lnTo>
                  <a:pt x="22130" y="56520"/>
                </a:lnTo>
                <a:lnTo>
                  <a:pt x="22140" y="56530"/>
                </a:lnTo>
                <a:lnTo>
                  <a:pt x="22150" y="56540"/>
                </a:lnTo>
                <a:lnTo>
                  <a:pt x="22150" y="56550"/>
                </a:lnTo>
                <a:lnTo>
                  <a:pt x="22160" y="56550"/>
                </a:lnTo>
                <a:lnTo>
                  <a:pt x="22170" y="56560"/>
                </a:lnTo>
                <a:lnTo>
                  <a:pt x="22170" y="56570"/>
                </a:lnTo>
                <a:lnTo>
                  <a:pt x="22180" y="56570"/>
                </a:lnTo>
                <a:lnTo>
                  <a:pt x="22180" y="56580"/>
                </a:lnTo>
                <a:lnTo>
                  <a:pt x="22190" y="56590"/>
                </a:lnTo>
                <a:lnTo>
                  <a:pt x="22190" y="56600"/>
                </a:lnTo>
                <a:lnTo>
                  <a:pt x="22200" y="56600"/>
                </a:lnTo>
                <a:lnTo>
                  <a:pt x="22200" y="56610"/>
                </a:lnTo>
                <a:lnTo>
                  <a:pt x="22200" y="56620"/>
                </a:lnTo>
                <a:lnTo>
                  <a:pt x="22210" y="56630"/>
                </a:lnTo>
                <a:lnTo>
                  <a:pt x="22210" y="56640"/>
                </a:lnTo>
                <a:lnTo>
                  <a:pt x="22220" y="56650"/>
                </a:lnTo>
                <a:lnTo>
                  <a:pt x="22230" y="56650"/>
                </a:lnTo>
                <a:lnTo>
                  <a:pt x="22240" y="56650"/>
                </a:lnTo>
                <a:lnTo>
                  <a:pt x="22240" y="56670"/>
                </a:lnTo>
                <a:lnTo>
                  <a:pt x="22230" y="56670"/>
                </a:lnTo>
                <a:lnTo>
                  <a:pt x="22240" y="56680"/>
                </a:lnTo>
                <a:lnTo>
                  <a:pt x="22240" y="56690"/>
                </a:lnTo>
                <a:lnTo>
                  <a:pt x="22240" y="56700"/>
                </a:lnTo>
                <a:lnTo>
                  <a:pt x="22230" y="56710"/>
                </a:lnTo>
                <a:lnTo>
                  <a:pt x="22230" y="56720"/>
                </a:lnTo>
                <a:lnTo>
                  <a:pt x="22230" y="56730"/>
                </a:lnTo>
                <a:lnTo>
                  <a:pt x="22240" y="56740"/>
                </a:lnTo>
                <a:lnTo>
                  <a:pt x="22250" y="56740"/>
                </a:lnTo>
                <a:lnTo>
                  <a:pt x="22260" y="56750"/>
                </a:lnTo>
                <a:lnTo>
                  <a:pt x="22260" y="56760"/>
                </a:lnTo>
                <a:lnTo>
                  <a:pt x="22260" y="56770"/>
                </a:lnTo>
                <a:lnTo>
                  <a:pt x="22250" y="56780"/>
                </a:lnTo>
                <a:lnTo>
                  <a:pt x="22240" y="56780"/>
                </a:lnTo>
                <a:lnTo>
                  <a:pt x="22230" y="56790"/>
                </a:lnTo>
                <a:lnTo>
                  <a:pt x="22240" y="56790"/>
                </a:lnTo>
                <a:lnTo>
                  <a:pt x="22250" y="56800"/>
                </a:lnTo>
                <a:lnTo>
                  <a:pt x="22260" y="56800"/>
                </a:lnTo>
                <a:lnTo>
                  <a:pt x="22260" y="56810"/>
                </a:lnTo>
                <a:lnTo>
                  <a:pt x="22270" y="56800"/>
                </a:lnTo>
                <a:lnTo>
                  <a:pt x="22280" y="56800"/>
                </a:lnTo>
                <a:lnTo>
                  <a:pt x="22290" y="56800"/>
                </a:lnTo>
                <a:lnTo>
                  <a:pt x="22300" y="56800"/>
                </a:lnTo>
                <a:lnTo>
                  <a:pt x="22310" y="56800"/>
                </a:lnTo>
                <a:lnTo>
                  <a:pt x="22310" y="56810"/>
                </a:lnTo>
                <a:lnTo>
                  <a:pt x="22320" y="56810"/>
                </a:lnTo>
                <a:lnTo>
                  <a:pt x="22330" y="56810"/>
                </a:lnTo>
                <a:lnTo>
                  <a:pt x="22340" y="56810"/>
                </a:lnTo>
                <a:lnTo>
                  <a:pt x="22350" y="56820"/>
                </a:lnTo>
                <a:lnTo>
                  <a:pt x="22360" y="56820"/>
                </a:lnTo>
                <a:lnTo>
                  <a:pt x="22360" y="56830"/>
                </a:lnTo>
                <a:lnTo>
                  <a:pt x="22370" y="56830"/>
                </a:lnTo>
                <a:lnTo>
                  <a:pt x="22380" y="56840"/>
                </a:lnTo>
                <a:lnTo>
                  <a:pt x="22380" y="56850"/>
                </a:lnTo>
                <a:lnTo>
                  <a:pt x="22400" y="56850"/>
                </a:lnTo>
                <a:lnTo>
                  <a:pt x="22400" y="56840"/>
                </a:lnTo>
                <a:lnTo>
                  <a:pt x="22410" y="56840"/>
                </a:lnTo>
                <a:lnTo>
                  <a:pt x="22420" y="56840"/>
                </a:lnTo>
                <a:lnTo>
                  <a:pt x="22430" y="56840"/>
                </a:lnTo>
                <a:lnTo>
                  <a:pt x="22440" y="56840"/>
                </a:lnTo>
                <a:lnTo>
                  <a:pt x="22450" y="56840"/>
                </a:lnTo>
                <a:lnTo>
                  <a:pt x="22470" y="56840"/>
                </a:lnTo>
                <a:lnTo>
                  <a:pt x="22480" y="56840"/>
                </a:lnTo>
                <a:lnTo>
                  <a:pt x="22490" y="56840"/>
                </a:lnTo>
                <a:lnTo>
                  <a:pt x="22500" y="56840"/>
                </a:lnTo>
                <a:lnTo>
                  <a:pt x="22510" y="56840"/>
                </a:lnTo>
                <a:lnTo>
                  <a:pt x="22520" y="56840"/>
                </a:lnTo>
                <a:lnTo>
                  <a:pt x="22530" y="56840"/>
                </a:lnTo>
                <a:lnTo>
                  <a:pt x="22540" y="56840"/>
                </a:lnTo>
                <a:lnTo>
                  <a:pt x="22550" y="56840"/>
                </a:lnTo>
                <a:lnTo>
                  <a:pt x="22560" y="56840"/>
                </a:lnTo>
                <a:lnTo>
                  <a:pt x="22570" y="56840"/>
                </a:lnTo>
                <a:lnTo>
                  <a:pt x="22570" y="56850"/>
                </a:lnTo>
                <a:lnTo>
                  <a:pt x="22560" y="56860"/>
                </a:lnTo>
                <a:lnTo>
                  <a:pt x="22570" y="56870"/>
                </a:lnTo>
                <a:lnTo>
                  <a:pt x="22580" y="56880"/>
                </a:lnTo>
                <a:lnTo>
                  <a:pt x="22590" y="56880"/>
                </a:lnTo>
                <a:lnTo>
                  <a:pt x="22600" y="56890"/>
                </a:lnTo>
                <a:lnTo>
                  <a:pt x="22610" y="56890"/>
                </a:lnTo>
                <a:lnTo>
                  <a:pt x="22610" y="56880"/>
                </a:lnTo>
                <a:lnTo>
                  <a:pt x="22620" y="56880"/>
                </a:lnTo>
                <a:lnTo>
                  <a:pt x="22630" y="56870"/>
                </a:lnTo>
                <a:lnTo>
                  <a:pt x="22630" y="56860"/>
                </a:lnTo>
                <a:lnTo>
                  <a:pt x="22640" y="56860"/>
                </a:lnTo>
                <a:lnTo>
                  <a:pt x="22650" y="56860"/>
                </a:lnTo>
                <a:lnTo>
                  <a:pt x="22660" y="56860"/>
                </a:lnTo>
                <a:lnTo>
                  <a:pt x="22670" y="56860"/>
                </a:lnTo>
                <a:lnTo>
                  <a:pt x="22680" y="56870"/>
                </a:lnTo>
                <a:lnTo>
                  <a:pt x="22690" y="56870"/>
                </a:lnTo>
                <a:lnTo>
                  <a:pt x="22700" y="56870"/>
                </a:lnTo>
                <a:lnTo>
                  <a:pt x="22710" y="56880"/>
                </a:lnTo>
                <a:lnTo>
                  <a:pt x="22720" y="56880"/>
                </a:lnTo>
                <a:lnTo>
                  <a:pt x="22730" y="56890"/>
                </a:lnTo>
                <a:lnTo>
                  <a:pt x="22740" y="56890"/>
                </a:lnTo>
                <a:lnTo>
                  <a:pt x="22740" y="56880"/>
                </a:lnTo>
                <a:lnTo>
                  <a:pt x="22740" y="56870"/>
                </a:lnTo>
                <a:lnTo>
                  <a:pt x="22750" y="56870"/>
                </a:lnTo>
                <a:lnTo>
                  <a:pt x="22760" y="56880"/>
                </a:lnTo>
                <a:lnTo>
                  <a:pt x="22770" y="56880"/>
                </a:lnTo>
                <a:lnTo>
                  <a:pt x="22780" y="56880"/>
                </a:lnTo>
                <a:lnTo>
                  <a:pt x="22790" y="56880"/>
                </a:lnTo>
                <a:lnTo>
                  <a:pt x="22800" y="56880"/>
                </a:lnTo>
                <a:lnTo>
                  <a:pt x="22810" y="56880"/>
                </a:lnTo>
                <a:lnTo>
                  <a:pt x="22820" y="56890"/>
                </a:lnTo>
                <a:lnTo>
                  <a:pt x="22820" y="56900"/>
                </a:lnTo>
                <a:lnTo>
                  <a:pt x="22820" y="56910"/>
                </a:lnTo>
                <a:lnTo>
                  <a:pt x="22830" y="56920"/>
                </a:lnTo>
                <a:lnTo>
                  <a:pt x="22840" y="56920"/>
                </a:lnTo>
                <a:lnTo>
                  <a:pt x="22840" y="56910"/>
                </a:lnTo>
                <a:lnTo>
                  <a:pt x="22850" y="56900"/>
                </a:lnTo>
                <a:lnTo>
                  <a:pt x="22850" y="56890"/>
                </a:lnTo>
                <a:lnTo>
                  <a:pt x="22860" y="56880"/>
                </a:lnTo>
                <a:lnTo>
                  <a:pt x="22870" y="56870"/>
                </a:lnTo>
                <a:lnTo>
                  <a:pt x="22880" y="56860"/>
                </a:lnTo>
                <a:lnTo>
                  <a:pt x="22880" y="56850"/>
                </a:lnTo>
                <a:lnTo>
                  <a:pt x="22900" y="56850"/>
                </a:lnTo>
                <a:lnTo>
                  <a:pt x="22910" y="56860"/>
                </a:lnTo>
                <a:lnTo>
                  <a:pt x="22920" y="56850"/>
                </a:lnTo>
                <a:lnTo>
                  <a:pt x="22930" y="56850"/>
                </a:lnTo>
                <a:lnTo>
                  <a:pt x="22930" y="56840"/>
                </a:lnTo>
                <a:lnTo>
                  <a:pt x="22940" y="56830"/>
                </a:lnTo>
                <a:lnTo>
                  <a:pt x="22950" y="56830"/>
                </a:lnTo>
                <a:lnTo>
                  <a:pt x="22960" y="56830"/>
                </a:lnTo>
                <a:lnTo>
                  <a:pt x="22970" y="56820"/>
                </a:lnTo>
                <a:lnTo>
                  <a:pt x="22980" y="56820"/>
                </a:lnTo>
                <a:lnTo>
                  <a:pt x="22990" y="56820"/>
                </a:lnTo>
                <a:lnTo>
                  <a:pt x="23000" y="56820"/>
                </a:lnTo>
                <a:lnTo>
                  <a:pt x="23010" y="56810"/>
                </a:lnTo>
                <a:lnTo>
                  <a:pt x="23020" y="56810"/>
                </a:lnTo>
                <a:lnTo>
                  <a:pt x="23030" y="56800"/>
                </a:lnTo>
                <a:lnTo>
                  <a:pt x="23030" y="56790"/>
                </a:lnTo>
                <a:lnTo>
                  <a:pt x="23040" y="56790"/>
                </a:lnTo>
                <a:lnTo>
                  <a:pt x="23050" y="56790"/>
                </a:lnTo>
                <a:lnTo>
                  <a:pt x="23050" y="56780"/>
                </a:lnTo>
                <a:lnTo>
                  <a:pt x="23060" y="56780"/>
                </a:lnTo>
                <a:lnTo>
                  <a:pt x="23070" y="56790"/>
                </a:lnTo>
                <a:lnTo>
                  <a:pt x="23080" y="56800"/>
                </a:lnTo>
                <a:lnTo>
                  <a:pt x="23080" y="56810"/>
                </a:lnTo>
                <a:lnTo>
                  <a:pt x="23080" y="56820"/>
                </a:lnTo>
                <a:lnTo>
                  <a:pt x="23070" y="56830"/>
                </a:lnTo>
                <a:lnTo>
                  <a:pt x="23070" y="56840"/>
                </a:lnTo>
                <a:lnTo>
                  <a:pt x="23070" y="56850"/>
                </a:lnTo>
                <a:lnTo>
                  <a:pt x="23070" y="56860"/>
                </a:lnTo>
                <a:lnTo>
                  <a:pt x="23070" y="56870"/>
                </a:lnTo>
                <a:lnTo>
                  <a:pt x="23060" y="56870"/>
                </a:lnTo>
                <a:lnTo>
                  <a:pt x="23050" y="56880"/>
                </a:lnTo>
                <a:lnTo>
                  <a:pt x="23050" y="56890"/>
                </a:lnTo>
                <a:lnTo>
                  <a:pt x="23060" y="56900"/>
                </a:lnTo>
                <a:lnTo>
                  <a:pt x="23060" y="56910"/>
                </a:lnTo>
                <a:lnTo>
                  <a:pt x="23060" y="56920"/>
                </a:lnTo>
                <a:lnTo>
                  <a:pt x="23060" y="56930"/>
                </a:lnTo>
                <a:lnTo>
                  <a:pt x="23060" y="56940"/>
                </a:lnTo>
                <a:lnTo>
                  <a:pt x="23070" y="56940"/>
                </a:lnTo>
                <a:lnTo>
                  <a:pt x="23080" y="56940"/>
                </a:lnTo>
                <a:lnTo>
                  <a:pt x="23090" y="56940"/>
                </a:lnTo>
                <a:lnTo>
                  <a:pt x="23100" y="56940"/>
                </a:lnTo>
                <a:lnTo>
                  <a:pt x="23110" y="56940"/>
                </a:lnTo>
                <a:lnTo>
                  <a:pt x="23120" y="56950"/>
                </a:lnTo>
                <a:lnTo>
                  <a:pt x="23130" y="56950"/>
                </a:lnTo>
                <a:lnTo>
                  <a:pt x="23130" y="56940"/>
                </a:lnTo>
                <a:lnTo>
                  <a:pt x="23140" y="56940"/>
                </a:lnTo>
                <a:lnTo>
                  <a:pt x="23150" y="56930"/>
                </a:lnTo>
                <a:lnTo>
                  <a:pt x="23160" y="56930"/>
                </a:lnTo>
                <a:lnTo>
                  <a:pt x="23170" y="56930"/>
                </a:lnTo>
                <a:lnTo>
                  <a:pt x="23170" y="56940"/>
                </a:lnTo>
                <a:lnTo>
                  <a:pt x="23180" y="56940"/>
                </a:lnTo>
                <a:lnTo>
                  <a:pt x="23200" y="56940"/>
                </a:lnTo>
                <a:lnTo>
                  <a:pt x="23200" y="56950"/>
                </a:lnTo>
                <a:lnTo>
                  <a:pt x="23190" y="56960"/>
                </a:lnTo>
                <a:lnTo>
                  <a:pt x="23190" y="56970"/>
                </a:lnTo>
                <a:lnTo>
                  <a:pt x="23200" y="56980"/>
                </a:lnTo>
                <a:lnTo>
                  <a:pt x="23200" y="56990"/>
                </a:lnTo>
                <a:lnTo>
                  <a:pt x="23200" y="57000"/>
                </a:lnTo>
                <a:lnTo>
                  <a:pt x="23200" y="57010"/>
                </a:lnTo>
                <a:lnTo>
                  <a:pt x="23210" y="57020"/>
                </a:lnTo>
                <a:lnTo>
                  <a:pt x="23220" y="57020"/>
                </a:lnTo>
                <a:lnTo>
                  <a:pt x="23230" y="57020"/>
                </a:lnTo>
                <a:lnTo>
                  <a:pt x="23240" y="57020"/>
                </a:lnTo>
                <a:lnTo>
                  <a:pt x="23250" y="57010"/>
                </a:lnTo>
                <a:lnTo>
                  <a:pt x="23260" y="57010"/>
                </a:lnTo>
                <a:lnTo>
                  <a:pt x="23270" y="57010"/>
                </a:lnTo>
                <a:lnTo>
                  <a:pt x="23270" y="57020"/>
                </a:lnTo>
                <a:lnTo>
                  <a:pt x="23280" y="57030"/>
                </a:lnTo>
                <a:lnTo>
                  <a:pt x="23290" y="57030"/>
                </a:lnTo>
                <a:lnTo>
                  <a:pt x="23300" y="57030"/>
                </a:lnTo>
                <a:lnTo>
                  <a:pt x="23310" y="57030"/>
                </a:lnTo>
                <a:lnTo>
                  <a:pt x="23320" y="57030"/>
                </a:lnTo>
                <a:lnTo>
                  <a:pt x="23330" y="57030"/>
                </a:lnTo>
                <a:lnTo>
                  <a:pt x="23340" y="57040"/>
                </a:lnTo>
                <a:lnTo>
                  <a:pt x="23350" y="57040"/>
                </a:lnTo>
                <a:lnTo>
                  <a:pt x="23360" y="57040"/>
                </a:lnTo>
                <a:lnTo>
                  <a:pt x="23370" y="57040"/>
                </a:lnTo>
                <a:lnTo>
                  <a:pt x="23380" y="57050"/>
                </a:lnTo>
                <a:lnTo>
                  <a:pt x="23390" y="57060"/>
                </a:lnTo>
                <a:lnTo>
                  <a:pt x="23400" y="57060"/>
                </a:lnTo>
                <a:lnTo>
                  <a:pt x="23410" y="57050"/>
                </a:lnTo>
                <a:lnTo>
                  <a:pt x="23420" y="57050"/>
                </a:lnTo>
                <a:lnTo>
                  <a:pt x="23430" y="57050"/>
                </a:lnTo>
                <a:lnTo>
                  <a:pt x="23440" y="57050"/>
                </a:lnTo>
                <a:lnTo>
                  <a:pt x="23450" y="57040"/>
                </a:lnTo>
                <a:lnTo>
                  <a:pt x="23460" y="57050"/>
                </a:lnTo>
                <a:lnTo>
                  <a:pt x="23470" y="57050"/>
                </a:lnTo>
                <a:lnTo>
                  <a:pt x="23480" y="57050"/>
                </a:lnTo>
                <a:lnTo>
                  <a:pt x="23490" y="57050"/>
                </a:lnTo>
                <a:lnTo>
                  <a:pt x="23500" y="57040"/>
                </a:lnTo>
                <a:lnTo>
                  <a:pt x="23510" y="57040"/>
                </a:lnTo>
                <a:lnTo>
                  <a:pt x="23510" y="57030"/>
                </a:lnTo>
                <a:lnTo>
                  <a:pt x="23510" y="57020"/>
                </a:lnTo>
                <a:lnTo>
                  <a:pt x="23520" y="57020"/>
                </a:lnTo>
                <a:lnTo>
                  <a:pt x="23530" y="57020"/>
                </a:lnTo>
                <a:lnTo>
                  <a:pt x="23540" y="57020"/>
                </a:lnTo>
                <a:lnTo>
                  <a:pt x="23540" y="57030"/>
                </a:lnTo>
                <a:lnTo>
                  <a:pt x="23550" y="57030"/>
                </a:lnTo>
                <a:lnTo>
                  <a:pt x="23560" y="57020"/>
                </a:lnTo>
                <a:lnTo>
                  <a:pt x="23570" y="57020"/>
                </a:lnTo>
                <a:lnTo>
                  <a:pt x="23580" y="57020"/>
                </a:lnTo>
                <a:lnTo>
                  <a:pt x="23590" y="57010"/>
                </a:lnTo>
                <a:lnTo>
                  <a:pt x="23610" y="57000"/>
                </a:lnTo>
                <a:lnTo>
                  <a:pt x="23620" y="57010"/>
                </a:lnTo>
                <a:lnTo>
                  <a:pt x="23630" y="57010"/>
                </a:lnTo>
                <a:lnTo>
                  <a:pt x="23640" y="57020"/>
                </a:lnTo>
                <a:lnTo>
                  <a:pt x="23650" y="57030"/>
                </a:lnTo>
                <a:lnTo>
                  <a:pt x="23660" y="57040"/>
                </a:lnTo>
                <a:lnTo>
                  <a:pt x="23670" y="57040"/>
                </a:lnTo>
                <a:lnTo>
                  <a:pt x="23680" y="57030"/>
                </a:lnTo>
                <a:lnTo>
                  <a:pt x="23690" y="57030"/>
                </a:lnTo>
                <a:lnTo>
                  <a:pt x="23700" y="57030"/>
                </a:lnTo>
                <a:lnTo>
                  <a:pt x="23710" y="57040"/>
                </a:lnTo>
                <a:lnTo>
                  <a:pt x="23720" y="57020"/>
                </a:lnTo>
                <a:lnTo>
                  <a:pt x="23720" y="57010"/>
                </a:lnTo>
                <a:lnTo>
                  <a:pt x="23720" y="57000"/>
                </a:lnTo>
                <a:lnTo>
                  <a:pt x="23730" y="56990"/>
                </a:lnTo>
                <a:lnTo>
                  <a:pt x="23740" y="56990"/>
                </a:lnTo>
                <a:lnTo>
                  <a:pt x="23750" y="56980"/>
                </a:lnTo>
                <a:lnTo>
                  <a:pt x="23760" y="56990"/>
                </a:lnTo>
                <a:lnTo>
                  <a:pt x="23770" y="56980"/>
                </a:lnTo>
                <a:lnTo>
                  <a:pt x="23780" y="56980"/>
                </a:lnTo>
                <a:lnTo>
                  <a:pt x="23790" y="56980"/>
                </a:lnTo>
                <a:lnTo>
                  <a:pt x="23790" y="56970"/>
                </a:lnTo>
                <a:lnTo>
                  <a:pt x="23800" y="56960"/>
                </a:lnTo>
                <a:lnTo>
                  <a:pt x="23810" y="56960"/>
                </a:lnTo>
                <a:lnTo>
                  <a:pt x="23820" y="56960"/>
                </a:lnTo>
                <a:lnTo>
                  <a:pt x="23830" y="56960"/>
                </a:lnTo>
                <a:lnTo>
                  <a:pt x="23840" y="56960"/>
                </a:lnTo>
                <a:lnTo>
                  <a:pt x="23850" y="56960"/>
                </a:lnTo>
                <a:lnTo>
                  <a:pt x="23860" y="56960"/>
                </a:lnTo>
                <a:lnTo>
                  <a:pt x="23860" y="56950"/>
                </a:lnTo>
                <a:lnTo>
                  <a:pt x="23870" y="56940"/>
                </a:lnTo>
                <a:lnTo>
                  <a:pt x="23870" y="56930"/>
                </a:lnTo>
                <a:lnTo>
                  <a:pt x="23870" y="56920"/>
                </a:lnTo>
                <a:lnTo>
                  <a:pt x="23880" y="56910"/>
                </a:lnTo>
                <a:lnTo>
                  <a:pt x="23890" y="56910"/>
                </a:lnTo>
                <a:lnTo>
                  <a:pt x="23900" y="56900"/>
                </a:lnTo>
                <a:lnTo>
                  <a:pt x="23900" y="56890"/>
                </a:lnTo>
                <a:lnTo>
                  <a:pt x="23900" y="56880"/>
                </a:lnTo>
                <a:lnTo>
                  <a:pt x="23900" y="56870"/>
                </a:lnTo>
                <a:lnTo>
                  <a:pt x="23900" y="56860"/>
                </a:lnTo>
                <a:lnTo>
                  <a:pt x="23910" y="56860"/>
                </a:lnTo>
                <a:lnTo>
                  <a:pt x="23920" y="56850"/>
                </a:lnTo>
                <a:lnTo>
                  <a:pt x="23920" y="56840"/>
                </a:lnTo>
                <a:lnTo>
                  <a:pt x="23930" y="5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