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Embu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Emb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250" y="57180"/>
                </a:moveTo>
                <a:lnTo>
                  <a:pt x="50240" y="57180"/>
                </a:lnTo>
                <a:lnTo>
                  <a:pt x="50240" y="57190"/>
                </a:lnTo>
                <a:lnTo>
                  <a:pt x="50230" y="57200"/>
                </a:lnTo>
                <a:lnTo>
                  <a:pt x="50240" y="57210"/>
                </a:lnTo>
                <a:lnTo>
                  <a:pt x="50250" y="57220"/>
                </a:lnTo>
                <a:lnTo>
                  <a:pt x="50240" y="57230"/>
                </a:lnTo>
                <a:lnTo>
                  <a:pt x="50240" y="57240"/>
                </a:lnTo>
                <a:lnTo>
                  <a:pt x="50240" y="57250"/>
                </a:lnTo>
                <a:lnTo>
                  <a:pt x="50230" y="57260"/>
                </a:lnTo>
                <a:lnTo>
                  <a:pt x="50230" y="57270"/>
                </a:lnTo>
                <a:lnTo>
                  <a:pt x="50220" y="57290"/>
                </a:lnTo>
                <a:lnTo>
                  <a:pt x="50210" y="57300"/>
                </a:lnTo>
                <a:lnTo>
                  <a:pt x="50210" y="57310"/>
                </a:lnTo>
                <a:lnTo>
                  <a:pt x="50210" y="57320"/>
                </a:lnTo>
                <a:lnTo>
                  <a:pt x="50200" y="57330"/>
                </a:lnTo>
                <a:lnTo>
                  <a:pt x="50200" y="57340"/>
                </a:lnTo>
                <a:lnTo>
                  <a:pt x="50190" y="57350"/>
                </a:lnTo>
                <a:lnTo>
                  <a:pt x="50190" y="57360"/>
                </a:lnTo>
                <a:lnTo>
                  <a:pt x="50180" y="57370"/>
                </a:lnTo>
                <a:lnTo>
                  <a:pt x="50170" y="57380"/>
                </a:lnTo>
                <a:lnTo>
                  <a:pt x="50160" y="57390"/>
                </a:lnTo>
                <a:lnTo>
                  <a:pt x="50150" y="57400"/>
                </a:lnTo>
                <a:lnTo>
                  <a:pt x="50140" y="57410"/>
                </a:lnTo>
                <a:lnTo>
                  <a:pt x="50140" y="57420"/>
                </a:lnTo>
                <a:lnTo>
                  <a:pt x="50130" y="57430"/>
                </a:lnTo>
                <a:lnTo>
                  <a:pt x="50120" y="57430"/>
                </a:lnTo>
                <a:lnTo>
                  <a:pt x="50120" y="57440"/>
                </a:lnTo>
                <a:lnTo>
                  <a:pt x="50110" y="57450"/>
                </a:lnTo>
                <a:lnTo>
                  <a:pt x="50110" y="57460"/>
                </a:lnTo>
                <a:lnTo>
                  <a:pt x="50100" y="57470"/>
                </a:lnTo>
                <a:lnTo>
                  <a:pt x="50100" y="57480"/>
                </a:lnTo>
                <a:lnTo>
                  <a:pt x="50090" y="57480"/>
                </a:lnTo>
                <a:lnTo>
                  <a:pt x="50080" y="57490"/>
                </a:lnTo>
                <a:lnTo>
                  <a:pt x="50070" y="57490"/>
                </a:lnTo>
                <a:lnTo>
                  <a:pt x="50070" y="57500"/>
                </a:lnTo>
                <a:lnTo>
                  <a:pt x="50060" y="57510"/>
                </a:lnTo>
                <a:lnTo>
                  <a:pt x="50050" y="57510"/>
                </a:lnTo>
                <a:lnTo>
                  <a:pt x="50050" y="57520"/>
                </a:lnTo>
                <a:lnTo>
                  <a:pt x="50040" y="57530"/>
                </a:lnTo>
                <a:lnTo>
                  <a:pt x="50040" y="57540"/>
                </a:lnTo>
                <a:lnTo>
                  <a:pt x="50040" y="57550"/>
                </a:lnTo>
                <a:lnTo>
                  <a:pt x="50040" y="57560"/>
                </a:lnTo>
                <a:lnTo>
                  <a:pt x="50030" y="57570"/>
                </a:lnTo>
                <a:lnTo>
                  <a:pt x="50030" y="57580"/>
                </a:lnTo>
                <a:lnTo>
                  <a:pt x="50030" y="57590"/>
                </a:lnTo>
                <a:lnTo>
                  <a:pt x="50020" y="57600"/>
                </a:lnTo>
                <a:lnTo>
                  <a:pt x="50010" y="57620"/>
                </a:lnTo>
                <a:lnTo>
                  <a:pt x="50010" y="57630"/>
                </a:lnTo>
                <a:lnTo>
                  <a:pt x="50000" y="57640"/>
                </a:lnTo>
                <a:lnTo>
                  <a:pt x="50000" y="57650"/>
                </a:lnTo>
                <a:lnTo>
                  <a:pt x="49990" y="57650"/>
                </a:lnTo>
                <a:lnTo>
                  <a:pt x="49990" y="57670"/>
                </a:lnTo>
                <a:lnTo>
                  <a:pt x="49980" y="57680"/>
                </a:lnTo>
                <a:lnTo>
                  <a:pt x="49970" y="57700"/>
                </a:lnTo>
                <a:lnTo>
                  <a:pt x="49970" y="57710"/>
                </a:lnTo>
                <a:lnTo>
                  <a:pt x="49960" y="57710"/>
                </a:lnTo>
                <a:lnTo>
                  <a:pt x="49960" y="57720"/>
                </a:lnTo>
                <a:lnTo>
                  <a:pt x="49960" y="57730"/>
                </a:lnTo>
                <a:lnTo>
                  <a:pt x="49950" y="57740"/>
                </a:lnTo>
                <a:lnTo>
                  <a:pt x="49950" y="57750"/>
                </a:lnTo>
                <a:lnTo>
                  <a:pt x="49950" y="57760"/>
                </a:lnTo>
                <a:lnTo>
                  <a:pt x="49940" y="57770"/>
                </a:lnTo>
                <a:lnTo>
                  <a:pt x="49940" y="57780"/>
                </a:lnTo>
                <a:lnTo>
                  <a:pt x="49930" y="57780"/>
                </a:lnTo>
                <a:lnTo>
                  <a:pt x="49930" y="57790"/>
                </a:lnTo>
                <a:lnTo>
                  <a:pt x="49930" y="57800"/>
                </a:lnTo>
                <a:lnTo>
                  <a:pt x="49920" y="57810"/>
                </a:lnTo>
                <a:lnTo>
                  <a:pt x="49920" y="57820"/>
                </a:lnTo>
                <a:lnTo>
                  <a:pt x="49900" y="57850"/>
                </a:lnTo>
                <a:lnTo>
                  <a:pt x="49900" y="57860"/>
                </a:lnTo>
                <a:lnTo>
                  <a:pt x="49890" y="57870"/>
                </a:lnTo>
                <a:lnTo>
                  <a:pt x="49890" y="57880"/>
                </a:lnTo>
                <a:lnTo>
                  <a:pt x="49890" y="57890"/>
                </a:lnTo>
                <a:lnTo>
                  <a:pt x="49880" y="57900"/>
                </a:lnTo>
                <a:lnTo>
                  <a:pt x="49870" y="57910"/>
                </a:lnTo>
                <a:lnTo>
                  <a:pt x="49860" y="57920"/>
                </a:lnTo>
                <a:lnTo>
                  <a:pt x="49850" y="57920"/>
                </a:lnTo>
                <a:lnTo>
                  <a:pt x="49850" y="57940"/>
                </a:lnTo>
                <a:lnTo>
                  <a:pt x="49850" y="57950"/>
                </a:lnTo>
                <a:lnTo>
                  <a:pt x="49840" y="57970"/>
                </a:lnTo>
                <a:lnTo>
                  <a:pt x="49840" y="57980"/>
                </a:lnTo>
                <a:lnTo>
                  <a:pt x="49830" y="57990"/>
                </a:lnTo>
                <a:lnTo>
                  <a:pt x="49830" y="58000"/>
                </a:lnTo>
                <a:lnTo>
                  <a:pt x="49820" y="58020"/>
                </a:lnTo>
                <a:lnTo>
                  <a:pt x="49820" y="58030"/>
                </a:lnTo>
                <a:lnTo>
                  <a:pt x="49810" y="58040"/>
                </a:lnTo>
                <a:lnTo>
                  <a:pt x="49800" y="58050"/>
                </a:lnTo>
                <a:lnTo>
                  <a:pt x="49800" y="58060"/>
                </a:lnTo>
                <a:lnTo>
                  <a:pt x="49790" y="58070"/>
                </a:lnTo>
                <a:lnTo>
                  <a:pt x="49790" y="58080"/>
                </a:lnTo>
                <a:lnTo>
                  <a:pt x="49790" y="58090"/>
                </a:lnTo>
                <a:lnTo>
                  <a:pt x="49780" y="58090"/>
                </a:lnTo>
                <a:lnTo>
                  <a:pt x="49780" y="58100"/>
                </a:lnTo>
                <a:lnTo>
                  <a:pt x="49780" y="58110"/>
                </a:lnTo>
                <a:lnTo>
                  <a:pt x="49780" y="58120"/>
                </a:lnTo>
                <a:lnTo>
                  <a:pt x="49770" y="58130"/>
                </a:lnTo>
                <a:lnTo>
                  <a:pt x="49770" y="58140"/>
                </a:lnTo>
                <a:lnTo>
                  <a:pt x="49760" y="58150"/>
                </a:lnTo>
                <a:lnTo>
                  <a:pt x="49770" y="58160"/>
                </a:lnTo>
                <a:lnTo>
                  <a:pt x="49770" y="58170"/>
                </a:lnTo>
                <a:lnTo>
                  <a:pt x="49770" y="58180"/>
                </a:lnTo>
                <a:lnTo>
                  <a:pt x="49770" y="58190"/>
                </a:lnTo>
                <a:lnTo>
                  <a:pt x="49770" y="58200"/>
                </a:lnTo>
                <a:lnTo>
                  <a:pt x="49770" y="58210"/>
                </a:lnTo>
                <a:lnTo>
                  <a:pt x="49780" y="58210"/>
                </a:lnTo>
                <a:lnTo>
                  <a:pt x="49780" y="58220"/>
                </a:lnTo>
                <a:lnTo>
                  <a:pt x="49790" y="58230"/>
                </a:lnTo>
                <a:lnTo>
                  <a:pt x="49790" y="58240"/>
                </a:lnTo>
                <a:lnTo>
                  <a:pt x="49790" y="58250"/>
                </a:lnTo>
                <a:lnTo>
                  <a:pt x="49800" y="58250"/>
                </a:lnTo>
                <a:lnTo>
                  <a:pt x="49800" y="58260"/>
                </a:lnTo>
                <a:lnTo>
                  <a:pt x="49800" y="58270"/>
                </a:lnTo>
                <a:lnTo>
                  <a:pt x="49800" y="58280"/>
                </a:lnTo>
                <a:lnTo>
                  <a:pt x="49800" y="58290"/>
                </a:lnTo>
                <a:lnTo>
                  <a:pt x="49810" y="58300"/>
                </a:lnTo>
                <a:lnTo>
                  <a:pt x="49810" y="58310"/>
                </a:lnTo>
                <a:lnTo>
                  <a:pt x="49810" y="58320"/>
                </a:lnTo>
                <a:lnTo>
                  <a:pt x="49820" y="58330"/>
                </a:lnTo>
                <a:lnTo>
                  <a:pt x="49810" y="58340"/>
                </a:lnTo>
                <a:lnTo>
                  <a:pt x="49810" y="58350"/>
                </a:lnTo>
                <a:lnTo>
                  <a:pt x="49810" y="58360"/>
                </a:lnTo>
                <a:lnTo>
                  <a:pt x="49810" y="58380"/>
                </a:lnTo>
                <a:lnTo>
                  <a:pt x="49810" y="58390"/>
                </a:lnTo>
                <a:lnTo>
                  <a:pt x="49810" y="58400"/>
                </a:lnTo>
                <a:lnTo>
                  <a:pt x="49810" y="58410"/>
                </a:lnTo>
                <a:lnTo>
                  <a:pt x="49800" y="58420"/>
                </a:lnTo>
                <a:lnTo>
                  <a:pt x="49800" y="58430"/>
                </a:lnTo>
                <a:lnTo>
                  <a:pt x="49800" y="58440"/>
                </a:lnTo>
                <a:lnTo>
                  <a:pt x="49800" y="58460"/>
                </a:lnTo>
                <a:lnTo>
                  <a:pt x="49800" y="58470"/>
                </a:lnTo>
                <a:lnTo>
                  <a:pt x="49790" y="58480"/>
                </a:lnTo>
                <a:lnTo>
                  <a:pt x="49790" y="58490"/>
                </a:lnTo>
                <a:lnTo>
                  <a:pt x="49790" y="58500"/>
                </a:lnTo>
                <a:lnTo>
                  <a:pt x="49780" y="58510"/>
                </a:lnTo>
                <a:lnTo>
                  <a:pt x="49780" y="58520"/>
                </a:lnTo>
                <a:lnTo>
                  <a:pt x="49780" y="58530"/>
                </a:lnTo>
                <a:lnTo>
                  <a:pt x="49780" y="58540"/>
                </a:lnTo>
                <a:lnTo>
                  <a:pt x="49780" y="58550"/>
                </a:lnTo>
                <a:lnTo>
                  <a:pt x="49770" y="58550"/>
                </a:lnTo>
                <a:lnTo>
                  <a:pt x="49770" y="58560"/>
                </a:lnTo>
                <a:lnTo>
                  <a:pt x="49770" y="58570"/>
                </a:lnTo>
                <a:lnTo>
                  <a:pt x="49780" y="58580"/>
                </a:lnTo>
                <a:lnTo>
                  <a:pt x="49790" y="58590"/>
                </a:lnTo>
                <a:lnTo>
                  <a:pt x="49800" y="58590"/>
                </a:lnTo>
                <a:lnTo>
                  <a:pt x="49810" y="58600"/>
                </a:lnTo>
                <a:lnTo>
                  <a:pt x="49820" y="58610"/>
                </a:lnTo>
                <a:lnTo>
                  <a:pt x="49830" y="58620"/>
                </a:lnTo>
                <a:lnTo>
                  <a:pt x="49840" y="58630"/>
                </a:lnTo>
                <a:lnTo>
                  <a:pt x="49850" y="58630"/>
                </a:lnTo>
                <a:lnTo>
                  <a:pt x="49850" y="58640"/>
                </a:lnTo>
                <a:lnTo>
                  <a:pt x="49860" y="58640"/>
                </a:lnTo>
                <a:lnTo>
                  <a:pt x="49870" y="58650"/>
                </a:lnTo>
                <a:lnTo>
                  <a:pt x="49870" y="58660"/>
                </a:lnTo>
                <a:lnTo>
                  <a:pt x="49880" y="58660"/>
                </a:lnTo>
                <a:lnTo>
                  <a:pt x="49880" y="58670"/>
                </a:lnTo>
                <a:lnTo>
                  <a:pt x="49890" y="58670"/>
                </a:lnTo>
                <a:lnTo>
                  <a:pt x="49900" y="58670"/>
                </a:lnTo>
                <a:lnTo>
                  <a:pt x="49910" y="58680"/>
                </a:lnTo>
                <a:lnTo>
                  <a:pt x="49920" y="58680"/>
                </a:lnTo>
                <a:lnTo>
                  <a:pt x="49930" y="58690"/>
                </a:lnTo>
                <a:lnTo>
                  <a:pt x="49930" y="58700"/>
                </a:lnTo>
                <a:lnTo>
                  <a:pt x="49940" y="58710"/>
                </a:lnTo>
                <a:lnTo>
                  <a:pt x="49940" y="58720"/>
                </a:lnTo>
                <a:lnTo>
                  <a:pt x="49930" y="58730"/>
                </a:lnTo>
                <a:lnTo>
                  <a:pt x="49930" y="58740"/>
                </a:lnTo>
                <a:lnTo>
                  <a:pt x="49940" y="58740"/>
                </a:lnTo>
                <a:lnTo>
                  <a:pt x="49950" y="58750"/>
                </a:lnTo>
                <a:lnTo>
                  <a:pt x="49960" y="58760"/>
                </a:lnTo>
                <a:lnTo>
                  <a:pt x="49960" y="58770"/>
                </a:lnTo>
                <a:lnTo>
                  <a:pt x="49970" y="58780"/>
                </a:lnTo>
                <a:lnTo>
                  <a:pt x="49980" y="58780"/>
                </a:lnTo>
                <a:lnTo>
                  <a:pt x="49980" y="58790"/>
                </a:lnTo>
                <a:lnTo>
                  <a:pt x="49990" y="58800"/>
                </a:lnTo>
                <a:lnTo>
                  <a:pt x="50000" y="58800"/>
                </a:lnTo>
                <a:lnTo>
                  <a:pt x="50000" y="58810"/>
                </a:lnTo>
                <a:lnTo>
                  <a:pt x="50010" y="58820"/>
                </a:lnTo>
                <a:lnTo>
                  <a:pt x="50020" y="58830"/>
                </a:lnTo>
                <a:lnTo>
                  <a:pt x="50030" y="58840"/>
                </a:lnTo>
                <a:lnTo>
                  <a:pt x="50040" y="58850"/>
                </a:lnTo>
                <a:lnTo>
                  <a:pt x="50040" y="58860"/>
                </a:lnTo>
                <a:lnTo>
                  <a:pt x="50050" y="58860"/>
                </a:lnTo>
                <a:lnTo>
                  <a:pt x="50050" y="58870"/>
                </a:lnTo>
                <a:lnTo>
                  <a:pt x="50060" y="58880"/>
                </a:lnTo>
                <a:lnTo>
                  <a:pt x="50070" y="58890"/>
                </a:lnTo>
                <a:lnTo>
                  <a:pt x="50080" y="58900"/>
                </a:lnTo>
                <a:lnTo>
                  <a:pt x="50090" y="58910"/>
                </a:lnTo>
                <a:lnTo>
                  <a:pt x="50100" y="58920"/>
                </a:lnTo>
                <a:lnTo>
                  <a:pt x="50100" y="58930"/>
                </a:lnTo>
                <a:lnTo>
                  <a:pt x="50110" y="58930"/>
                </a:lnTo>
                <a:lnTo>
                  <a:pt x="50120" y="58940"/>
                </a:lnTo>
                <a:lnTo>
                  <a:pt x="50130" y="58950"/>
                </a:lnTo>
                <a:lnTo>
                  <a:pt x="50120" y="58960"/>
                </a:lnTo>
                <a:lnTo>
                  <a:pt x="50120" y="58970"/>
                </a:lnTo>
                <a:lnTo>
                  <a:pt x="50110" y="58980"/>
                </a:lnTo>
                <a:lnTo>
                  <a:pt x="50100" y="58980"/>
                </a:lnTo>
                <a:lnTo>
                  <a:pt x="50090" y="58990"/>
                </a:lnTo>
                <a:lnTo>
                  <a:pt x="50090" y="59000"/>
                </a:lnTo>
                <a:lnTo>
                  <a:pt x="50080" y="59000"/>
                </a:lnTo>
                <a:lnTo>
                  <a:pt x="50080" y="59010"/>
                </a:lnTo>
                <a:lnTo>
                  <a:pt x="50070" y="59010"/>
                </a:lnTo>
                <a:lnTo>
                  <a:pt x="50060" y="59020"/>
                </a:lnTo>
                <a:lnTo>
                  <a:pt x="50050" y="59030"/>
                </a:lnTo>
                <a:lnTo>
                  <a:pt x="50040" y="59030"/>
                </a:lnTo>
                <a:lnTo>
                  <a:pt x="50030" y="59040"/>
                </a:lnTo>
                <a:lnTo>
                  <a:pt x="50020" y="59050"/>
                </a:lnTo>
                <a:lnTo>
                  <a:pt x="50010" y="59060"/>
                </a:lnTo>
                <a:lnTo>
                  <a:pt x="50000" y="59060"/>
                </a:lnTo>
                <a:lnTo>
                  <a:pt x="50000" y="59070"/>
                </a:lnTo>
                <a:lnTo>
                  <a:pt x="49990" y="59080"/>
                </a:lnTo>
                <a:lnTo>
                  <a:pt x="49980" y="59090"/>
                </a:lnTo>
                <a:lnTo>
                  <a:pt x="49970" y="59090"/>
                </a:lnTo>
                <a:lnTo>
                  <a:pt x="49960" y="59100"/>
                </a:lnTo>
                <a:lnTo>
                  <a:pt x="49950" y="59100"/>
                </a:lnTo>
                <a:lnTo>
                  <a:pt x="49940" y="59110"/>
                </a:lnTo>
                <a:lnTo>
                  <a:pt x="49930" y="59110"/>
                </a:lnTo>
                <a:lnTo>
                  <a:pt x="49920" y="59120"/>
                </a:lnTo>
                <a:lnTo>
                  <a:pt x="49910" y="59120"/>
                </a:lnTo>
                <a:lnTo>
                  <a:pt x="49900" y="59120"/>
                </a:lnTo>
                <a:lnTo>
                  <a:pt x="49900" y="59130"/>
                </a:lnTo>
                <a:lnTo>
                  <a:pt x="49890" y="59130"/>
                </a:lnTo>
                <a:lnTo>
                  <a:pt x="49880" y="59130"/>
                </a:lnTo>
                <a:lnTo>
                  <a:pt x="49870" y="59140"/>
                </a:lnTo>
                <a:lnTo>
                  <a:pt x="49860" y="59140"/>
                </a:lnTo>
                <a:lnTo>
                  <a:pt x="49860" y="59150"/>
                </a:lnTo>
                <a:lnTo>
                  <a:pt x="49860" y="59160"/>
                </a:lnTo>
                <a:lnTo>
                  <a:pt x="49860" y="59180"/>
                </a:lnTo>
                <a:lnTo>
                  <a:pt x="49860" y="59190"/>
                </a:lnTo>
                <a:lnTo>
                  <a:pt x="49860" y="59200"/>
                </a:lnTo>
                <a:lnTo>
                  <a:pt x="49860" y="59210"/>
                </a:lnTo>
                <a:lnTo>
                  <a:pt x="49860" y="59220"/>
                </a:lnTo>
                <a:lnTo>
                  <a:pt x="49860" y="59230"/>
                </a:lnTo>
                <a:lnTo>
                  <a:pt x="49860" y="59240"/>
                </a:lnTo>
                <a:lnTo>
                  <a:pt x="49870" y="59250"/>
                </a:lnTo>
                <a:lnTo>
                  <a:pt x="49870" y="59270"/>
                </a:lnTo>
                <a:lnTo>
                  <a:pt x="49870" y="59280"/>
                </a:lnTo>
                <a:lnTo>
                  <a:pt x="49870" y="59300"/>
                </a:lnTo>
                <a:lnTo>
                  <a:pt x="49880" y="59310"/>
                </a:lnTo>
                <a:lnTo>
                  <a:pt x="49880" y="59330"/>
                </a:lnTo>
                <a:lnTo>
                  <a:pt x="49880" y="59340"/>
                </a:lnTo>
                <a:lnTo>
                  <a:pt x="49890" y="59350"/>
                </a:lnTo>
                <a:lnTo>
                  <a:pt x="49900" y="59350"/>
                </a:lnTo>
                <a:lnTo>
                  <a:pt x="49900" y="59360"/>
                </a:lnTo>
                <a:lnTo>
                  <a:pt x="49890" y="59370"/>
                </a:lnTo>
                <a:lnTo>
                  <a:pt x="49890" y="59380"/>
                </a:lnTo>
                <a:lnTo>
                  <a:pt x="49880" y="59380"/>
                </a:lnTo>
                <a:lnTo>
                  <a:pt x="49880" y="59390"/>
                </a:lnTo>
                <a:lnTo>
                  <a:pt x="49880" y="59400"/>
                </a:lnTo>
                <a:lnTo>
                  <a:pt x="49890" y="59410"/>
                </a:lnTo>
                <a:lnTo>
                  <a:pt x="49890" y="59420"/>
                </a:lnTo>
                <a:lnTo>
                  <a:pt x="49890" y="59430"/>
                </a:lnTo>
                <a:lnTo>
                  <a:pt x="49880" y="59440"/>
                </a:lnTo>
                <a:lnTo>
                  <a:pt x="49880" y="59450"/>
                </a:lnTo>
                <a:lnTo>
                  <a:pt x="49880" y="59460"/>
                </a:lnTo>
                <a:lnTo>
                  <a:pt x="49890" y="59470"/>
                </a:lnTo>
                <a:lnTo>
                  <a:pt x="49900" y="59480"/>
                </a:lnTo>
                <a:lnTo>
                  <a:pt x="49910" y="59490"/>
                </a:lnTo>
                <a:lnTo>
                  <a:pt x="49920" y="59490"/>
                </a:lnTo>
                <a:lnTo>
                  <a:pt x="49930" y="59490"/>
                </a:lnTo>
                <a:lnTo>
                  <a:pt x="49950" y="59490"/>
                </a:lnTo>
                <a:lnTo>
                  <a:pt x="49960" y="59500"/>
                </a:lnTo>
                <a:lnTo>
                  <a:pt x="49960" y="59510"/>
                </a:lnTo>
                <a:lnTo>
                  <a:pt x="49950" y="59520"/>
                </a:lnTo>
                <a:lnTo>
                  <a:pt x="49950" y="59530"/>
                </a:lnTo>
                <a:lnTo>
                  <a:pt x="49950" y="59550"/>
                </a:lnTo>
                <a:lnTo>
                  <a:pt x="49940" y="59560"/>
                </a:lnTo>
                <a:lnTo>
                  <a:pt x="49940" y="59570"/>
                </a:lnTo>
                <a:lnTo>
                  <a:pt x="49930" y="59580"/>
                </a:lnTo>
                <a:lnTo>
                  <a:pt x="49930" y="59590"/>
                </a:lnTo>
                <a:lnTo>
                  <a:pt x="49930" y="59600"/>
                </a:lnTo>
                <a:lnTo>
                  <a:pt x="49930" y="59610"/>
                </a:lnTo>
                <a:lnTo>
                  <a:pt x="49920" y="59620"/>
                </a:lnTo>
                <a:lnTo>
                  <a:pt x="49920" y="59630"/>
                </a:lnTo>
                <a:lnTo>
                  <a:pt x="49920" y="59640"/>
                </a:lnTo>
                <a:lnTo>
                  <a:pt x="49920" y="59650"/>
                </a:lnTo>
                <a:lnTo>
                  <a:pt x="49910" y="59660"/>
                </a:lnTo>
                <a:lnTo>
                  <a:pt x="49910" y="59670"/>
                </a:lnTo>
                <a:lnTo>
                  <a:pt x="49920" y="59680"/>
                </a:lnTo>
                <a:lnTo>
                  <a:pt x="49920" y="59690"/>
                </a:lnTo>
                <a:lnTo>
                  <a:pt x="49920" y="59710"/>
                </a:lnTo>
                <a:lnTo>
                  <a:pt x="49930" y="59710"/>
                </a:lnTo>
                <a:lnTo>
                  <a:pt x="49940" y="59720"/>
                </a:lnTo>
                <a:lnTo>
                  <a:pt x="49950" y="59710"/>
                </a:lnTo>
                <a:lnTo>
                  <a:pt x="49960" y="59710"/>
                </a:lnTo>
                <a:lnTo>
                  <a:pt x="49970" y="59710"/>
                </a:lnTo>
                <a:lnTo>
                  <a:pt x="49980" y="59710"/>
                </a:lnTo>
                <a:lnTo>
                  <a:pt x="49980" y="59720"/>
                </a:lnTo>
                <a:lnTo>
                  <a:pt x="49990" y="59730"/>
                </a:lnTo>
                <a:lnTo>
                  <a:pt x="50000" y="59730"/>
                </a:lnTo>
                <a:lnTo>
                  <a:pt x="50000" y="59720"/>
                </a:lnTo>
                <a:lnTo>
                  <a:pt x="50010" y="59710"/>
                </a:lnTo>
                <a:lnTo>
                  <a:pt x="50010" y="59700"/>
                </a:lnTo>
                <a:lnTo>
                  <a:pt x="50020" y="59690"/>
                </a:lnTo>
                <a:lnTo>
                  <a:pt x="50030" y="59700"/>
                </a:lnTo>
                <a:lnTo>
                  <a:pt x="50030" y="59710"/>
                </a:lnTo>
                <a:lnTo>
                  <a:pt x="50030" y="59720"/>
                </a:lnTo>
                <a:lnTo>
                  <a:pt x="50030" y="59730"/>
                </a:lnTo>
                <a:lnTo>
                  <a:pt x="50040" y="59740"/>
                </a:lnTo>
                <a:lnTo>
                  <a:pt x="50040" y="59760"/>
                </a:lnTo>
                <a:lnTo>
                  <a:pt x="50040" y="59770"/>
                </a:lnTo>
                <a:lnTo>
                  <a:pt x="50040" y="59780"/>
                </a:lnTo>
                <a:lnTo>
                  <a:pt x="50040" y="59790"/>
                </a:lnTo>
                <a:lnTo>
                  <a:pt x="50050" y="59800"/>
                </a:lnTo>
                <a:lnTo>
                  <a:pt x="50050" y="59810"/>
                </a:lnTo>
                <a:lnTo>
                  <a:pt x="50050" y="59820"/>
                </a:lnTo>
                <a:lnTo>
                  <a:pt x="50050" y="59830"/>
                </a:lnTo>
                <a:lnTo>
                  <a:pt x="50050" y="59840"/>
                </a:lnTo>
                <a:lnTo>
                  <a:pt x="50050" y="59850"/>
                </a:lnTo>
                <a:lnTo>
                  <a:pt x="50060" y="59860"/>
                </a:lnTo>
                <a:lnTo>
                  <a:pt x="50060" y="59870"/>
                </a:lnTo>
                <a:lnTo>
                  <a:pt x="50070" y="59880"/>
                </a:lnTo>
                <a:lnTo>
                  <a:pt x="50070" y="59890"/>
                </a:lnTo>
                <a:lnTo>
                  <a:pt x="50060" y="59900"/>
                </a:lnTo>
                <a:lnTo>
                  <a:pt x="50060" y="59910"/>
                </a:lnTo>
                <a:lnTo>
                  <a:pt x="50050" y="59920"/>
                </a:lnTo>
                <a:lnTo>
                  <a:pt x="50050" y="59930"/>
                </a:lnTo>
                <a:lnTo>
                  <a:pt x="50050" y="59940"/>
                </a:lnTo>
                <a:lnTo>
                  <a:pt x="50040" y="59950"/>
                </a:lnTo>
                <a:lnTo>
                  <a:pt x="50040" y="59960"/>
                </a:lnTo>
                <a:lnTo>
                  <a:pt x="50050" y="59970"/>
                </a:lnTo>
                <a:lnTo>
                  <a:pt x="50050" y="59980"/>
                </a:lnTo>
                <a:lnTo>
                  <a:pt x="50040" y="59990"/>
                </a:lnTo>
                <a:lnTo>
                  <a:pt x="50030" y="60000"/>
                </a:lnTo>
                <a:lnTo>
                  <a:pt x="50020" y="60010"/>
                </a:lnTo>
                <a:lnTo>
                  <a:pt x="50020" y="60020"/>
                </a:lnTo>
                <a:lnTo>
                  <a:pt x="50020" y="60030"/>
                </a:lnTo>
                <a:lnTo>
                  <a:pt x="50020" y="60040"/>
                </a:lnTo>
                <a:lnTo>
                  <a:pt x="50010" y="60050"/>
                </a:lnTo>
                <a:lnTo>
                  <a:pt x="50010" y="60060"/>
                </a:lnTo>
                <a:lnTo>
                  <a:pt x="50000" y="60070"/>
                </a:lnTo>
                <a:lnTo>
                  <a:pt x="49990" y="60070"/>
                </a:lnTo>
                <a:lnTo>
                  <a:pt x="49990" y="60090"/>
                </a:lnTo>
                <a:lnTo>
                  <a:pt x="49980" y="60090"/>
                </a:lnTo>
                <a:lnTo>
                  <a:pt x="49970" y="60100"/>
                </a:lnTo>
                <a:lnTo>
                  <a:pt x="49960" y="60110"/>
                </a:lnTo>
                <a:lnTo>
                  <a:pt x="49950" y="60120"/>
                </a:lnTo>
                <a:lnTo>
                  <a:pt x="49950" y="60130"/>
                </a:lnTo>
                <a:lnTo>
                  <a:pt x="49950" y="60140"/>
                </a:lnTo>
                <a:lnTo>
                  <a:pt x="49950" y="60150"/>
                </a:lnTo>
                <a:lnTo>
                  <a:pt x="49940" y="60160"/>
                </a:lnTo>
                <a:lnTo>
                  <a:pt x="49930" y="60170"/>
                </a:lnTo>
                <a:lnTo>
                  <a:pt x="49920" y="60180"/>
                </a:lnTo>
                <a:lnTo>
                  <a:pt x="49910" y="60180"/>
                </a:lnTo>
                <a:lnTo>
                  <a:pt x="49910" y="60190"/>
                </a:lnTo>
                <a:lnTo>
                  <a:pt x="49900" y="60190"/>
                </a:lnTo>
                <a:lnTo>
                  <a:pt x="49890" y="60200"/>
                </a:lnTo>
                <a:lnTo>
                  <a:pt x="49880" y="60200"/>
                </a:lnTo>
                <a:lnTo>
                  <a:pt x="49880" y="60210"/>
                </a:lnTo>
                <a:lnTo>
                  <a:pt x="49870" y="60210"/>
                </a:lnTo>
                <a:lnTo>
                  <a:pt x="49860" y="60220"/>
                </a:lnTo>
                <a:lnTo>
                  <a:pt x="49850" y="60220"/>
                </a:lnTo>
                <a:lnTo>
                  <a:pt x="49850" y="60230"/>
                </a:lnTo>
                <a:lnTo>
                  <a:pt x="49840" y="60230"/>
                </a:lnTo>
                <a:lnTo>
                  <a:pt x="49840" y="60250"/>
                </a:lnTo>
                <a:lnTo>
                  <a:pt x="49850" y="60260"/>
                </a:lnTo>
                <a:lnTo>
                  <a:pt x="49850" y="60270"/>
                </a:lnTo>
                <a:lnTo>
                  <a:pt x="49850" y="60280"/>
                </a:lnTo>
                <a:lnTo>
                  <a:pt x="49860" y="60290"/>
                </a:lnTo>
                <a:lnTo>
                  <a:pt x="49860" y="60310"/>
                </a:lnTo>
                <a:lnTo>
                  <a:pt x="49860" y="60320"/>
                </a:lnTo>
                <a:lnTo>
                  <a:pt x="49860" y="60330"/>
                </a:lnTo>
                <a:lnTo>
                  <a:pt x="49860" y="60340"/>
                </a:lnTo>
                <a:lnTo>
                  <a:pt x="49850" y="60340"/>
                </a:lnTo>
                <a:lnTo>
                  <a:pt x="49840" y="60340"/>
                </a:lnTo>
                <a:lnTo>
                  <a:pt x="49840" y="60350"/>
                </a:lnTo>
                <a:lnTo>
                  <a:pt x="49830" y="60350"/>
                </a:lnTo>
                <a:lnTo>
                  <a:pt x="49810" y="60350"/>
                </a:lnTo>
                <a:lnTo>
                  <a:pt x="49800" y="60360"/>
                </a:lnTo>
                <a:lnTo>
                  <a:pt x="49790" y="60360"/>
                </a:lnTo>
                <a:lnTo>
                  <a:pt x="49780" y="60360"/>
                </a:lnTo>
                <a:lnTo>
                  <a:pt x="49780" y="60370"/>
                </a:lnTo>
                <a:lnTo>
                  <a:pt x="49780" y="60380"/>
                </a:lnTo>
                <a:lnTo>
                  <a:pt x="49770" y="60390"/>
                </a:lnTo>
                <a:lnTo>
                  <a:pt x="49770" y="60410"/>
                </a:lnTo>
                <a:lnTo>
                  <a:pt x="49770" y="60420"/>
                </a:lnTo>
                <a:lnTo>
                  <a:pt x="49770" y="60430"/>
                </a:lnTo>
                <a:lnTo>
                  <a:pt x="49760" y="60440"/>
                </a:lnTo>
                <a:lnTo>
                  <a:pt x="49750" y="60440"/>
                </a:lnTo>
                <a:lnTo>
                  <a:pt x="49740" y="60450"/>
                </a:lnTo>
                <a:lnTo>
                  <a:pt x="49740" y="60460"/>
                </a:lnTo>
                <a:lnTo>
                  <a:pt x="49740" y="60470"/>
                </a:lnTo>
                <a:lnTo>
                  <a:pt x="49740" y="60490"/>
                </a:lnTo>
                <a:lnTo>
                  <a:pt x="49740" y="60500"/>
                </a:lnTo>
                <a:lnTo>
                  <a:pt x="49740" y="60510"/>
                </a:lnTo>
                <a:lnTo>
                  <a:pt x="49750" y="60510"/>
                </a:lnTo>
                <a:lnTo>
                  <a:pt x="49750" y="60520"/>
                </a:lnTo>
                <a:lnTo>
                  <a:pt x="49760" y="60520"/>
                </a:lnTo>
                <a:lnTo>
                  <a:pt x="49770" y="60530"/>
                </a:lnTo>
                <a:lnTo>
                  <a:pt x="49780" y="60540"/>
                </a:lnTo>
                <a:lnTo>
                  <a:pt x="49780" y="60550"/>
                </a:lnTo>
                <a:lnTo>
                  <a:pt x="49780" y="60560"/>
                </a:lnTo>
                <a:lnTo>
                  <a:pt x="49780" y="60570"/>
                </a:lnTo>
                <a:lnTo>
                  <a:pt x="49790" y="60580"/>
                </a:lnTo>
                <a:lnTo>
                  <a:pt x="49780" y="60590"/>
                </a:lnTo>
                <a:lnTo>
                  <a:pt x="49770" y="60590"/>
                </a:lnTo>
                <a:lnTo>
                  <a:pt x="49770" y="60600"/>
                </a:lnTo>
                <a:lnTo>
                  <a:pt x="49760" y="60600"/>
                </a:lnTo>
                <a:lnTo>
                  <a:pt x="49750" y="60600"/>
                </a:lnTo>
                <a:lnTo>
                  <a:pt x="49740" y="60590"/>
                </a:lnTo>
                <a:lnTo>
                  <a:pt x="49730" y="60590"/>
                </a:lnTo>
                <a:lnTo>
                  <a:pt x="49720" y="60580"/>
                </a:lnTo>
                <a:lnTo>
                  <a:pt x="49710" y="60590"/>
                </a:lnTo>
                <a:lnTo>
                  <a:pt x="49700" y="60600"/>
                </a:lnTo>
                <a:lnTo>
                  <a:pt x="49690" y="60610"/>
                </a:lnTo>
                <a:lnTo>
                  <a:pt x="49680" y="60620"/>
                </a:lnTo>
                <a:lnTo>
                  <a:pt x="49670" y="60620"/>
                </a:lnTo>
                <a:lnTo>
                  <a:pt x="49660" y="60620"/>
                </a:lnTo>
                <a:lnTo>
                  <a:pt x="49650" y="60620"/>
                </a:lnTo>
                <a:lnTo>
                  <a:pt x="49640" y="60620"/>
                </a:lnTo>
                <a:lnTo>
                  <a:pt x="49630" y="60620"/>
                </a:lnTo>
                <a:lnTo>
                  <a:pt x="49620" y="60610"/>
                </a:lnTo>
                <a:lnTo>
                  <a:pt x="49610" y="60620"/>
                </a:lnTo>
                <a:lnTo>
                  <a:pt x="49590" y="60630"/>
                </a:lnTo>
                <a:lnTo>
                  <a:pt x="49570" y="60630"/>
                </a:lnTo>
                <a:lnTo>
                  <a:pt x="49560" y="60630"/>
                </a:lnTo>
                <a:lnTo>
                  <a:pt x="49550" y="60630"/>
                </a:lnTo>
                <a:lnTo>
                  <a:pt x="49540" y="60630"/>
                </a:lnTo>
                <a:lnTo>
                  <a:pt x="49530" y="60620"/>
                </a:lnTo>
                <a:lnTo>
                  <a:pt x="49520" y="60620"/>
                </a:lnTo>
                <a:lnTo>
                  <a:pt x="49510" y="60620"/>
                </a:lnTo>
                <a:lnTo>
                  <a:pt x="49500" y="60620"/>
                </a:lnTo>
                <a:lnTo>
                  <a:pt x="49490" y="60620"/>
                </a:lnTo>
                <a:lnTo>
                  <a:pt x="49480" y="60620"/>
                </a:lnTo>
                <a:lnTo>
                  <a:pt x="49470" y="60620"/>
                </a:lnTo>
                <a:lnTo>
                  <a:pt x="49460" y="60620"/>
                </a:lnTo>
                <a:lnTo>
                  <a:pt x="49450" y="60620"/>
                </a:lnTo>
                <a:lnTo>
                  <a:pt x="49440" y="60620"/>
                </a:lnTo>
                <a:lnTo>
                  <a:pt x="49430" y="60620"/>
                </a:lnTo>
                <a:lnTo>
                  <a:pt x="49430" y="60630"/>
                </a:lnTo>
                <a:lnTo>
                  <a:pt x="49420" y="60630"/>
                </a:lnTo>
                <a:lnTo>
                  <a:pt x="49410" y="60630"/>
                </a:lnTo>
                <a:lnTo>
                  <a:pt x="49400" y="60630"/>
                </a:lnTo>
                <a:lnTo>
                  <a:pt x="49380" y="60620"/>
                </a:lnTo>
                <a:lnTo>
                  <a:pt x="49370" y="60610"/>
                </a:lnTo>
                <a:lnTo>
                  <a:pt x="49360" y="60620"/>
                </a:lnTo>
                <a:lnTo>
                  <a:pt x="49360" y="60630"/>
                </a:lnTo>
                <a:lnTo>
                  <a:pt x="49360" y="60640"/>
                </a:lnTo>
                <a:lnTo>
                  <a:pt x="49350" y="60640"/>
                </a:lnTo>
                <a:lnTo>
                  <a:pt x="49340" y="60650"/>
                </a:lnTo>
                <a:lnTo>
                  <a:pt x="49330" y="60650"/>
                </a:lnTo>
                <a:lnTo>
                  <a:pt x="49320" y="60650"/>
                </a:lnTo>
                <a:lnTo>
                  <a:pt x="49310" y="60640"/>
                </a:lnTo>
                <a:lnTo>
                  <a:pt x="49300" y="60630"/>
                </a:lnTo>
                <a:lnTo>
                  <a:pt x="49300" y="60610"/>
                </a:lnTo>
                <a:lnTo>
                  <a:pt x="49290" y="60600"/>
                </a:lnTo>
                <a:lnTo>
                  <a:pt x="49290" y="60590"/>
                </a:lnTo>
                <a:lnTo>
                  <a:pt x="49280" y="60580"/>
                </a:lnTo>
                <a:lnTo>
                  <a:pt x="49270" y="60580"/>
                </a:lnTo>
                <a:lnTo>
                  <a:pt x="49250" y="60580"/>
                </a:lnTo>
                <a:lnTo>
                  <a:pt x="49240" y="60580"/>
                </a:lnTo>
                <a:lnTo>
                  <a:pt x="49230" y="60580"/>
                </a:lnTo>
                <a:lnTo>
                  <a:pt x="49220" y="60570"/>
                </a:lnTo>
                <a:lnTo>
                  <a:pt x="49210" y="60570"/>
                </a:lnTo>
                <a:lnTo>
                  <a:pt x="49200" y="60570"/>
                </a:lnTo>
                <a:lnTo>
                  <a:pt x="49190" y="60570"/>
                </a:lnTo>
                <a:lnTo>
                  <a:pt x="49180" y="60570"/>
                </a:lnTo>
                <a:lnTo>
                  <a:pt x="49170" y="60580"/>
                </a:lnTo>
                <a:lnTo>
                  <a:pt x="49160" y="60590"/>
                </a:lnTo>
                <a:lnTo>
                  <a:pt x="49160" y="60600"/>
                </a:lnTo>
                <a:lnTo>
                  <a:pt x="49150" y="60600"/>
                </a:lnTo>
                <a:lnTo>
                  <a:pt x="49140" y="60610"/>
                </a:lnTo>
                <a:lnTo>
                  <a:pt x="49140" y="60620"/>
                </a:lnTo>
                <a:lnTo>
                  <a:pt x="49140" y="60630"/>
                </a:lnTo>
                <a:lnTo>
                  <a:pt x="49130" y="60640"/>
                </a:lnTo>
                <a:lnTo>
                  <a:pt x="49130" y="60650"/>
                </a:lnTo>
                <a:lnTo>
                  <a:pt x="49120" y="60660"/>
                </a:lnTo>
                <a:lnTo>
                  <a:pt x="49110" y="60660"/>
                </a:lnTo>
                <a:lnTo>
                  <a:pt x="49100" y="60660"/>
                </a:lnTo>
                <a:lnTo>
                  <a:pt x="49090" y="60660"/>
                </a:lnTo>
                <a:lnTo>
                  <a:pt x="49090" y="60650"/>
                </a:lnTo>
                <a:lnTo>
                  <a:pt x="49090" y="60630"/>
                </a:lnTo>
                <a:lnTo>
                  <a:pt x="49100" y="60610"/>
                </a:lnTo>
                <a:lnTo>
                  <a:pt x="49100" y="60600"/>
                </a:lnTo>
                <a:lnTo>
                  <a:pt x="49100" y="60590"/>
                </a:lnTo>
                <a:lnTo>
                  <a:pt x="49090" y="60580"/>
                </a:lnTo>
                <a:lnTo>
                  <a:pt x="49090" y="60570"/>
                </a:lnTo>
                <a:lnTo>
                  <a:pt x="49090" y="60560"/>
                </a:lnTo>
                <a:lnTo>
                  <a:pt x="49080" y="60550"/>
                </a:lnTo>
                <a:lnTo>
                  <a:pt x="49070" y="60540"/>
                </a:lnTo>
                <a:lnTo>
                  <a:pt x="49060" y="60550"/>
                </a:lnTo>
                <a:lnTo>
                  <a:pt x="49060" y="60560"/>
                </a:lnTo>
                <a:lnTo>
                  <a:pt x="49060" y="60570"/>
                </a:lnTo>
                <a:lnTo>
                  <a:pt x="49050" y="60580"/>
                </a:lnTo>
                <a:lnTo>
                  <a:pt x="49050" y="60590"/>
                </a:lnTo>
                <a:lnTo>
                  <a:pt x="49050" y="60600"/>
                </a:lnTo>
                <a:lnTo>
                  <a:pt x="49040" y="60610"/>
                </a:lnTo>
                <a:lnTo>
                  <a:pt x="49020" y="60620"/>
                </a:lnTo>
                <a:lnTo>
                  <a:pt x="49020" y="60630"/>
                </a:lnTo>
                <a:lnTo>
                  <a:pt x="49010" y="60640"/>
                </a:lnTo>
                <a:lnTo>
                  <a:pt x="49000" y="60650"/>
                </a:lnTo>
                <a:lnTo>
                  <a:pt x="49000" y="60660"/>
                </a:lnTo>
                <a:lnTo>
                  <a:pt x="49000" y="60670"/>
                </a:lnTo>
                <a:lnTo>
                  <a:pt x="48990" y="60680"/>
                </a:lnTo>
                <a:lnTo>
                  <a:pt x="48980" y="60690"/>
                </a:lnTo>
                <a:lnTo>
                  <a:pt x="48960" y="60690"/>
                </a:lnTo>
                <a:lnTo>
                  <a:pt x="48950" y="60690"/>
                </a:lnTo>
                <a:lnTo>
                  <a:pt x="48940" y="60700"/>
                </a:lnTo>
                <a:lnTo>
                  <a:pt x="48930" y="60710"/>
                </a:lnTo>
                <a:lnTo>
                  <a:pt x="48930" y="60720"/>
                </a:lnTo>
                <a:lnTo>
                  <a:pt x="48920" y="60720"/>
                </a:lnTo>
                <a:lnTo>
                  <a:pt x="48920" y="60730"/>
                </a:lnTo>
                <a:lnTo>
                  <a:pt x="48910" y="60730"/>
                </a:lnTo>
                <a:lnTo>
                  <a:pt x="48900" y="60730"/>
                </a:lnTo>
                <a:lnTo>
                  <a:pt x="48890" y="60730"/>
                </a:lnTo>
                <a:lnTo>
                  <a:pt x="48880" y="60730"/>
                </a:lnTo>
                <a:lnTo>
                  <a:pt x="48870" y="60740"/>
                </a:lnTo>
                <a:lnTo>
                  <a:pt x="48870" y="60750"/>
                </a:lnTo>
                <a:lnTo>
                  <a:pt x="48860" y="60750"/>
                </a:lnTo>
                <a:lnTo>
                  <a:pt x="48840" y="60750"/>
                </a:lnTo>
                <a:lnTo>
                  <a:pt x="48830" y="60750"/>
                </a:lnTo>
                <a:lnTo>
                  <a:pt x="48820" y="60750"/>
                </a:lnTo>
                <a:lnTo>
                  <a:pt x="48820" y="60740"/>
                </a:lnTo>
                <a:lnTo>
                  <a:pt x="48810" y="60740"/>
                </a:lnTo>
                <a:lnTo>
                  <a:pt x="48800" y="60730"/>
                </a:lnTo>
                <a:lnTo>
                  <a:pt x="48790" y="60730"/>
                </a:lnTo>
                <a:lnTo>
                  <a:pt x="48790" y="60720"/>
                </a:lnTo>
                <a:lnTo>
                  <a:pt x="48780" y="60720"/>
                </a:lnTo>
                <a:lnTo>
                  <a:pt x="48770" y="60710"/>
                </a:lnTo>
                <a:lnTo>
                  <a:pt x="48760" y="60710"/>
                </a:lnTo>
                <a:lnTo>
                  <a:pt x="48750" y="60720"/>
                </a:lnTo>
                <a:lnTo>
                  <a:pt x="48750" y="60730"/>
                </a:lnTo>
                <a:lnTo>
                  <a:pt x="48740" y="60730"/>
                </a:lnTo>
                <a:lnTo>
                  <a:pt x="48730" y="60730"/>
                </a:lnTo>
                <a:lnTo>
                  <a:pt x="48720" y="60740"/>
                </a:lnTo>
                <a:lnTo>
                  <a:pt x="48710" y="60750"/>
                </a:lnTo>
                <a:lnTo>
                  <a:pt x="48700" y="60740"/>
                </a:lnTo>
                <a:lnTo>
                  <a:pt x="48690" y="60740"/>
                </a:lnTo>
                <a:lnTo>
                  <a:pt x="48680" y="60740"/>
                </a:lnTo>
                <a:lnTo>
                  <a:pt x="48670" y="60740"/>
                </a:lnTo>
                <a:lnTo>
                  <a:pt x="48660" y="60740"/>
                </a:lnTo>
                <a:lnTo>
                  <a:pt x="48650" y="60740"/>
                </a:lnTo>
                <a:lnTo>
                  <a:pt x="48640" y="60740"/>
                </a:lnTo>
                <a:lnTo>
                  <a:pt x="48640" y="60730"/>
                </a:lnTo>
                <a:lnTo>
                  <a:pt x="48630" y="60720"/>
                </a:lnTo>
                <a:lnTo>
                  <a:pt x="48630" y="60700"/>
                </a:lnTo>
                <a:lnTo>
                  <a:pt x="48630" y="60690"/>
                </a:lnTo>
                <a:lnTo>
                  <a:pt x="48620" y="60680"/>
                </a:lnTo>
                <a:lnTo>
                  <a:pt x="48610" y="60660"/>
                </a:lnTo>
                <a:lnTo>
                  <a:pt x="48610" y="60650"/>
                </a:lnTo>
                <a:lnTo>
                  <a:pt x="48620" y="60640"/>
                </a:lnTo>
                <a:lnTo>
                  <a:pt x="48610" y="60630"/>
                </a:lnTo>
                <a:lnTo>
                  <a:pt x="48600" y="60620"/>
                </a:lnTo>
                <a:lnTo>
                  <a:pt x="48600" y="60610"/>
                </a:lnTo>
                <a:lnTo>
                  <a:pt x="48590" y="60600"/>
                </a:lnTo>
                <a:lnTo>
                  <a:pt x="48590" y="60590"/>
                </a:lnTo>
                <a:lnTo>
                  <a:pt x="48590" y="60580"/>
                </a:lnTo>
                <a:lnTo>
                  <a:pt x="48580" y="60570"/>
                </a:lnTo>
                <a:lnTo>
                  <a:pt x="48580" y="60560"/>
                </a:lnTo>
                <a:lnTo>
                  <a:pt x="48570" y="60560"/>
                </a:lnTo>
                <a:lnTo>
                  <a:pt x="48570" y="60550"/>
                </a:lnTo>
                <a:lnTo>
                  <a:pt x="48570" y="60530"/>
                </a:lnTo>
                <a:lnTo>
                  <a:pt x="48570" y="60520"/>
                </a:lnTo>
                <a:lnTo>
                  <a:pt x="48570" y="60510"/>
                </a:lnTo>
                <a:lnTo>
                  <a:pt x="48560" y="60500"/>
                </a:lnTo>
                <a:lnTo>
                  <a:pt x="48560" y="60490"/>
                </a:lnTo>
                <a:lnTo>
                  <a:pt x="48560" y="60480"/>
                </a:lnTo>
                <a:lnTo>
                  <a:pt x="48550" y="60470"/>
                </a:lnTo>
                <a:lnTo>
                  <a:pt x="48550" y="60460"/>
                </a:lnTo>
                <a:lnTo>
                  <a:pt x="48550" y="60450"/>
                </a:lnTo>
                <a:lnTo>
                  <a:pt x="48550" y="60430"/>
                </a:lnTo>
                <a:lnTo>
                  <a:pt x="48550" y="60420"/>
                </a:lnTo>
                <a:lnTo>
                  <a:pt x="48550" y="60410"/>
                </a:lnTo>
                <a:lnTo>
                  <a:pt x="48550" y="60400"/>
                </a:lnTo>
                <a:lnTo>
                  <a:pt x="48540" y="60390"/>
                </a:lnTo>
                <a:lnTo>
                  <a:pt x="48540" y="60380"/>
                </a:lnTo>
                <a:lnTo>
                  <a:pt x="48530" y="60370"/>
                </a:lnTo>
                <a:lnTo>
                  <a:pt x="48530" y="60360"/>
                </a:lnTo>
                <a:lnTo>
                  <a:pt x="48530" y="60350"/>
                </a:lnTo>
                <a:lnTo>
                  <a:pt x="48520" y="60340"/>
                </a:lnTo>
                <a:lnTo>
                  <a:pt x="48510" y="60330"/>
                </a:lnTo>
                <a:lnTo>
                  <a:pt x="48490" y="60320"/>
                </a:lnTo>
                <a:lnTo>
                  <a:pt x="48470" y="60310"/>
                </a:lnTo>
                <a:lnTo>
                  <a:pt x="48450" y="60310"/>
                </a:lnTo>
                <a:lnTo>
                  <a:pt x="48440" y="60300"/>
                </a:lnTo>
                <a:lnTo>
                  <a:pt x="48420" y="60300"/>
                </a:lnTo>
                <a:lnTo>
                  <a:pt x="48410" y="60300"/>
                </a:lnTo>
                <a:lnTo>
                  <a:pt x="48400" y="60300"/>
                </a:lnTo>
                <a:lnTo>
                  <a:pt x="48390" y="60310"/>
                </a:lnTo>
                <a:lnTo>
                  <a:pt x="48380" y="60320"/>
                </a:lnTo>
                <a:lnTo>
                  <a:pt x="48370" y="60330"/>
                </a:lnTo>
                <a:lnTo>
                  <a:pt x="48360" y="60340"/>
                </a:lnTo>
                <a:lnTo>
                  <a:pt x="48350" y="60350"/>
                </a:lnTo>
                <a:lnTo>
                  <a:pt x="48340" y="60350"/>
                </a:lnTo>
                <a:lnTo>
                  <a:pt x="48330" y="60350"/>
                </a:lnTo>
                <a:lnTo>
                  <a:pt x="48320" y="60340"/>
                </a:lnTo>
                <a:lnTo>
                  <a:pt x="48310" y="60340"/>
                </a:lnTo>
                <a:lnTo>
                  <a:pt x="48300" y="60340"/>
                </a:lnTo>
                <a:lnTo>
                  <a:pt x="48290" y="60340"/>
                </a:lnTo>
                <a:lnTo>
                  <a:pt x="48280" y="60350"/>
                </a:lnTo>
                <a:lnTo>
                  <a:pt x="48260" y="60350"/>
                </a:lnTo>
                <a:lnTo>
                  <a:pt x="48250" y="60350"/>
                </a:lnTo>
                <a:lnTo>
                  <a:pt x="48240" y="60350"/>
                </a:lnTo>
                <a:lnTo>
                  <a:pt x="48230" y="60350"/>
                </a:lnTo>
                <a:lnTo>
                  <a:pt x="48220" y="60350"/>
                </a:lnTo>
                <a:lnTo>
                  <a:pt x="48210" y="60350"/>
                </a:lnTo>
                <a:lnTo>
                  <a:pt x="48200" y="60360"/>
                </a:lnTo>
                <a:lnTo>
                  <a:pt x="48180" y="60360"/>
                </a:lnTo>
                <a:lnTo>
                  <a:pt x="48170" y="60370"/>
                </a:lnTo>
                <a:lnTo>
                  <a:pt x="48160" y="60370"/>
                </a:lnTo>
                <a:lnTo>
                  <a:pt x="48140" y="60380"/>
                </a:lnTo>
                <a:lnTo>
                  <a:pt x="48130" y="60380"/>
                </a:lnTo>
                <a:lnTo>
                  <a:pt x="48120" y="60380"/>
                </a:lnTo>
                <a:lnTo>
                  <a:pt x="48110" y="60390"/>
                </a:lnTo>
                <a:lnTo>
                  <a:pt x="48110" y="60400"/>
                </a:lnTo>
                <a:lnTo>
                  <a:pt x="48110" y="60410"/>
                </a:lnTo>
                <a:lnTo>
                  <a:pt x="48120" y="60420"/>
                </a:lnTo>
                <a:lnTo>
                  <a:pt x="48110" y="60430"/>
                </a:lnTo>
                <a:lnTo>
                  <a:pt x="48100" y="60430"/>
                </a:lnTo>
                <a:lnTo>
                  <a:pt x="48090" y="60440"/>
                </a:lnTo>
                <a:lnTo>
                  <a:pt x="48080" y="60440"/>
                </a:lnTo>
                <a:lnTo>
                  <a:pt x="48070" y="60440"/>
                </a:lnTo>
                <a:lnTo>
                  <a:pt x="48060" y="60450"/>
                </a:lnTo>
                <a:lnTo>
                  <a:pt x="48060" y="60460"/>
                </a:lnTo>
                <a:lnTo>
                  <a:pt x="48060" y="60480"/>
                </a:lnTo>
                <a:lnTo>
                  <a:pt x="48050" y="60480"/>
                </a:lnTo>
                <a:lnTo>
                  <a:pt x="48040" y="60490"/>
                </a:lnTo>
                <a:lnTo>
                  <a:pt x="48040" y="60500"/>
                </a:lnTo>
                <a:lnTo>
                  <a:pt x="48030" y="60500"/>
                </a:lnTo>
                <a:lnTo>
                  <a:pt x="48030" y="60490"/>
                </a:lnTo>
                <a:lnTo>
                  <a:pt x="48020" y="60480"/>
                </a:lnTo>
                <a:lnTo>
                  <a:pt x="48020" y="60470"/>
                </a:lnTo>
                <a:lnTo>
                  <a:pt x="48010" y="60470"/>
                </a:lnTo>
                <a:lnTo>
                  <a:pt x="48000" y="60470"/>
                </a:lnTo>
                <a:lnTo>
                  <a:pt x="47990" y="60470"/>
                </a:lnTo>
                <a:lnTo>
                  <a:pt x="47980" y="60470"/>
                </a:lnTo>
                <a:lnTo>
                  <a:pt x="47970" y="60480"/>
                </a:lnTo>
                <a:lnTo>
                  <a:pt x="47960" y="60490"/>
                </a:lnTo>
                <a:lnTo>
                  <a:pt x="47960" y="60500"/>
                </a:lnTo>
                <a:lnTo>
                  <a:pt x="47950" y="60510"/>
                </a:lnTo>
                <a:lnTo>
                  <a:pt x="47950" y="60520"/>
                </a:lnTo>
                <a:lnTo>
                  <a:pt x="47950" y="60540"/>
                </a:lnTo>
                <a:lnTo>
                  <a:pt x="47960" y="60550"/>
                </a:lnTo>
                <a:lnTo>
                  <a:pt x="47960" y="60560"/>
                </a:lnTo>
                <a:lnTo>
                  <a:pt x="47960" y="60570"/>
                </a:lnTo>
                <a:lnTo>
                  <a:pt x="47960" y="60590"/>
                </a:lnTo>
                <a:lnTo>
                  <a:pt x="47970" y="60600"/>
                </a:lnTo>
                <a:lnTo>
                  <a:pt x="47970" y="60610"/>
                </a:lnTo>
                <a:lnTo>
                  <a:pt x="47950" y="60640"/>
                </a:lnTo>
                <a:lnTo>
                  <a:pt x="47950" y="60650"/>
                </a:lnTo>
                <a:lnTo>
                  <a:pt x="47950" y="60670"/>
                </a:lnTo>
                <a:lnTo>
                  <a:pt x="47940" y="60680"/>
                </a:lnTo>
                <a:lnTo>
                  <a:pt x="47940" y="60690"/>
                </a:lnTo>
                <a:lnTo>
                  <a:pt x="47950" y="60700"/>
                </a:lnTo>
                <a:lnTo>
                  <a:pt x="47960" y="60720"/>
                </a:lnTo>
                <a:lnTo>
                  <a:pt x="47960" y="60730"/>
                </a:lnTo>
                <a:lnTo>
                  <a:pt x="47950" y="60730"/>
                </a:lnTo>
                <a:lnTo>
                  <a:pt x="47940" y="60740"/>
                </a:lnTo>
                <a:lnTo>
                  <a:pt x="47930" y="60740"/>
                </a:lnTo>
                <a:lnTo>
                  <a:pt x="47930" y="60750"/>
                </a:lnTo>
                <a:lnTo>
                  <a:pt x="47910" y="60750"/>
                </a:lnTo>
                <a:lnTo>
                  <a:pt x="47900" y="60750"/>
                </a:lnTo>
                <a:lnTo>
                  <a:pt x="47890" y="60760"/>
                </a:lnTo>
                <a:lnTo>
                  <a:pt x="47890" y="60770"/>
                </a:lnTo>
                <a:lnTo>
                  <a:pt x="47880" y="60780"/>
                </a:lnTo>
                <a:lnTo>
                  <a:pt x="47870" y="60790"/>
                </a:lnTo>
                <a:lnTo>
                  <a:pt x="47870" y="60800"/>
                </a:lnTo>
                <a:lnTo>
                  <a:pt x="47860" y="60810"/>
                </a:lnTo>
                <a:lnTo>
                  <a:pt x="47860" y="60820"/>
                </a:lnTo>
                <a:lnTo>
                  <a:pt x="47860" y="60840"/>
                </a:lnTo>
                <a:lnTo>
                  <a:pt x="47860" y="60850"/>
                </a:lnTo>
                <a:lnTo>
                  <a:pt x="47860" y="60860"/>
                </a:lnTo>
                <a:lnTo>
                  <a:pt x="47860" y="60870"/>
                </a:lnTo>
                <a:lnTo>
                  <a:pt x="47850" y="60870"/>
                </a:lnTo>
                <a:lnTo>
                  <a:pt x="47840" y="60870"/>
                </a:lnTo>
                <a:lnTo>
                  <a:pt x="47840" y="60880"/>
                </a:lnTo>
                <a:lnTo>
                  <a:pt x="47840" y="60890"/>
                </a:lnTo>
                <a:lnTo>
                  <a:pt x="47830" y="60900"/>
                </a:lnTo>
                <a:lnTo>
                  <a:pt x="47820" y="60900"/>
                </a:lnTo>
                <a:lnTo>
                  <a:pt x="47820" y="60910"/>
                </a:lnTo>
                <a:lnTo>
                  <a:pt x="47810" y="60910"/>
                </a:lnTo>
                <a:lnTo>
                  <a:pt x="47810" y="60930"/>
                </a:lnTo>
                <a:lnTo>
                  <a:pt x="47800" y="60940"/>
                </a:lnTo>
                <a:lnTo>
                  <a:pt x="47790" y="60940"/>
                </a:lnTo>
                <a:lnTo>
                  <a:pt x="47780" y="60940"/>
                </a:lnTo>
                <a:lnTo>
                  <a:pt x="47770" y="60950"/>
                </a:lnTo>
                <a:lnTo>
                  <a:pt x="47760" y="60960"/>
                </a:lnTo>
                <a:lnTo>
                  <a:pt x="47750" y="60960"/>
                </a:lnTo>
                <a:lnTo>
                  <a:pt x="47740" y="60950"/>
                </a:lnTo>
                <a:lnTo>
                  <a:pt x="47730" y="60950"/>
                </a:lnTo>
                <a:lnTo>
                  <a:pt x="47720" y="60940"/>
                </a:lnTo>
                <a:lnTo>
                  <a:pt x="47710" y="60940"/>
                </a:lnTo>
                <a:lnTo>
                  <a:pt x="47700" y="60930"/>
                </a:lnTo>
                <a:lnTo>
                  <a:pt x="47690" y="60930"/>
                </a:lnTo>
                <a:lnTo>
                  <a:pt x="47670" y="60930"/>
                </a:lnTo>
                <a:lnTo>
                  <a:pt x="47660" y="60930"/>
                </a:lnTo>
                <a:lnTo>
                  <a:pt x="47660" y="60920"/>
                </a:lnTo>
                <a:lnTo>
                  <a:pt x="47650" y="60910"/>
                </a:lnTo>
                <a:lnTo>
                  <a:pt x="47640" y="60900"/>
                </a:lnTo>
                <a:lnTo>
                  <a:pt x="47630" y="60910"/>
                </a:lnTo>
                <a:lnTo>
                  <a:pt x="47630" y="60920"/>
                </a:lnTo>
                <a:lnTo>
                  <a:pt x="47620" y="60920"/>
                </a:lnTo>
                <a:lnTo>
                  <a:pt x="47610" y="60930"/>
                </a:lnTo>
                <a:lnTo>
                  <a:pt x="47600" y="60930"/>
                </a:lnTo>
                <a:lnTo>
                  <a:pt x="47590" y="60940"/>
                </a:lnTo>
                <a:lnTo>
                  <a:pt x="47580" y="60930"/>
                </a:lnTo>
                <a:lnTo>
                  <a:pt x="47570" y="60920"/>
                </a:lnTo>
                <a:lnTo>
                  <a:pt x="47560" y="60910"/>
                </a:lnTo>
                <a:lnTo>
                  <a:pt x="47560" y="60900"/>
                </a:lnTo>
                <a:lnTo>
                  <a:pt x="47550" y="60890"/>
                </a:lnTo>
                <a:lnTo>
                  <a:pt x="47550" y="60880"/>
                </a:lnTo>
                <a:lnTo>
                  <a:pt x="47540" y="60870"/>
                </a:lnTo>
                <a:lnTo>
                  <a:pt x="47520" y="60870"/>
                </a:lnTo>
                <a:lnTo>
                  <a:pt x="47490" y="60870"/>
                </a:lnTo>
                <a:lnTo>
                  <a:pt x="47480" y="60880"/>
                </a:lnTo>
                <a:lnTo>
                  <a:pt x="47480" y="60890"/>
                </a:lnTo>
                <a:lnTo>
                  <a:pt x="47480" y="60900"/>
                </a:lnTo>
                <a:lnTo>
                  <a:pt x="47480" y="60910"/>
                </a:lnTo>
                <a:lnTo>
                  <a:pt x="47480" y="60920"/>
                </a:lnTo>
                <a:lnTo>
                  <a:pt x="47470" y="60930"/>
                </a:lnTo>
                <a:lnTo>
                  <a:pt x="47470" y="60950"/>
                </a:lnTo>
                <a:lnTo>
                  <a:pt x="47480" y="60970"/>
                </a:lnTo>
                <a:lnTo>
                  <a:pt x="47480" y="60980"/>
                </a:lnTo>
                <a:lnTo>
                  <a:pt x="47470" y="60990"/>
                </a:lnTo>
                <a:lnTo>
                  <a:pt x="47460" y="60990"/>
                </a:lnTo>
                <a:lnTo>
                  <a:pt x="47450" y="61000"/>
                </a:lnTo>
                <a:lnTo>
                  <a:pt x="47440" y="60990"/>
                </a:lnTo>
                <a:lnTo>
                  <a:pt x="47430" y="60990"/>
                </a:lnTo>
                <a:lnTo>
                  <a:pt x="47420" y="60990"/>
                </a:lnTo>
                <a:lnTo>
                  <a:pt x="47410" y="60990"/>
                </a:lnTo>
                <a:lnTo>
                  <a:pt x="47400" y="60990"/>
                </a:lnTo>
                <a:lnTo>
                  <a:pt x="47390" y="60990"/>
                </a:lnTo>
                <a:lnTo>
                  <a:pt x="47380" y="60990"/>
                </a:lnTo>
                <a:lnTo>
                  <a:pt x="47370" y="61000"/>
                </a:lnTo>
                <a:lnTo>
                  <a:pt x="47370" y="61010"/>
                </a:lnTo>
                <a:lnTo>
                  <a:pt x="47370" y="61020"/>
                </a:lnTo>
                <a:lnTo>
                  <a:pt x="47360" y="61020"/>
                </a:lnTo>
                <a:lnTo>
                  <a:pt x="47350" y="61020"/>
                </a:lnTo>
                <a:lnTo>
                  <a:pt x="47340" y="61020"/>
                </a:lnTo>
                <a:lnTo>
                  <a:pt x="47330" y="61020"/>
                </a:lnTo>
                <a:lnTo>
                  <a:pt x="47320" y="61030"/>
                </a:lnTo>
                <a:lnTo>
                  <a:pt x="47300" y="61020"/>
                </a:lnTo>
                <a:lnTo>
                  <a:pt x="47290" y="61020"/>
                </a:lnTo>
                <a:lnTo>
                  <a:pt x="47280" y="61020"/>
                </a:lnTo>
                <a:lnTo>
                  <a:pt x="47270" y="61020"/>
                </a:lnTo>
                <a:lnTo>
                  <a:pt x="47260" y="61030"/>
                </a:lnTo>
                <a:lnTo>
                  <a:pt x="47260" y="61040"/>
                </a:lnTo>
                <a:lnTo>
                  <a:pt x="47250" y="61060"/>
                </a:lnTo>
                <a:lnTo>
                  <a:pt x="47250" y="61070"/>
                </a:lnTo>
                <a:lnTo>
                  <a:pt x="47250" y="61080"/>
                </a:lnTo>
                <a:lnTo>
                  <a:pt x="47230" y="61090"/>
                </a:lnTo>
                <a:lnTo>
                  <a:pt x="47220" y="61090"/>
                </a:lnTo>
                <a:lnTo>
                  <a:pt x="47210" y="61080"/>
                </a:lnTo>
                <a:lnTo>
                  <a:pt x="47190" y="61070"/>
                </a:lnTo>
                <a:lnTo>
                  <a:pt x="47180" y="61070"/>
                </a:lnTo>
                <a:lnTo>
                  <a:pt x="47170" y="61070"/>
                </a:lnTo>
                <a:lnTo>
                  <a:pt x="47160" y="61080"/>
                </a:lnTo>
                <a:lnTo>
                  <a:pt x="47150" y="61080"/>
                </a:lnTo>
                <a:lnTo>
                  <a:pt x="47140" y="61090"/>
                </a:lnTo>
                <a:lnTo>
                  <a:pt x="47130" y="61090"/>
                </a:lnTo>
                <a:lnTo>
                  <a:pt x="47110" y="61100"/>
                </a:lnTo>
                <a:lnTo>
                  <a:pt x="47110" y="61110"/>
                </a:lnTo>
                <a:lnTo>
                  <a:pt x="47110" y="61120"/>
                </a:lnTo>
                <a:lnTo>
                  <a:pt x="47110" y="61130"/>
                </a:lnTo>
                <a:lnTo>
                  <a:pt x="47120" y="61130"/>
                </a:lnTo>
                <a:lnTo>
                  <a:pt x="47130" y="61130"/>
                </a:lnTo>
                <a:lnTo>
                  <a:pt x="47140" y="61140"/>
                </a:lnTo>
                <a:lnTo>
                  <a:pt x="47140" y="61150"/>
                </a:lnTo>
                <a:lnTo>
                  <a:pt x="47150" y="61160"/>
                </a:lnTo>
                <a:lnTo>
                  <a:pt x="47140" y="61170"/>
                </a:lnTo>
                <a:lnTo>
                  <a:pt x="47130" y="61180"/>
                </a:lnTo>
                <a:lnTo>
                  <a:pt x="47120" y="61180"/>
                </a:lnTo>
                <a:lnTo>
                  <a:pt x="47120" y="61200"/>
                </a:lnTo>
                <a:lnTo>
                  <a:pt x="47120" y="61210"/>
                </a:lnTo>
                <a:lnTo>
                  <a:pt x="47120" y="61220"/>
                </a:lnTo>
                <a:lnTo>
                  <a:pt x="47110" y="61230"/>
                </a:lnTo>
                <a:lnTo>
                  <a:pt x="47100" y="61230"/>
                </a:lnTo>
                <a:lnTo>
                  <a:pt x="47090" y="61230"/>
                </a:lnTo>
                <a:lnTo>
                  <a:pt x="47080" y="61230"/>
                </a:lnTo>
                <a:lnTo>
                  <a:pt x="47070" y="61230"/>
                </a:lnTo>
                <a:lnTo>
                  <a:pt x="47060" y="61230"/>
                </a:lnTo>
                <a:lnTo>
                  <a:pt x="47050" y="61230"/>
                </a:lnTo>
                <a:lnTo>
                  <a:pt x="47040" y="61220"/>
                </a:lnTo>
                <a:lnTo>
                  <a:pt x="47030" y="61220"/>
                </a:lnTo>
                <a:lnTo>
                  <a:pt x="47020" y="61220"/>
                </a:lnTo>
                <a:lnTo>
                  <a:pt x="47010" y="61220"/>
                </a:lnTo>
                <a:lnTo>
                  <a:pt x="47000" y="61220"/>
                </a:lnTo>
                <a:lnTo>
                  <a:pt x="46990" y="61220"/>
                </a:lnTo>
                <a:lnTo>
                  <a:pt x="46980" y="61220"/>
                </a:lnTo>
                <a:lnTo>
                  <a:pt x="46970" y="61230"/>
                </a:lnTo>
                <a:lnTo>
                  <a:pt x="46960" y="61240"/>
                </a:lnTo>
                <a:lnTo>
                  <a:pt x="46950" y="61240"/>
                </a:lnTo>
                <a:lnTo>
                  <a:pt x="46930" y="61240"/>
                </a:lnTo>
                <a:lnTo>
                  <a:pt x="46920" y="61250"/>
                </a:lnTo>
                <a:lnTo>
                  <a:pt x="46910" y="61250"/>
                </a:lnTo>
                <a:lnTo>
                  <a:pt x="46900" y="61250"/>
                </a:lnTo>
                <a:lnTo>
                  <a:pt x="46890" y="61240"/>
                </a:lnTo>
                <a:lnTo>
                  <a:pt x="46890" y="61230"/>
                </a:lnTo>
                <a:lnTo>
                  <a:pt x="46880" y="61220"/>
                </a:lnTo>
                <a:lnTo>
                  <a:pt x="46880" y="61210"/>
                </a:lnTo>
                <a:lnTo>
                  <a:pt x="46880" y="61200"/>
                </a:lnTo>
                <a:lnTo>
                  <a:pt x="46870" y="61200"/>
                </a:lnTo>
                <a:lnTo>
                  <a:pt x="46860" y="61200"/>
                </a:lnTo>
                <a:lnTo>
                  <a:pt x="46850" y="61210"/>
                </a:lnTo>
                <a:lnTo>
                  <a:pt x="46840" y="61220"/>
                </a:lnTo>
                <a:lnTo>
                  <a:pt x="46840" y="61230"/>
                </a:lnTo>
                <a:lnTo>
                  <a:pt x="46830" y="61230"/>
                </a:lnTo>
                <a:lnTo>
                  <a:pt x="46820" y="61240"/>
                </a:lnTo>
                <a:lnTo>
                  <a:pt x="46810" y="61240"/>
                </a:lnTo>
                <a:lnTo>
                  <a:pt x="46810" y="61250"/>
                </a:lnTo>
                <a:lnTo>
                  <a:pt x="46800" y="61260"/>
                </a:lnTo>
                <a:lnTo>
                  <a:pt x="46790" y="61270"/>
                </a:lnTo>
                <a:lnTo>
                  <a:pt x="46790" y="61280"/>
                </a:lnTo>
                <a:lnTo>
                  <a:pt x="46780" y="61290"/>
                </a:lnTo>
                <a:lnTo>
                  <a:pt x="46770" y="61290"/>
                </a:lnTo>
                <a:lnTo>
                  <a:pt x="46760" y="61280"/>
                </a:lnTo>
                <a:lnTo>
                  <a:pt x="46750" y="61270"/>
                </a:lnTo>
                <a:lnTo>
                  <a:pt x="46740" y="61270"/>
                </a:lnTo>
                <a:lnTo>
                  <a:pt x="46730" y="61270"/>
                </a:lnTo>
                <a:lnTo>
                  <a:pt x="46720" y="61280"/>
                </a:lnTo>
                <a:lnTo>
                  <a:pt x="46720" y="61290"/>
                </a:lnTo>
                <a:lnTo>
                  <a:pt x="46720" y="61300"/>
                </a:lnTo>
                <a:lnTo>
                  <a:pt x="46720" y="61310"/>
                </a:lnTo>
                <a:lnTo>
                  <a:pt x="46710" y="61310"/>
                </a:lnTo>
                <a:lnTo>
                  <a:pt x="46700" y="61320"/>
                </a:lnTo>
                <a:lnTo>
                  <a:pt x="46690" y="61320"/>
                </a:lnTo>
                <a:lnTo>
                  <a:pt x="46670" y="61320"/>
                </a:lnTo>
                <a:lnTo>
                  <a:pt x="46660" y="61320"/>
                </a:lnTo>
                <a:lnTo>
                  <a:pt x="46660" y="61330"/>
                </a:lnTo>
                <a:lnTo>
                  <a:pt x="46650" y="61340"/>
                </a:lnTo>
                <a:lnTo>
                  <a:pt x="46650" y="61350"/>
                </a:lnTo>
                <a:lnTo>
                  <a:pt x="46650" y="61360"/>
                </a:lnTo>
                <a:lnTo>
                  <a:pt x="46640" y="61370"/>
                </a:lnTo>
                <a:lnTo>
                  <a:pt x="46630" y="61370"/>
                </a:lnTo>
                <a:lnTo>
                  <a:pt x="46620" y="61380"/>
                </a:lnTo>
                <a:lnTo>
                  <a:pt x="46610" y="61390"/>
                </a:lnTo>
                <a:lnTo>
                  <a:pt x="46620" y="61400"/>
                </a:lnTo>
                <a:lnTo>
                  <a:pt x="46630" y="61420"/>
                </a:lnTo>
                <a:lnTo>
                  <a:pt x="46630" y="61430"/>
                </a:lnTo>
                <a:lnTo>
                  <a:pt x="46630" y="61440"/>
                </a:lnTo>
                <a:lnTo>
                  <a:pt x="46630" y="61450"/>
                </a:lnTo>
                <a:lnTo>
                  <a:pt x="46640" y="61460"/>
                </a:lnTo>
                <a:lnTo>
                  <a:pt x="46640" y="61470"/>
                </a:lnTo>
                <a:lnTo>
                  <a:pt x="46640" y="61480"/>
                </a:lnTo>
                <a:lnTo>
                  <a:pt x="46640" y="61490"/>
                </a:lnTo>
                <a:lnTo>
                  <a:pt x="46630" y="61500"/>
                </a:lnTo>
                <a:lnTo>
                  <a:pt x="46630" y="61510"/>
                </a:lnTo>
                <a:lnTo>
                  <a:pt x="46620" y="61520"/>
                </a:lnTo>
                <a:lnTo>
                  <a:pt x="46620" y="61530"/>
                </a:lnTo>
                <a:lnTo>
                  <a:pt x="46610" y="61540"/>
                </a:lnTo>
                <a:lnTo>
                  <a:pt x="46600" y="61540"/>
                </a:lnTo>
                <a:lnTo>
                  <a:pt x="46590" y="61550"/>
                </a:lnTo>
                <a:lnTo>
                  <a:pt x="46580" y="61550"/>
                </a:lnTo>
                <a:lnTo>
                  <a:pt x="46570" y="61550"/>
                </a:lnTo>
                <a:lnTo>
                  <a:pt x="46560" y="61550"/>
                </a:lnTo>
                <a:lnTo>
                  <a:pt x="46550" y="61560"/>
                </a:lnTo>
                <a:lnTo>
                  <a:pt x="46540" y="61560"/>
                </a:lnTo>
                <a:lnTo>
                  <a:pt x="46530" y="61560"/>
                </a:lnTo>
                <a:lnTo>
                  <a:pt x="46520" y="61570"/>
                </a:lnTo>
                <a:lnTo>
                  <a:pt x="46510" y="61570"/>
                </a:lnTo>
                <a:lnTo>
                  <a:pt x="46500" y="61570"/>
                </a:lnTo>
                <a:lnTo>
                  <a:pt x="46490" y="61570"/>
                </a:lnTo>
                <a:lnTo>
                  <a:pt x="46480" y="61560"/>
                </a:lnTo>
                <a:lnTo>
                  <a:pt x="46470" y="61560"/>
                </a:lnTo>
                <a:lnTo>
                  <a:pt x="46470" y="61540"/>
                </a:lnTo>
                <a:lnTo>
                  <a:pt x="46470" y="61530"/>
                </a:lnTo>
                <a:lnTo>
                  <a:pt x="46470" y="61520"/>
                </a:lnTo>
                <a:lnTo>
                  <a:pt x="46470" y="61510"/>
                </a:lnTo>
                <a:lnTo>
                  <a:pt x="46470" y="61500"/>
                </a:lnTo>
                <a:lnTo>
                  <a:pt x="46470" y="61490"/>
                </a:lnTo>
                <a:lnTo>
                  <a:pt x="46460" y="61480"/>
                </a:lnTo>
                <a:lnTo>
                  <a:pt x="46460" y="61470"/>
                </a:lnTo>
                <a:lnTo>
                  <a:pt x="46470" y="61460"/>
                </a:lnTo>
                <a:lnTo>
                  <a:pt x="46470" y="61450"/>
                </a:lnTo>
                <a:lnTo>
                  <a:pt x="46460" y="61450"/>
                </a:lnTo>
                <a:lnTo>
                  <a:pt x="46450" y="61440"/>
                </a:lnTo>
                <a:lnTo>
                  <a:pt x="46440" y="61440"/>
                </a:lnTo>
                <a:lnTo>
                  <a:pt x="46430" y="61440"/>
                </a:lnTo>
                <a:lnTo>
                  <a:pt x="46420" y="61440"/>
                </a:lnTo>
                <a:lnTo>
                  <a:pt x="46410" y="61440"/>
                </a:lnTo>
                <a:lnTo>
                  <a:pt x="46400" y="61440"/>
                </a:lnTo>
                <a:lnTo>
                  <a:pt x="46390" y="61440"/>
                </a:lnTo>
                <a:lnTo>
                  <a:pt x="46390" y="61430"/>
                </a:lnTo>
                <a:lnTo>
                  <a:pt x="46370" y="61420"/>
                </a:lnTo>
                <a:lnTo>
                  <a:pt x="46360" y="61420"/>
                </a:lnTo>
                <a:lnTo>
                  <a:pt x="46350" y="61420"/>
                </a:lnTo>
                <a:lnTo>
                  <a:pt x="46340" y="61420"/>
                </a:lnTo>
                <a:lnTo>
                  <a:pt x="46330" y="61420"/>
                </a:lnTo>
                <a:lnTo>
                  <a:pt x="46330" y="61430"/>
                </a:lnTo>
                <a:lnTo>
                  <a:pt x="46320" y="61430"/>
                </a:lnTo>
                <a:lnTo>
                  <a:pt x="46310" y="61440"/>
                </a:lnTo>
                <a:lnTo>
                  <a:pt x="46300" y="61450"/>
                </a:lnTo>
                <a:lnTo>
                  <a:pt x="46280" y="61450"/>
                </a:lnTo>
                <a:lnTo>
                  <a:pt x="46270" y="61440"/>
                </a:lnTo>
                <a:lnTo>
                  <a:pt x="46260" y="61440"/>
                </a:lnTo>
                <a:lnTo>
                  <a:pt x="46260" y="61430"/>
                </a:lnTo>
                <a:lnTo>
                  <a:pt x="46250" y="61420"/>
                </a:lnTo>
                <a:lnTo>
                  <a:pt x="46230" y="61410"/>
                </a:lnTo>
                <a:lnTo>
                  <a:pt x="46220" y="61410"/>
                </a:lnTo>
                <a:lnTo>
                  <a:pt x="46210" y="61410"/>
                </a:lnTo>
                <a:lnTo>
                  <a:pt x="46200" y="61410"/>
                </a:lnTo>
                <a:lnTo>
                  <a:pt x="46190" y="61400"/>
                </a:lnTo>
                <a:lnTo>
                  <a:pt x="46180" y="61390"/>
                </a:lnTo>
                <a:lnTo>
                  <a:pt x="46180" y="61380"/>
                </a:lnTo>
                <a:lnTo>
                  <a:pt x="46180" y="61370"/>
                </a:lnTo>
                <a:lnTo>
                  <a:pt x="46170" y="61360"/>
                </a:lnTo>
                <a:lnTo>
                  <a:pt x="46160" y="61360"/>
                </a:lnTo>
                <a:lnTo>
                  <a:pt x="46150" y="61360"/>
                </a:lnTo>
                <a:lnTo>
                  <a:pt x="46140" y="61360"/>
                </a:lnTo>
                <a:lnTo>
                  <a:pt x="46130" y="61360"/>
                </a:lnTo>
                <a:lnTo>
                  <a:pt x="46120" y="61350"/>
                </a:lnTo>
                <a:lnTo>
                  <a:pt x="46110" y="61340"/>
                </a:lnTo>
                <a:lnTo>
                  <a:pt x="46110" y="61330"/>
                </a:lnTo>
                <a:lnTo>
                  <a:pt x="46110" y="61310"/>
                </a:lnTo>
                <a:lnTo>
                  <a:pt x="46100" y="61310"/>
                </a:lnTo>
                <a:lnTo>
                  <a:pt x="46090" y="61300"/>
                </a:lnTo>
                <a:lnTo>
                  <a:pt x="46080" y="61300"/>
                </a:lnTo>
                <a:lnTo>
                  <a:pt x="46070" y="61290"/>
                </a:lnTo>
                <a:lnTo>
                  <a:pt x="46070" y="61280"/>
                </a:lnTo>
                <a:lnTo>
                  <a:pt x="46070" y="61270"/>
                </a:lnTo>
                <a:lnTo>
                  <a:pt x="46080" y="61260"/>
                </a:lnTo>
                <a:lnTo>
                  <a:pt x="46090" y="61250"/>
                </a:lnTo>
                <a:lnTo>
                  <a:pt x="46090" y="61240"/>
                </a:lnTo>
                <a:lnTo>
                  <a:pt x="46090" y="61230"/>
                </a:lnTo>
                <a:lnTo>
                  <a:pt x="46090" y="61220"/>
                </a:lnTo>
                <a:lnTo>
                  <a:pt x="46100" y="61210"/>
                </a:lnTo>
                <a:lnTo>
                  <a:pt x="46100" y="61200"/>
                </a:lnTo>
                <a:lnTo>
                  <a:pt x="46090" y="61190"/>
                </a:lnTo>
                <a:lnTo>
                  <a:pt x="46080" y="61200"/>
                </a:lnTo>
                <a:lnTo>
                  <a:pt x="46070" y="61200"/>
                </a:lnTo>
                <a:lnTo>
                  <a:pt x="46060" y="61200"/>
                </a:lnTo>
                <a:lnTo>
                  <a:pt x="46050" y="61190"/>
                </a:lnTo>
                <a:lnTo>
                  <a:pt x="46040" y="61180"/>
                </a:lnTo>
                <a:lnTo>
                  <a:pt x="46030" y="61170"/>
                </a:lnTo>
                <a:lnTo>
                  <a:pt x="46020" y="61170"/>
                </a:lnTo>
                <a:lnTo>
                  <a:pt x="46010" y="61170"/>
                </a:lnTo>
                <a:lnTo>
                  <a:pt x="46010" y="61180"/>
                </a:lnTo>
                <a:lnTo>
                  <a:pt x="46000" y="61190"/>
                </a:lnTo>
                <a:lnTo>
                  <a:pt x="45990" y="61190"/>
                </a:lnTo>
                <a:lnTo>
                  <a:pt x="45980" y="61190"/>
                </a:lnTo>
                <a:lnTo>
                  <a:pt x="45970" y="61180"/>
                </a:lnTo>
                <a:lnTo>
                  <a:pt x="45970" y="61170"/>
                </a:lnTo>
                <a:lnTo>
                  <a:pt x="45960" y="61160"/>
                </a:lnTo>
                <a:lnTo>
                  <a:pt x="45960" y="61150"/>
                </a:lnTo>
                <a:lnTo>
                  <a:pt x="45950" y="61150"/>
                </a:lnTo>
                <a:lnTo>
                  <a:pt x="45930" y="61150"/>
                </a:lnTo>
                <a:lnTo>
                  <a:pt x="45930" y="61160"/>
                </a:lnTo>
                <a:lnTo>
                  <a:pt x="45920" y="61160"/>
                </a:lnTo>
                <a:lnTo>
                  <a:pt x="45910" y="61160"/>
                </a:lnTo>
                <a:lnTo>
                  <a:pt x="45900" y="61160"/>
                </a:lnTo>
                <a:lnTo>
                  <a:pt x="45890" y="61150"/>
                </a:lnTo>
                <a:lnTo>
                  <a:pt x="45880" y="61150"/>
                </a:lnTo>
                <a:lnTo>
                  <a:pt x="45880" y="61140"/>
                </a:lnTo>
                <a:lnTo>
                  <a:pt x="45870" y="61140"/>
                </a:lnTo>
                <a:lnTo>
                  <a:pt x="45860" y="61150"/>
                </a:lnTo>
                <a:lnTo>
                  <a:pt x="45850" y="61150"/>
                </a:lnTo>
                <a:lnTo>
                  <a:pt x="45840" y="61140"/>
                </a:lnTo>
                <a:lnTo>
                  <a:pt x="45840" y="61130"/>
                </a:lnTo>
                <a:lnTo>
                  <a:pt x="45830" y="61130"/>
                </a:lnTo>
                <a:lnTo>
                  <a:pt x="45830" y="61120"/>
                </a:lnTo>
                <a:lnTo>
                  <a:pt x="45830" y="61110"/>
                </a:lnTo>
                <a:lnTo>
                  <a:pt x="45820" y="61100"/>
                </a:lnTo>
                <a:lnTo>
                  <a:pt x="45820" y="61090"/>
                </a:lnTo>
                <a:lnTo>
                  <a:pt x="45820" y="61080"/>
                </a:lnTo>
                <a:lnTo>
                  <a:pt x="45810" y="61080"/>
                </a:lnTo>
                <a:lnTo>
                  <a:pt x="45800" y="61080"/>
                </a:lnTo>
                <a:lnTo>
                  <a:pt x="45790" y="61080"/>
                </a:lnTo>
                <a:lnTo>
                  <a:pt x="45780" y="61070"/>
                </a:lnTo>
                <a:lnTo>
                  <a:pt x="45780" y="61080"/>
                </a:lnTo>
                <a:lnTo>
                  <a:pt x="45770" y="61080"/>
                </a:lnTo>
                <a:lnTo>
                  <a:pt x="45760" y="61080"/>
                </a:lnTo>
                <a:lnTo>
                  <a:pt x="45750" y="61070"/>
                </a:lnTo>
                <a:lnTo>
                  <a:pt x="45740" y="61070"/>
                </a:lnTo>
                <a:lnTo>
                  <a:pt x="45730" y="61070"/>
                </a:lnTo>
                <a:lnTo>
                  <a:pt x="45720" y="61070"/>
                </a:lnTo>
                <a:lnTo>
                  <a:pt x="45710" y="61080"/>
                </a:lnTo>
                <a:lnTo>
                  <a:pt x="45700" y="61080"/>
                </a:lnTo>
                <a:lnTo>
                  <a:pt x="45690" y="61090"/>
                </a:lnTo>
                <a:lnTo>
                  <a:pt x="45690" y="61100"/>
                </a:lnTo>
                <a:lnTo>
                  <a:pt x="45680" y="61110"/>
                </a:lnTo>
                <a:lnTo>
                  <a:pt x="45670" y="61110"/>
                </a:lnTo>
                <a:lnTo>
                  <a:pt x="45660" y="61110"/>
                </a:lnTo>
                <a:lnTo>
                  <a:pt x="45650" y="61100"/>
                </a:lnTo>
                <a:lnTo>
                  <a:pt x="45640" y="61090"/>
                </a:lnTo>
                <a:lnTo>
                  <a:pt x="45630" y="61090"/>
                </a:lnTo>
                <a:lnTo>
                  <a:pt x="45630" y="61080"/>
                </a:lnTo>
                <a:lnTo>
                  <a:pt x="45620" y="61080"/>
                </a:lnTo>
                <a:lnTo>
                  <a:pt x="45610" y="61080"/>
                </a:lnTo>
                <a:lnTo>
                  <a:pt x="45610" y="61070"/>
                </a:lnTo>
                <a:lnTo>
                  <a:pt x="45600" y="61070"/>
                </a:lnTo>
                <a:lnTo>
                  <a:pt x="45590" y="61070"/>
                </a:lnTo>
                <a:lnTo>
                  <a:pt x="45580" y="61070"/>
                </a:lnTo>
                <a:lnTo>
                  <a:pt x="45570" y="61070"/>
                </a:lnTo>
                <a:lnTo>
                  <a:pt x="45560" y="61070"/>
                </a:lnTo>
                <a:lnTo>
                  <a:pt x="45550" y="61070"/>
                </a:lnTo>
                <a:lnTo>
                  <a:pt x="45540" y="61060"/>
                </a:lnTo>
                <a:lnTo>
                  <a:pt x="45530" y="61050"/>
                </a:lnTo>
                <a:lnTo>
                  <a:pt x="45530" y="61040"/>
                </a:lnTo>
                <a:lnTo>
                  <a:pt x="45530" y="61020"/>
                </a:lnTo>
                <a:lnTo>
                  <a:pt x="45540" y="61010"/>
                </a:lnTo>
                <a:lnTo>
                  <a:pt x="45550" y="61010"/>
                </a:lnTo>
                <a:lnTo>
                  <a:pt x="45550" y="61000"/>
                </a:lnTo>
                <a:lnTo>
                  <a:pt x="45560" y="61000"/>
                </a:lnTo>
                <a:lnTo>
                  <a:pt x="45560" y="60990"/>
                </a:lnTo>
                <a:lnTo>
                  <a:pt x="45550" y="60980"/>
                </a:lnTo>
                <a:lnTo>
                  <a:pt x="45550" y="60970"/>
                </a:lnTo>
                <a:lnTo>
                  <a:pt x="45540" y="60960"/>
                </a:lnTo>
                <a:lnTo>
                  <a:pt x="45530" y="60960"/>
                </a:lnTo>
                <a:lnTo>
                  <a:pt x="45520" y="60960"/>
                </a:lnTo>
                <a:lnTo>
                  <a:pt x="45510" y="60960"/>
                </a:lnTo>
                <a:lnTo>
                  <a:pt x="45500" y="60970"/>
                </a:lnTo>
                <a:lnTo>
                  <a:pt x="45490" y="60970"/>
                </a:lnTo>
                <a:lnTo>
                  <a:pt x="45480" y="60970"/>
                </a:lnTo>
                <a:lnTo>
                  <a:pt x="45470" y="60970"/>
                </a:lnTo>
                <a:lnTo>
                  <a:pt x="45460" y="60970"/>
                </a:lnTo>
                <a:lnTo>
                  <a:pt x="45450" y="60980"/>
                </a:lnTo>
                <a:lnTo>
                  <a:pt x="45450" y="60990"/>
                </a:lnTo>
                <a:lnTo>
                  <a:pt x="45440" y="60990"/>
                </a:lnTo>
                <a:lnTo>
                  <a:pt x="45430" y="61000"/>
                </a:lnTo>
                <a:lnTo>
                  <a:pt x="45420" y="61010"/>
                </a:lnTo>
                <a:lnTo>
                  <a:pt x="45410" y="61020"/>
                </a:lnTo>
                <a:lnTo>
                  <a:pt x="45400" y="61020"/>
                </a:lnTo>
                <a:lnTo>
                  <a:pt x="45390" y="61020"/>
                </a:lnTo>
                <a:lnTo>
                  <a:pt x="45390" y="61010"/>
                </a:lnTo>
                <a:lnTo>
                  <a:pt x="45380" y="61000"/>
                </a:lnTo>
                <a:lnTo>
                  <a:pt x="45370" y="61000"/>
                </a:lnTo>
                <a:lnTo>
                  <a:pt x="45350" y="61010"/>
                </a:lnTo>
                <a:lnTo>
                  <a:pt x="45340" y="61010"/>
                </a:lnTo>
                <a:lnTo>
                  <a:pt x="45330" y="61010"/>
                </a:lnTo>
                <a:lnTo>
                  <a:pt x="45320" y="61000"/>
                </a:lnTo>
                <a:lnTo>
                  <a:pt x="45310" y="60990"/>
                </a:lnTo>
                <a:lnTo>
                  <a:pt x="45310" y="60980"/>
                </a:lnTo>
                <a:lnTo>
                  <a:pt x="45300" y="60980"/>
                </a:lnTo>
                <a:lnTo>
                  <a:pt x="45290" y="60980"/>
                </a:lnTo>
                <a:lnTo>
                  <a:pt x="45280" y="60990"/>
                </a:lnTo>
                <a:lnTo>
                  <a:pt x="45270" y="61000"/>
                </a:lnTo>
                <a:lnTo>
                  <a:pt x="45270" y="61010"/>
                </a:lnTo>
                <a:lnTo>
                  <a:pt x="45260" y="61020"/>
                </a:lnTo>
                <a:lnTo>
                  <a:pt x="45250" y="61030"/>
                </a:lnTo>
                <a:lnTo>
                  <a:pt x="45230" y="61020"/>
                </a:lnTo>
                <a:lnTo>
                  <a:pt x="45220" y="61020"/>
                </a:lnTo>
                <a:lnTo>
                  <a:pt x="45220" y="61010"/>
                </a:lnTo>
                <a:lnTo>
                  <a:pt x="45210" y="61000"/>
                </a:lnTo>
                <a:lnTo>
                  <a:pt x="45210" y="60990"/>
                </a:lnTo>
                <a:lnTo>
                  <a:pt x="45220" y="60990"/>
                </a:lnTo>
                <a:lnTo>
                  <a:pt x="45220" y="60980"/>
                </a:lnTo>
                <a:lnTo>
                  <a:pt x="45220" y="60970"/>
                </a:lnTo>
                <a:lnTo>
                  <a:pt x="45210" y="60960"/>
                </a:lnTo>
                <a:lnTo>
                  <a:pt x="45200" y="60960"/>
                </a:lnTo>
                <a:lnTo>
                  <a:pt x="45190" y="60960"/>
                </a:lnTo>
                <a:lnTo>
                  <a:pt x="45180" y="60960"/>
                </a:lnTo>
                <a:lnTo>
                  <a:pt x="45170" y="60960"/>
                </a:lnTo>
                <a:lnTo>
                  <a:pt x="45160" y="60950"/>
                </a:lnTo>
                <a:lnTo>
                  <a:pt x="45140" y="60940"/>
                </a:lnTo>
                <a:lnTo>
                  <a:pt x="45130" y="60940"/>
                </a:lnTo>
                <a:lnTo>
                  <a:pt x="45130" y="60930"/>
                </a:lnTo>
                <a:lnTo>
                  <a:pt x="45120" y="60930"/>
                </a:lnTo>
                <a:lnTo>
                  <a:pt x="45110" y="60920"/>
                </a:lnTo>
                <a:lnTo>
                  <a:pt x="45100" y="60910"/>
                </a:lnTo>
                <a:lnTo>
                  <a:pt x="45090" y="60920"/>
                </a:lnTo>
                <a:lnTo>
                  <a:pt x="45080" y="60920"/>
                </a:lnTo>
                <a:lnTo>
                  <a:pt x="45070" y="60910"/>
                </a:lnTo>
                <a:lnTo>
                  <a:pt x="45050" y="60900"/>
                </a:lnTo>
                <a:lnTo>
                  <a:pt x="45040" y="60900"/>
                </a:lnTo>
                <a:lnTo>
                  <a:pt x="45030" y="60910"/>
                </a:lnTo>
                <a:lnTo>
                  <a:pt x="45020" y="60910"/>
                </a:lnTo>
                <a:lnTo>
                  <a:pt x="45010" y="60910"/>
                </a:lnTo>
                <a:lnTo>
                  <a:pt x="45000" y="60910"/>
                </a:lnTo>
                <a:lnTo>
                  <a:pt x="44990" y="60920"/>
                </a:lnTo>
                <a:lnTo>
                  <a:pt x="44980" y="60920"/>
                </a:lnTo>
                <a:lnTo>
                  <a:pt x="44980" y="60910"/>
                </a:lnTo>
                <a:lnTo>
                  <a:pt x="44980" y="60900"/>
                </a:lnTo>
                <a:lnTo>
                  <a:pt x="44970" y="60900"/>
                </a:lnTo>
                <a:lnTo>
                  <a:pt x="44950" y="60910"/>
                </a:lnTo>
                <a:lnTo>
                  <a:pt x="44940" y="60910"/>
                </a:lnTo>
                <a:lnTo>
                  <a:pt x="44940" y="60900"/>
                </a:lnTo>
                <a:lnTo>
                  <a:pt x="44930" y="60900"/>
                </a:lnTo>
                <a:lnTo>
                  <a:pt x="44920" y="60890"/>
                </a:lnTo>
                <a:lnTo>
                  <a:pt x="44910" y="60890"/>
                </a:lnTo>
                <a:lnTo>
                  <a:pt x="44900" y="60890"/>
                </a:lnTo>
                <a:lnTo>
                  <a:pt x="44890" y="60900"/>
                </a:lnTo>
                <a:lnTo>
                  <a:pt x="44880" y="60910"/>
                </a:lnTo>
                <a:lnTo>
                  <a:pt x="44870" y="60920"/>
                </a:lnTo>
                <a:lnTo>
                  <a:pt x="44870" y="60930"/>
                </a:lnTo>
                <a:lnTo>
                  <a:pt x="44860" y="60930"/>
                </a:lnTo>
                <a:lnTo>
                  <a:pt x="44850" y="60930"/>
                </a:lnTo>
                <a:lnTo>
                  <a:pt x="44840" y="60910"/>
                </a:lnTo>
                <a:lnTo>
                  <a:pt x="44830" y="60910"/>
                </a:lnTo>
                <a:lnTo>
                  <a:pt x="44820" y="60910"/>
                </a:lnTo>
                <a:lnTo>
                  <a:pt x="44810" y="60910"/>
                </a:lnTo>
                <a:lnTo>
                  <a:pt x="44800" y="60910"/>
                </a:lnTo>
                <a:lnTo>
                  <a:pt x="44790" y="60910"/>
                </a:lnTo>
                <a:lnTo>
                  <a:pt x="44780" y="60910"/>
                </a:lnTo>
                <a:lnTo>
                  <a:pt x="44770" y="60900"/>
                </a:lnTo>
                <a:lnTo>
                  <a:pt x="44760" y="60890"/>
                </a:lnTo>
                <a:lnTo>
                  <a:pt x="44750" y="60890"/>
                </a:lnTo>
                <a:lnTo>
                  <a:pt x="44740" y="60880"/>
                </a:lnTo>
                <a:lnTo>
                  <a:pt x="44740" y="60870"/>
                </a:lnTo>
                <a:lnTo>
                  <a:pt x="44740" y="60860"/>
                </a:lnTo>
                <a:lnTo>
                  <a:pt x="44750" y="60850"/>
                </a:lnTo>
                <a:lnTo>
                  <a:pt x="44760" y="60850"/>
                </a:lnTo>
                <a:lnTo>
                  <a:pt x="44760" y="60840"/>
                </a:lnTo>
                <a:lnTo>
                  <a:pt x="44760" y="60830"/>
                </a:lnTo>
                <a:lnTo>
                  <a:pt x="44750" y="60830"/>
                </a:lnTo>
                <a:lnTo>
                  <a:pt x="44740" y="60830"/>
                </a:lnTo>
                <a:lnTo>
                  <a:pt x="44720" y="60840"/>
                </a:lnTo>
                <a:lnTo>
                  <a:pt x="44710" y="60840"/>
                </a:lnTo>
                <a:lnTo>
                  <a:pt x="44700" y="60830"/>
                </a:lnTo>
                <a:lnTo>
                  <a:pt x="44690" y="60820"/>
                </a:lnTo>
                <a:lnTo>
                  <a:pt x="44690" y="60810"/>
                </a:lnTo>
                <a:lnTo>
                  <a:pt x="44690" y="60800"/>
                </a:lnTo>
                <a:lnTo>
                  <a:pt x="44680" y="60790"/>
                </a:lnTo>
                <a:lnTo>
                  <a:pt x="44670" y="60780"/>
                </a:lnTo>
                <a:lnTo>
                  <a:pt x="44670" y="60770"/>
                </a:lnTo>
                <a:lnTo>
                  <a:pt x="44670" y="60760"/>
                </a:lnTo>
                <a:lnTo>
                  <a:pt x="44670" y="60750"/>
                </a:lnTo>
                <a:lnTo>
                  <a:pt x="44670" y="60740"/>
                </a:lnTo>
                <a:lnTo>
                  <a:pt x="44660" y="60730"/>
                </a:lnTo>
                <a:lnTo>
                  <a:pt x="44650" y="60720"/>
                </a:lnTo>
                <a:lnTo>
                  <a:pt x="44640" y="60720"/>
                </a:lnTo>
                <a:lnTo>
                  <a:pt x="44640" y="60710"/>
                </a:lnTo>
                <a:lnTo>
                  <a:pt x="44640" y="60700"/>
                </a:lnTo>
                <a:lnTo>
                  <a:pt x="44650" y="60690"/>
                </a:lnTo>
                <a:lnTo>
                  <a:pt x="44640" y="60680"/>
                </a:lnTo>
                <a:lnTo>
                  <a:pt x="44630" y="60670"/>
                </a:lnTo>
                <a:lnTo>
                  <a:pt x="44630" y="60660"/>
                </a:lnTo>
                <a:lnTo>
                  <a:pt x="44620" y="60650"/>
                </a:lnTo>
                <a:lnTo>
                  <a:pt x="44610" y="60650"/>
                </a:lnTo>
                <a:lnTo>
                  <a:pt x="44600" y="60650"/>
                </a:lnTo>
                <a:lnTo>
                  <a:pt x="44590" y="60640"/>
                </a:lnTo>
                <a:lnTo>
                  <a:pt x="44580" y="60640"/>
                </a:lnTo>
                <a:lnTo>
                  <a:pt x="44570" y="60630"/>
                </a:lnTo>
                <a:lnTo>
                  <a:pt x="44580" y="60620"/>
                </a:lnTo>
                <a:lnTo>
                  <a:pt x="44580" y="60610"/>
                </a:lnTo>
                <a:lnTo>
                  <a:pt x="44580" y="60600"/>
                </a:lnTo>
                <a:lnTo>
                  <a:pt x="44580" y="60590"/>
                </a:lnTo>
                <a:lnTo>
                  <a:pt x="44580" y="60580"/>
                </a:lnTo>
                <a:lnTo>
                  <a:pt x="44570" y="60570"/>
                </a:lnTo>
                <a:lnTo>
                  <a:pt x="44580" y="60560"/>
                </a:lnTo>
                <a:lnTo>
                  <a:pt x="44580" y="60550"/>
                </a:lnTo>
                <a:lnTo>
                  <a:pt x="44590" y="60540"/>
                </a:lnTo>
                <a:lnTo>
                  <a:pt x="44580" y="60530"/>
                </a:lnTo>
                <a:lnTo>
                  <a:pt x="44570" y="60520"/>
                </a:lnTo>
                <a:lnTo>
                  <a:pt x="44570" y="60510"/>
                </a:lnTo>
                <a:lnTo>
                  <a:pt x="44560" y="60510"/>
                </a:lnTo>
                <a:lnTo>
                  <a:pt x="44550" y="60510"/>
                </a:lnTo>
                <a:lnTo>
                  <a:pt x="44540" y="60510"/>
                </a:lnTo>
                <a:lnTo>
                  <a:pt x="44530" y="60500"/>
                </a:lnTo>
                <a:lnTo>
                  <a:pt x="44530" y="60490"/>
                </a:lnTo>
                <a:lnTo>
                  <a:pt x="44530" y="60480"/>
                </a:lnTo>
                <a:lnTo>
                  <a:pt x="44520" y="60470"/>
                </a:lnTo>
                <a:lnTo>
                  <a:pt x="44510" y="60460"/>
                </a:lnTo>
                <a:lnTo>
                  <a:pt x="44490" y="60460"/>
                </a:lnTo>
                <a:lnTo>
                  <a:pt x="44480" y="60460"/>
                </a:lnTo>
                <a:lnTo>
                  <a:pt x="44470" y="60450"/>
                </a:lnTo>
                <a:lnTo>
                  <a:pt x="44460" y="60440"/>
                </a:lnTo>
                <a:lnTo>
                  <a:pt x="44460" y="60430"/>
                </a:lnTo>
                <a:lnTo>
                  <a:pt x="44450" y="60420"/>
                </a:lnTo>
                <a:lnTo>
                  <a:pt x="44450" y="60410"/>
                </a:lnTo>
                <a:lnTo>
                  <a:pt x="44440" y="60410"/>
                </a:lnTo>
                <a:lnTo>
                  <a:pt x="44430" y="60400"/>
                </a:lnTo>
                <a:lnTo>
                  <a:pt x="44430" y="60390"/>
                </a:lnTo>
                <a:lnTo>
                  <a:pt x="44420" y="60380"/>
                </a:lnTo>
                <a:lnTo>
                  <a:pt x="44420" y="60370"/>
                </a:lnTo>
                <a:lnTo>
                  <a:pt x="44410" y="60360"/>
                </a:lnTo>
                <a:lnTo>
                  <a:pt x="44400" y="60360"/>
                </a:lnTo>
                <a:lnTo>
                  <a:pt x="44390" y="60360"/>
                </a:lnTo>
                <a:lnTo>
                  <a:pt x="44380" y="60360"/>
                </a:lnTo>
                <a:lnTo>
                  <a:pt x="44370" y="60360"/>
                </a:lnTo>
                <a:lnTo>
                  <a:pt x="44370" y="60370"/>
                </a:lnTo>
                <a:lnTo>
                  <a:pt x="44350" y="60370"/>
                </a:lnTo>
                <a:lnTo>
                  <a:pt x="44340" y="60370"/>
                </a:lnTo>
                <a:lnTo>
                  <a:pt x="44330" y="60370"/>
                </a:lnTo>
                <a:lnTo>
                  <a:pt x="44310" y="60370"/>
                </a:lnTo>
                <a:lnTo>
                  <a:pt x="44300" y="60380"/>
                </a:lnTo>
                <a:lnTo>
                  <a:pt x="44290" y="60380"/>
                </a:lnTo>
                <a:lnTo>
                  <a:pt x="44280" y="60390"/>
                </a:lnTo>
                <a:lnTo>
                  <a:pt x="44270" y="60390"/>
                </a:lnTo>
                <a:lnTo>
                  <a:pt x="44260" y="60400"/>
                </a:lnTo>
                <a:lnTo>
                  <a:pt x="44250" y="60400"/>
                </a:lnTo>
                <a:lnTo>
                  <a:pt x="44240" y="60400"/>
                </a:lnTo>
                <a:lnTo>
                  <a:pt x="44230" y="60390"/>
                </a:lnTo>
                <a:lnTo>
                  <a:pt x="44240" y="60390"/>
                </a:lnTo>
                <a:lnTo>
                  <a:pt x="44240" y="60380"/>
                </a:lnTo>
                <a:lnTo>
                  <a:pt x="44240" y="60370"/>
                </a:lnTo>
                <a:lnTo>
                  <a:pt x="44240" y="60360"/>
                </a:lnTo>
                <a:lnTo>
                  <a:pt x="44230" y="60360"/>
                </a:lnTo>
                <a:lnTo>
                  <a:pt x="44230" y="60350"/>
                </a:lnTo>
                <a:lnTo>
                  <a:pt x="44230" y="60340"/>
                </a:lnTo>
                <a:lnTo>
                  <a:pt x="44230" y="60330"/>
                </a:lnTo>
                <a:lnTo>
                  <a:pt x="44230" y="60320"/>
                </a:lnTo>
                <a:lnTo>
                  <a:pt x="44230" y="60310"/>
                </a:lnTo>
                <a:lnTo>
                  <a:pt x="44240" y="60300"/>
                </a:lnTo>
                <a:lnTo>
                  <a:pt x="44240" y="60280"/>
                </a:lnTo>
                <a:lnTo>
                  <a:pt x="44250" y="60270"/>
                </a:lnTo>
                <a:lnTo>
                  <a:pt x="44260" y="60250"/>
                </a:lnTo>
                <a:lnTo>
                  <a:pt x="44260" y="60240"/>
                </a:lnTo>
                <a:lnTo>
                  <a:pt x="44270" y="60220"/>
                </a:lnTo>
                <a:lnTo>
                  <a:pt x="44280" y="60210"/>
                </a:lnTo>
                <a:lnTo>
                  <a:pt x="44280" y="60190"/>
                </a:lnTo>
                <a:lnTo>
                  <a:pt x="44290" y="60180"/>
                </a:lnTo>
                <a:lnTo>
                  <a:pt x="44290" y="60170"/>
                </a:lnTo>
                <a:lnTo>
                  <a:pt x="44300" y="60160"/>
                </a:lnTo>
                <a:lnTo>
                  <a:pt x="44300" y="60150"/>
                </a:lnTo>
                <a:lnTo>
                  <a:pt x="44300" y="60140"/>
                </a:lnTo>
                <a:lnTo>
                  <a:pt x="44310" y="60130"/>
                </a:lnTo>
                <a:lnTo>
                  <a:pt x="44310" y="60120"/>
                </a:lnTo>
                <a:lnTo>
                  <a:pt x="44320" y="60110"/>
                </a:lnTo>
                <a:lnTo>
                  <a:pt x="44330" y="60110"/>
                </a:lnTo>
                <a:lnTo>
                  <a:pt x="44340" y="60110"/>
                </a:lnTo>
                <a:lnTo>
                  <a:pt x="44350" y="60120"/>
                </a:lnTo>
                <a:lnTo>
                  <a:pt x="44370" y="60120"/>
                </a:lnTo>
                <a:lnTo>
                  <a:pt x="44380" y="60120"/>
                </a:lnTo>
                <a:lnTo>
                  <a:pt x="44390" y="60120"/>
                </a:lnTo>
                <a:lnTo>
                  <a:pt x="44400" y="60120"/>
                </a:lnTo>
                <a:lnTo>
                  <a:pt x="44410" y="60120"/>
                </a:lnTo>
                <a:lnTo>
                  <a:pt x="44420" y="60120"/>
                </a:lnTo>
                <a:lnTo>
                  <a:pt x="44430" y="60120"/>
                </a:lnTo>
                <a:lnTo>
                  <a:pt x="44440" y="60120"/>
                </a:lnTo>
                <a:lnTo>
                  <a:pt x="44450" y="60110"/>
                </a:lnTo>
                <a:lnTo>
                  <a:pt x="44460" y="60110"/>
                </a:lnTo>
                <a:lnTo>
                  <a:pt x="44470" y="60110"/>
                </a:lnTo>
                <a:lnTo>
                  <a:pt x="44480" y="60110"/>
                </a:lnTo>
                <a:lnTo>
                  <a:pt x="44490" y="60110"/>
                </a:lnTo>
                <a:lnTo>
                  <a:pt x="44500" y="60110"/>
                </a:lnTo>
                <a:lnTo>
                  <a:pt x="44510" y="60100"/>
                </a:lnTo>
                <a:lnTo>
                  <a:pt x="44520" y="60100"/>
                </a:lnTo>
                <a:lnTo>
                  <a:pt x="44530" y="60090"/>
                </a:lnTo>
                <a:lnTo>
                  <a:pt x="44540" y="60090"/>
                </a:lnTo>
                <a:lnTo>
                  <a:pt x="44540" y="60080"/>
                </a:lnTo>
                <a:lnTo>
                  <a:pt x="44550" y="60080"/>
                </a:lnTo>
                <a:lnTo>
                  <a:pt x="44560" y="60070"/>
                </a:lnTo>
                <a:lnTo>
                  <a:pt x="44570" y="60070"/>
                </a:lnTo>
                <a:lnTo>
                  <a:pt x="44580" y="60070"/>
                </a:lnTo>
                <a:lnTo>
                  <a:pt x="44590" y="60060"/>
                </a:lnTo>
                <a:lnTo>
                  <a:pt x="44600" y="60060"/>
                </a:lnTo>
                <a:lnTo>
                  <a:pt x="44610" y="60060"/>
                </a:lnTo>
                <a:lnTo>
                  <a:pt x="44620" y="60060"/>
                </a:lnTo>
                <a:lnTo>
                  <a:pt x="44630" y="60060"/>
                </a:lnTo>
                <a:lnTo>
                  <a:pt x="44640" y="60060"/>
                </a:lnTo>
                <a:lnTo>
                  <a:pt x="44650" y="60060"/>
                </a:lnTo>
                <a:lnTo>
                  <a:pt x="44660" y="60060"/>
                </a:lnTo>
                <a:lnTo>
                  <a:pt x="44670" y="60070"/>
                </a:lnTo>
                <a:lnTo>
                  <a:pt x="44670" y="60080"/>
                </a:lnTo>
                <a:lnTo>
                  <a:pt x="44670" y="60090"/>
                </a:lnTo>
                <a:lnTo>
                  <a:pt x="44680" y="60100"/>
                </a:lnTo>
                <a:lnTo>
                  <a:pt x="44680" y="60110"/>
                </a:lnTo>
                <a:lnTo>
                  <a:pt x="44680" y="60120"/>
                </a:lnTo>
                <a:lnTo>
                  <a:pt x="44680" y="60130"/>
                </a:lnTo>
                <a:lnTo>
                  <a:pt x="44690" y="60150"/>
                </a:lnTo>
                <a:lnTo>
                  <a:pt x="44700" y="60160"/>
                </a:lnTo>
                <a:lnTo>
                  <a:pt x="44710" y="60170"/>
                </a:lnTo>
                <a:lnTo>
                  <a:pt x="44720" y="60170"/>
                </a:lnTo>
                <a:lnTo>
                  <a:pt x="44720" y="60180"/>
                </a:lnTo>
                <a:lnTo>
                  <a:pt x="44730" y="60180"/>
                </a:lnTo>
                <a:lnTo>
                  <a:pt x="44740" y="60190"/>
                </a:lnTo>
                <a:lnTo>
                  <a:pt x="44750" y="60200"/>
                </a:lnTo>
                <a:lnTo>
                  <a:pt x="44760" y="60210"/>
                </a:lnTo>
                <a:lnTo>
                  <a:pt x="44770" y="60210"/>
                </a:lnTo>
                <a:lnTo>
                  <a:pt x="44780" y="60220"/>
                </a:lnTo>
                <a:lnTo>
                  <a:pt x="44790" y="60220"/>
                </a:lnTo>
                <a:lnTo>
                  <a:pt x="44800" y="60230"/>
                </a:lnTo>
                <a:lnTo>
                  <a:pt x="44810" y="60230"/>
                </a:lnTo>
                <a:lnTo>
                  <a:pt x="44820" y="60230"/>
                </a:lnTo>
                <a:lnTo>
                  <a:pt x="44830" y="60240"/>
                </a:lnTo>
                <a:lnTo>
                  <a:pt x="44840" y="60240"/>
                </a:lnTo>
                <a:lnTo>
                  <a:pt x="44850" y="60240"/>
                </a:lnTo>
                <a:lnTo>
                  <a:pt x="44860" y="60240"/>
                </a:lnTo>
                <a:lnTo>
                  <a:pt x="44870" y="60250"/>
                </a:lnTo>
                <a:lnTo>
                  <a:pt x="44880" y="60250"/>
                </a:lnTo>
                <a:lnTo>
                  <a:pt x="44890" y="60260"/>
                </a:lnTo>
                <a:lnTo>
                  <a:pt x="44900" y="60260"/>
                </a:lnTo>
                <a:lnTo>
                  <a:pt x="44910" y="60260"/>
                </a:lnTo>
                <a:lnTo>
                  <a:pt x="44920" y="60270"/>
                </a:lnTo>
                <a:lnTo>
                  <a:pt x="44930" y="60270"/>
                </a:lnTo>
                <a:lnTo>
                  <a:pt x="44940" y="60270"/>
                </a:lnTo>
                <a:lnTo>
                  <a:pt x="44950" y="60280"/>
                </a:lnTo>
                <a:lnTo>
                  <a:pt x="44960" y="60280"/>
                </a:lnTo>
                <a:lnTo>
                  <a:pt x="44970" y="60280"/>
                </a:lnTo>
                <a:lnTo>
                  <a:pt x="44980" y="60270"/>
                </a:lnTo>
                <a:lnTo>
                  <a:pt x="44990" y="60270"/>
                </a:lnTo>
                <a:lnTo>
                  <a:pt x="45000" y="60270"/>
                </a:lnTo>
                <a:lnTo>
                  <a:pt x="45010" y="60270"/>
                </a:lnTo>
                <a:lnTo>
                  <a:pt x="45020" y="60260"/>
                </a:lnTo>
                <a:lnTo>
                  <a:pt x="45030" y="60260"/>
                </a:lnTo>
                <a:lnTo>
                  <a:pt x="45040" y="60260"/>
                </a:lnTo>
                <a:lnTo>
                  <a:pt x="45050" y="60260"/>
                </a:lnTo>
                <a:lnTo>
                  <a:pt x="45050" y="60220"/>
                </a:lnTo>
                <a:lnTo>
                  <a:pt x="45060" y="60180"/>
                </a:lnTo>
                <a:lnTo>
                  <a:pt x="45070" y="60190"/>
                </a:lnTo>
                <a:lnTo>
                  <a:pt x="45080" y="60190"/>
                </a:lnTo>
                <a:lnTo>
                  <a:pt x="45090" y="60190"/>
                </a:lnTo>
                <a:lnTo>
                  <a:pt x="45100" y="60190"/>
                </a:lnTo>
                <a:lnTo>
                  <a:pt x="45110" y="60190"/>
                </a:lnTo>
                <a:lnTo>
                  <a:pt x="45130" y="60190"/>
                </a:lnTo>
                <a:lnTo>
                  <a:pt x="45140" y="60190"/>
                </a:lnTo>
                <a:lnTo>
                  <a:pt x="45150" y="60200"/>
                </a:lnTo>
                <a:lnTo>
                  <a:pt x="45160" y="60200"/>
                </a:lnTo>
                <a:lnTo>
                  <a:pt x="45180" y="60190"/>
                </a:lnTo>
                <a:lnTo>
                  <a:pt x="45190" y="60190"/>
                </a:lnTo>
                <a:lnTo>
                  <a:pt x="45200" y="60180"/>
                </a:lnTo>
                <a:lnTo>
                  <a:pt x="45210" y="60180"/>
                </a:lnTo>
                <a:lnTo>
                  <a:pt x="45220" y="60170"/>
                </a:lnTo>
                <a:lnTo>
                  <a:pt x="45230" y="60160"/>
                </a:lnTo>
                <a:lnTo>
                  <a:pt x="45240" y="60160"/>
                </a:lnTo>
                <a:lnTo>
                  <a:pt x="45250" y="60150"/>
                </a:lnTo>
                <a:lnTo>
                  <a:pt x="45260" y="60140"/>
                </a:lnTo>
                <a:lnTo>
                  <a:pt x="45270" y="60130"/>
                </a:lnTo>
                <a:lnTo>
                  <a:pt x="45280" y="60130"/>
                </a:lnTo>
                <a:lnTo>
                  <a:pt x="45290" y="60120"/>
                </a:lnTo>
                <a:lnTo>
                  <a:pt x="45300" y="60110"/>
                </a:lnTo>
                <a:lnTo>
                  <a:pt x="45310" y="60100"/>
                </a:lnTo>
                <a:lnTo>
                  <a:pt x="45320" y="60100"/>
                </a:lnTo>
                <a:lnTo>
                  <a:pt x="45330" y="60100"/>
                </a:lnTo>
                <a:lnTo>
                  <a:pt x="45350" y="60100"/>
                </a:lnTo>
                <a:lnTo>
                  <a:pt x="45360" y="60100"/>
                </a:lnTo>
                <a:lnTo>
                  <a:pt x="45370" y="60090"/>
                </a:lnTo>
                <a:lnTo>
                  <a:pt x="45380" y="60090"/>
                </a:lnTo>
                <a:lnTo>
                  <a:pt x="45390" y="60090"/>
                </a:lnTo>
                <a:lnTo>
                  <a:pt x="45400" y="60090"/>
                </a:lnTo>
                <a:lnTo>
                  <a:pt x="45400" y="60080"/>
                </a:lnTo>
                <a:lnTo>
                  <a:pt x="45410" y="60080"/>
                </a:lnTo>
                <a:lnTo>
                  <a:pt x="45420" y="60070"/>
                </a:lnTo>
                <a:lnTo>
                  <a:pt x="45430" y="60070"/>
                </a:lnTo>
                <a:lnTo>
                  <a:pt x="45470" y="60060"/>
                </a:lnTo>
                <a:lnTo>
                  <a:pt x="45490" y="60060"/>
                </a:lnTo>
                <a:lnTo>
                  <a:pt x="45520" y="60060"/>
                </a:lnTo>
                <a:lnTo>
                  <a:pt x="45580" y="60060"/>
                </a:lnTo>
                <a:lnTo>
                  <a:pt x="45610" y="60060"/>
                </a:lnTo>
                <a:lnTo>
                  <a:pt x="45610" y="60050"/>
                </a:lnTo>
                <a:lnTo>
                  <a:pt x="45620" y="60050"/>
                </a:lnTo>
                <a:lnTo>
                  <a:pt x="45640" y="60040"/>
                </a:lnTo>
                <a:lnTo>
                  <a:pt x="45650" y="60030"/>
                </a:lnTo>
                <a:lnTo>
                  <a:pt x="45660" y="60020"/>
                </a:lnTo>
                <a:lnTo>
                  <a:pt x="45680" y="60010"/>
                </a:lnTo>
                <a:lnTo>
                  <a:pt x="45700" y="59990"/>
                </a:lnTo>
                <a:lnTo>
                  <a:pt x="45770" y="59940"/>
                </a:lnTo>
                <a:lnTo>
                  <a:pt x="45820" y="59900"/>
                </a:lnTo>
                <a:lnTo>
                  <a:pt x="45870" y="59910"/>
                </a:lnTo>
                <a:lnTo>
                  <a:pt x="45900" y="59910"/>
                </a:lnTo>
                <a:lnTo>
                  <a:pt x="45930" y="59920"/>
                </a:lnTo>
                <a:lnTo>
                  <a:pt x="45950" y="59920"/>
                </a:lnTo>
                <a:lnTo>
                  <a:pt x="45960" y="59920"/>
                </a:lnTo>
                <a:lnTo>
                  <a:pt x="45980" y="59930"/>
                </a:lnTo>
                <a:lnTo>
                  <a:pt x="46000" y="59930"/>
                </a:lnTo>
                <a:lnTo>
                  <a:pt x="46000" y="59920"/>
                </a:lnTo>
                <a:lnTo>
                  <a:pt x="46000" y="59910"/>
                </a:lnTo>
                <a:lnTo>
                  <a:pt x="46000" y="59900"/>
                </a:lnTo>
                <a:lnTo>
                  <a:pt x="46000" y="59890"/>
                </a:lnTo>
                <a:lnTo>
                  <a:pt x="46010" y="59880"/>
                </a:lnTo>
                <a:lnTo>
                  <a:pt x="46020" y="59880"/>
                </a:lnTo>
                <a:lnTo>
                  <a:pt x="46030" y="59880"/>
                </a:lnTo>
                <a:lnTo>
                  <a:pt x="46030" y="59870"/>
                </a:lnTo>
                <a:lnTo>
                  <a:pt x="46040" y="59860"/>
                </a:lnTo>
                <a:lnTo>
                  <a:pt x="46050" y="59860"/>
                </a:lnTo>
                <a:lnTo>
                  <a:pt x="46060" y="59860"/>
                </a:lnTo>
                <a:lnTo>
                  <a:pt x="46070" y="59860"/>
                </a:lnTo>
                <a:lnTo>
                  <a:pt x="46080" y="59850"/>
                </a:lnTo>
                <a:lnTo>
                  <a:pt x="46090" y="59850"/>
                </a:lnTo>
                <a:lnTo>
                  <a:pt x="46100" y="59860"/>
                </a:lnTo>
                <a:lnTo>
                  <a:pt x="46110" y="59860"/>
                </a:lnTo>
                <a:lnTo>
                  <a:pt x="46120" y="59860"/>
                </a:lnTo>
                <a:lnTo>
                  <a:pt x="46130" y="59870"/>
                </a:lnTo>
                <a:lnTo>
                  <a:pt x="46140" y="59870"/>
                </a:lnTo>
                <a:lnTo>
                  <a:pt x="46150" y="59880"/>
                </a:lnTo>
                <a:lnTo>
                  <a:pt x="46160" y="59880"/>
                </a:lnTo>
                <a:lnTo>
                  <a:pt x="46170" y="59880"/>
                </a:lnTo>
                <a:lnTo>
                  <a:pt x="46180" y="59880"/>
                </a:lnTo>
                <a:lnTo>
                  <a:pt x="46190" y="59880"/>
                </a:lnTo>
                <a:lnTo>
                  <a:pt x="46200" y="59880"/>
                </a:lnTo>
                <a:lnTo>
                  <a:pt x="46210" y="59890"/>
                </a:lnTo>
                <a:lnTo>
                  <a:pt x="46220" y="59900"/>
                </a:lnTo>
                <a:lnTo>
                  <a:pt x="46230" y="59900"/>
                </a:lnTo>
                <a:lnTo>
                  <a:pt x="46240" y="59900"/>
                </a:lnTo>
                <a:lnTo>
                  <a:pt x="46250" y="59910"/>
                </a:lnTo>
                <a:lnTo>
                  <a:pt x="46260" y="59910"/>
                </a:lnTo>
                <a:lnTo>
                  <a:pt x="46270" y="59910"/>
                </a:lnTo>
                <a:lnTo>
                  <a:pt x="46270" y="59900"/>
                </a:lnTo>
                <a:lnTo>
                  <a:pt x="46280" y="59900"/>
                </a:lnTo>
                <a:lnTo>
                  <a:pt x="46290" y="59900"/>
                </a:lnTo>
                <a:lnTo>
                  <a:pt x="46290" y="59890"/>
                </a:lnTo>
                <a:lnTo>
                  <a:pt x="46280" y="59880"/>
                </a:lnTo>
                <a:lnTo>
                  <a:pt x="46270" y="59870"/>
                </a:lnTo>
                <a:lnTo>
                  <a:pt x="46260" y="59860"/>
                </a:lnTo>
                <a:lnTo>
                  <a:pt x="46260" y="59850"/>
                </a:lnTo>
                <a:lnTo>
                  <a:pt x="46260" y="59840"/>
                </a:lnTo>
                <a:lnTo>
                  <a:pt x="46260" y="59830"/>
                </a:lnTo>
                <a:lnTo>
                  <a:pt x="46250" y="59820"/>
                </a:lnTo>
                <a:lnTo>
                  <a:pt x="46230" y="59820"/>
                </a:lnTo>
                <a:lnTo>
                  <a:pt x="46230" y="59810"/>
                </a:lnTo>
                <a:lnTo>
                  <a:pt x="46230" y="59800"/>
                </a:lnTo>
                <a:lnTo>
                  <a:pt x="46230" y="59790"/>
                </a:lnTo>
                <a:lnTo>
                  <a:pt x="46220" y="59790"/>
                </a:lnTo>
                <a:lnTo>
                  <a:pt x="46210" y="59790"/>
                </a:lnTo>
                <a:lnTo>
                  <a:pt x="46210" y="59780"/>
                </a:lnTo>
                <a:lnTo>
                  <a:pt x="46200" y="59790"/>
                </a:lnTo>
                <a:lnTo>
                  <a:pt x="46190" y="59790"/>
                </a:lnTo>
                <a:lnTo>
                  <a:pt x="46180" y="59780"/>
                </a:lnTo>
                <a:lnTo>
                  <a:pt x="46180" y="59770"/>
                </a:lnTo>
                <a:lnTo>
                  <a:pt x="46180" y="59760"/>
                </a:lnTo>
                <a:lnTo>
                  <a:pt x="46170" y="59760"/>
                </a:lnTo>
                <a:lnTo>
                  <a:pt x="46160" y="59750"/>
                </a:lnTo>
                <a:lnTo>
                  <a:pt x="46150" y="59760"/>
                </a:lnTo>
                <a:lnTo>
                  <a:pt x="46140" y="59760"/>
                </a:lnTo>
                <a:lnTo>
                  <a:pt x="46130" y="59750"/>
                </a:lnTo>
                <a:lnTo>
                  <a:pt x="46130" y="59740"/>
                </a:lnTo>
                <a:lnTo>
                  <a:pt x="46130" y="59730"/>
                </a:lnTo>
                <a:lnTo>
                  <a:pt x="46130" y="59720"/>
                </a:lnTo>
                <a:lnTo>
                  <a:pt x="46120" y="59710"/>
                </a:lnTo>
                <a:lnTo>
                  <a:pt x="46120" y="59700"/>
                </a:lnTo>
                <a:lnTo>
                  <a:pt x="46120" y="59690"/>
                </a:lnTo>
                <a:lnTo>
                  <a:pt x="46130" y="59680"/>
                </a:lnTo>
                <a:lnTo>
                  <a:pt x="46130" y="59670"/>
                </a:lnTo>
                <a:lnTo>
                  <a:pt x="46130" y="59660"/>
                </a:lnTo>
                <a:lnTo>
                  <a:pt x="46130" y="59650"/>
                </a:lnTo>
                <a:lnTo>
                  <a:pt x="46130" y="59640"/>
                </a:lnTo>
                <a:lnTo>
                  <a:pt x="46130" y="59630"/>
                </a:lnTo>
                <a:lnTo>
                  <a:pt x="46130" y="59620"/>
                </a:lnTo>
                <a:lnTo>
                  <a:pt x="46140" y="59610"/>
                </a:lnTo>
                <a:lnTo>
                  <a:pt x="46140" y="59600"/>
                </a:lnTo>
                <a:lnTo>
                  <a:pt x="46140" y="59590"/>
                </a:lnTo>
                <a:lnTo>
                  <a:pt x="46140" y="59580"/>
                </a:lnTo>
                <a:lnTo>
                  <a:pt x="46150" y="59570"/>
                </a:lnTo>
                <a:lnTo>
                  <a:pt x="46140" y="59560"/>
                </a:lnTo>
                <a:lnTo>
                  <a:pt x="46140" y="59550"/>
                </a:lnTo>
                <a:lnTo>
                  <a:pt x="46140" y="59540"/>
                </a:lnTo>
                <a:lnTo>
                  <a:pt x="46140" y="59530"/>
                </a:lnTo>
                <a:lnTo>
                  <a:pt x="46130" y="59520"/>
                </a:lnTo>
                <a:lnTo>
                  <a:pt x="46130" y="59510"/>
                </a:lnTo>
                <a:lnTo>
                  <a:pt x="46120" y="59500"/>
                </a:lnTo>
                <a:lnTo>
                  <a:pt x="46110" y="59490"/>
                </a:lnTo>
                <a:lnTo>
                  <a:pt x="46100" y="59490"/>
                </a:lnTo>
                <a:lnTo>
                  <a:pt x="46100" y="59480"/>
                </a:lnTo>
                <a:lnTo>
                  <a:pt x="46100" y="59470"/>
                </a:lnTo>
                <a:lnTo>
                  <a:pt x="46090" y="59460"/>
                </a:lnTo>
                <a:lnTo>
                  <a:pt x="46100" y="59450"/>
                </a:lnTo>
                <a:lnTo>
                  <a:pt x="46090" y="59440"/>
                </a:lnTo>
                <a:lnTo>
                  <a:pt x="46090" y="59430"/>
                </a:lnTo>
                <a:lnTo>
                  <a:pt x="46100" y="59430"/>
                </a:lnTo>
                <a:lnTo>
                  <a:pt x="46110" y="59430"/>
                </a:lnTo>
                <a:lnTo>
                  <a:pt x="46120" y="59420"/>
                </a:lnTo>
                <a:lnTo>
                  <a:pt x="46110" y="59410"/>
                </a:lnTo>
                <a:lnTo>
                  <a:pt x="46120" y="59400"/>
                </a:lnTo>
                <a:lnTo>
                  <a:pt x="46110" y="59390"/>
                </a:lnTo>
                <a:lnTo>
                  <a:pt x="46110" y="59380"/>
                </a:lnTo>
                <a:lnTo>
                  <a:pt x="46120" y="59370"/>
                </a:lnTo>
                <a:lnTo>
                  <a:pt x="46120" y="59360"/>
                </a:lnTo>
                <a:lnTo>
                  <a:pt x="46130" y="59350"/>
                </a:lnTo>
                <a:lnTo>
                  <a:pt x="46130" y="59340"/>
                </a:lnTo>
                <a:lnTo>
                  <a:pt x="46130" y="59330"/>
                </a:lnTo>
                <a:lnTo>
                  <a:pt x="46120" y="59330"/>
                </a:lnTo>
                <a:lnTo>
                  <a:pt x="46120" y="59320"/>
                </a:lnTo>
                <a:lnTo>
                  <a:pt x="46110" y="59310"/>
                </a:lnTo>
                <a:lnTo>
                  <a:pt x="46110" y="59300"/>
                </a:lnTo>
                <a:lnTo>
                  <a:pt x="46110" y="59290"/>
                </a:lnTo>
                <a:lnTo>
                  <a:pt x="46110" y="59280"/>
                </a:lnTo>
                <a:lnTo>
                  <a:pt x="46100" y="59270"/>
                </a:lnTo>
                <a:lnTo>
                  <a:pt x="46090" y="59260"/>
                </a:lnTo>
                <a:lnTo>
                  <a:pt x="46090" y="59250"/>
                </a:lnTo>
                <a:lnTo>
                  <a:pt x="46090" y="59240"/>
                </a:lnTo>
                <a:lnTo>
                  <a:pt x="46090" y="59230"/>
                </a:lnTo>
                <a:lnTo>
                  <a:pt x="46090" y="59220"/>
                </a:lnTo>
                <a:lnTo>
                  <a:pt x="46080" y="59220"/>
                </a:lnTo>
                <a:lnTo>
                  <a:pt x="46080" y="59210"/>
                </a:lnTo>
                <a:lnTo>
                  <a:pt x="46080" y="59200"/>
                </a:lnTo>
                <a:lnTo>
                  <a:pt x="46080" y="59190"/>
                </a:lnTo>
                <a:lnTo>
                  <a:pt x="46080" y="59180"/>
                </a:lnTo>
                <a:lnTo>
                  <a:pt x="46080" y="59170"/>
                </a:lnTo>
                <a:lnTo>
                  <a:pt x="46080" y="59160"/>
                </a:lnTo>
                <a:lnTo>
                  <a:pt x="46080" y="59150"/>
                </a:lnTo>
                <a:lnTo>
                  <a:pt x="46090" y="59140"/>
                </a:lnTo>
                <a:lnTo>
                  <a:pt x="46090" y="59130"/>
                </a:lnTo>
                <a:lnTo>
                  <a:pt x="46100" y="59120"/>
                </a:lnTo>
                <a:lnTo>
                  <a:pt x="46110" y="59110"/>
                </a:lnTo>
                <a:lnTo>
                  <a:pt x="46110" y="59100"/>
                </a:lnTo>
                <a:lnTo>
                  <a:pt x="46120" y="59090"/>
                </a:lnTo>
                <a:lnTo>
                  <a:pt x="46130" y="59090"/>
                </a:lnTo>
                <a:lnTo>
                  <a:pt x="46130" y="59080"/>
                </a:lnTo>
                <a:lnTo>
                  <a:pt x="46130" y="59070"/>
                </a:lnTo>
                <a:lnTo>
                  <a:pt x="46140" y="59060"/>
                </a:lnTo>
                <a:lnTo>
                  <a:pt x="46130" y="59060"/>
                </a:lnTo>
                <a:lnTo>
                  <a:pt x="46130" y="59050"/>
                </a:lnTo>
                <a:lnTo>
                  <a:pt x="46130" y="59040"/>
                </a:lnTo>
                <a:lnTo>
                  <a:pt x="46140" y="59040"/>
                </a:lnTo>
                <a:lnTo>
                  <a:pt x="46140" y="59030"/>
                </a:lnTo>
                <a:lnTo>
                  <a:pt x="46140" y="59020"/>
                </a:lnTo>
                <a:lnTo>
                  <a:pt x="46140" y="59010"/>
                </a:lnTo>
                <a:lnTo>
                  <a:pt x="46140" y="59000"/>
                </a:lnTo>
                <a:lnTo>
                  <a:pt x="46140" y="58990"/>
                </a:lnTo>
                <a:lnTo>
                  <a:pt x="46150" y="58980"/>
                </a:lnTo>
                <a:lnTo>
                  <a:pt x="46150" y="58970"/>
                </a:lnTo>
                <a:lnTo>
                  <a:pt x="46150" y="58960"/>
                </a:lnTo>
                <a:lnTo>
                  <a:pt x="46160" y="58950"/>
                </a:lnTo>
                <a:lnTo>
                  <a:pt x="46160" y="58940"/>
                </a:lnTo>
                <a:lnTo>
                  <a:pt x="46170" y="58940"/>
                </a:lnTo>
                <a:lnTo>
                  <a:pt x="46180" y="58950"/>
                </a:lnTo>
                <a:lnTo>
                  <a:pt x="46190" y="58950"/>
                </a:lnTo>
                <a:lnTo>
                  <a:pt x="46200" y="58940"/>
                </a:lnTo>
                <a:lnTo>
                  <a:pt x="46200" y="58930"/>
                </a:lnTo>
                <a:lnTo>
                  <a:pt x="46210" y="58930"/>
                </a:lnTo>
                <a:lnTo>
                  <a:pt x="46210" y="58920"/>
                </a:lnTo>
                <a:lnTo>
                  <a:pt x="46210" y="58910"/>
                </a:lnTo>
                <a:lnTo>
                  <a:pt x="46210" y="58900"/>
                </a:lnTo>
                <a:lnTo>
                  <a:pt x="46210" y="58890"/>
                </a:lnTo>
                <a:lnTo>
                  <a:pt x="46210" y="58880"/>
                </a:lnTo>
                <a:lnTo>
                  <a:pt x="46210" y="58870"/>
                </a:lnTo>
                <a:lnTo>
                  <a:pt x="46220" y="58860"/>
                </a:lnTo>
                <a:lnTo>
                  <a:pt x="46210" y="58850"/>
                </a:lnTo>
                <a:lnTo>
                  <a:pt x="46210" y="58840"/>
                </a:lnTo>
                <a:lnTo>
                  <a:pt x="46210" y="58830"/>
                </a:lnTo>
                <a:lnTo>
                  <a:pt x="46210" y="58820"/>
                </a:lnTo>
                <a:lnTo>
                  <a:pt x="46200" y="58810"/>
                </a:lnTo>
                <a:lnTo>
                  <a:pt x="46200" y="58800"/>
                </a:lnTo>
                <a:lnTo>
                  <a:pt x="46190" y="58800"/>
                </a:lnTo>
                <a:lnTo>
                  <a:pt x="46190" y="58790"/>
                </a:lnTo>
                <a:lnTo>
                  <a:pt x="46180" y="58780"/>
                </a:lnTo>
                <a:lnTo>
                  <a:pt x="46180" y="58770"/>
                </a:lnTo>
                <a:lnTo>
                  <a:pt x="46170" y="58760"/>
                </a:lnTo>
                <a:lnTo>
                  <a:pt x="46180" y="58760"/>
                </a:lnTo>
                <a:lnTo>
                  <a:pt x="46170" y="58750"/>
                </a:lnTo>
                <a:lnTo>
                  <a:pt x="46160" y="58750"/>
                </a:lnTo>
                <a:lnTo>
                  <a:pt x="46160" y="58740"/>
                </a:lnTo>
                <a:lnTo>
                  <a:pt x="46150" y="58740"/>
                </a:lnTo>
                <a:lnTo>
                  <a:pt x="46130" y="58740"/>
                </a:lnTo>
                <a:lnTo>
                  <a:pt x="46130" y="58730"/>
                </a:lnTo>
                <a:lnTo>
                  <a:pt x="46120" y="58720"/>
                </a:lnTo>
                <a:lnTo>
                  <a:pt x="46130" y="58710"/>
                </a:lnTo>
                <a:lnTo>
                  <a:pt x="46130" y="58700"/>
                </a:lnTo>
                <a:lnTo>
                  <a:pt x="46140" y="58690"/>
                </a:lnTo>
                <a:lnTo>
                  <a:pt x="46130" y="58680"/>
                </a:lnTo>
                <a:lnTo>
                  <a:pt x="46130" y="58670"/>
                </a:lnTo>
                <a:lnTo>
                  <a:pt x="46120" y="58670"/>
                </a:lnTo>
                <a:lnTo>
                  <a:pt x="46130" y="58660"/>
                </a:lnTo>
                <a:lnTo>
                  <a:pt x="46130" y="58650"/>
                </a:lnTo>
                <a:lnTo>
                  <a:pt x="46140" y="58640"/>
                </a:lnTo>
                <a:lnTo>
                  <a:pt x="46140" y="58630"/>
                </a:lnTo>
                <a:lnTo>
                  <a:pt x="46150" y="58630"/>
                </a:lnTo>
                <a:lnTo>
                  <a:pt x="46160" y="58630"/>
                </a:lnTo>
                <a:lnTo>
                  <a:pt x="46170" y="58620"/>
                </a:lnTo>
                <a:lnTo>
                  <a:pt x="46180" y="58610"/>
                </a:lnTo>
                <a:lnTo>
                  <a:pt x="46180" y="58600"/>
                </a:lnTo>
                <a:lnTo>
                  <a:pt x="46180" y="58590"/>
                </a:lnTo>
                <a:lnTo>
                  <a:pt x="46190" y="58580"/>
                </a:lnTo>
                <a:lnTo>
                  <a:pt x="46190" y="58570"/>
                </a:lnTo>
                <a:lnTo>
                  <a:pt x="46190" y="58560"/>
                </a:lnTo>
                <a:lnTo>
                  <a:pt x="46190" y="58550"/>
                </a:lnTo>
                <a:lnTo>
                  <a:pt x="46180" y="58540"/>
                </a:lnTo>
                <a:lnTo>
                  <a:pt x="46170" y="58530"/>
                </a:lnTo>
                <a:lnTo>
                  <a:pt x="46160" y="58530"/>
                </a:lnTo>
                <a:lnTo>
                  <a:pt x="46160" y="58520"/>
                </a:lnTo>
                <a:lnTo>
                  <a:pt x="46150" y="58520"/>
                </a:lnTo>
                <a:lnTo>
                  <a:pt x="46140" y="58510"/>
                </a:lnTo>
                <a:lnTo>
                  <a:pt x="46130" y="58510"/>
                </a:lnTo>
                <a:lnTo>
                  <a:pt x="46130" y="58500"/>
                </a:lnTo>
                <a:lnTo>
                  <a:pt x="46130" y="58490"/>
                </a:lnTo>
                <a:lnTo>
                  <a:pt x="46130" y="58480"/>
                </a:lnTo>
                <a:lnTo>
                  <a:pt x="46120" y="58470"/>
                </a:lnTo>
                <a:lnTo>
                  <a:pt x="46120" y="58460"/>
                </a:lnTo>
                <a:lnTo>
                  <a:pt x="46110" y="58460"/>
                </a:lnTo>
                <a:lnTo>
                  <a:pt x="46110" y="58450"/>
                </a:lnTo>
                <a:lnTo>
                  <a:pt x="46110" y="58440"/>
                </a:lnTo>
                <a:lnTo>
                  <a:pt x="46120" y="58430"/>
                </a:lnTo>
                <a:lnTo>
                  <a:pt x="46110" y="58420"/>
                </a:lnTo>
                <a:lnTo>
                  <a:pt x="46110" y="58410"/>
                </a:lnTo>
                <a:lnTo>
                  <a:pt x="46110" y="58400"/>
                </a:lnTo>
                <a:lnTo>
                  <a:pt x="46100" y="58390"/>
                </a:lnTo>
                <a:lnTo>
                  <a:pt x="46100" y="58380"/>
                </a:lnTo>
                <a:lnTo>
                  <a:pt x="46100" y="58370"/>
                </a:lnTo>
                <a:lnTo>
                  <a:pt x="46090" y="58360"/>
                </a:lnTo>
                <a:lnTo>
                  <a:pt x="46090" y="58350"/>
                </a:lnTo>
                <a:lnTo>
                  <a:pt x="46080" y="58350"/>
                </a:lnTo>
                <a:lnTo>
                  <a:pt x="46080" y="58340"/>
                </a:lnTo>
                <a:lnTo>
                  <a:pt x="46070" y="58330"/>
                </a:lnTo>
                <a:lnTo>
                  <a:pt x="46060" y="58330"/>
                </a:lnTo>
                <a:lnTo>
                  <a:pt x="46050" y="58330"/>
                </a:lnTo>
                <a:lnTo>
                  <a:pt x="46040" y="58330"/>
                </a:lnTo>
                <a:lnTo>
                  <a:pt x="46030" y="58330"/>
                </a:lnTo>
                <a:lnTo>
                  <a:pt x="46020" y="58330"/>
                </a:lnTo>
                <a:lnTo>
                  <a:pt x="46010" y="58320"/>
                </a:lnTo>
                <a:lnTo>
                  <a:pt x="46000" y="58320"/>
                </a:lnTo>
                <a:lnTo>
                  <a:pt x="46000" y="58330"/>
                </a:lnTo>
                <a:lnTo>
                  <a:pt x="45980" y="58320"/>
                </a:lnTo>
                <a:lnTo>
                  <a:pt x="45980" y="58310"/>
                </a:lnTo>
                <a:lnTo>
                  <a:pt x="45980" y="58300"/>
                </a:lnTo>
                <a:lnTo>
                  <a:pt x="45980" y="58290"/>
                </a:lnTo>
                <a:lnTo>
                  <a:pt x="45980" y="58280"/>
                </a:lnTo>
                <a:lnTo>
                  <a:pt x="45970" y="58270"/>
                </a:lnTo>
                <a:lnTo>
                  <a:pt x="45960" y="58270"/>
                </a:lnTo>
                <a:lnTo>
                  <a:pt x="45950" y="58270"/>
                </a:lnTo>
                <a:lnTo>
                  <a:pt x="45930" y="58270"/>
                </a:lnTo>
                <a:lnTo>
                  <a:pt x="45920" y="58270"/>
                </a:lnTo>
                <a:lnTo>
                  <a:pt x="45910" y="58270"/>
                </a:lnTo>
                <a:lnTo>
                  <a:pt x="45900" y="58270"/>
                </a:lnTo>
                <a:lnTo>
                  <a:pt x="45890" y="58260"/>
                </a:lnTo>
                <a:lnTo>
                  <a:pt x="45890" y="58250"/>
                </a:lnTo>
                <a:lnTo>
                  <a:pt x="45880" y="58250"/>
                </a:lnTo>
                <a:lnTo>
                  <a:pt x="45870" y="58240"/>
                </a:lnTo>
                <a:lnTo>
                  <a:pt x="45870" y="58230"/>
                </a:lnTo>
                <a:lnTo>
                  <a:pt x="45860" y="58220"/>
                </a:lnTo>
                <a:lnTo>
                  <a:pt x="45850" y="58220"/>
                </a:lnTo>
                <a:lnTo>
                  <a:pt x="45850" y="58200"/>
                </a:lnTo>
                <a:lnTo>
                  <a:pt x="45850" y="58190"/>
                </a:lnTo>
                <a:lnTo>
                  <a:pt x="45860" y="58180"/>
                </a:lnTo>
                <a:lnTo>
                  <a:pt x="45850" y="58170"/>
                </a:lnTo>
                <a:lnTo>
                  <a:pt x="45850" y="58160"/>
                </a:lnTo>
                <a:lnTo>
                  <a:pt x="45840" y="58150"/>
                </a:lnTo>
                <a:lnTo>
                  <a:pt x="45840" y="58140"/>
                </a:lnTo>
                <a:lnTo>
                  <a:pt x="45840" y="58120"/>
                </a:lnTo>
                <a:lnTo>
                  <a:pt x="45840" y="58110"/>
                </a:lnTo>
                <a:lnTo>
                  <a:pt x="45840" y="58100"/>
                </a:lnTo>
                <a:lnTo>
                  <a:pt x="45840" y="58090"/>
                </a:lnTo>
                <a:lnTo>
                  <a:pt x="45830" y="58090"/>
                </a:lnTo>
                <a:lnTo>
                  <a:pt x="45830" y="58080"/>
                </a:lnTo>
                <a:lnTo>
                  <a:pt x="45820" y="58070"/>
                </a:lnTo>
                <a:lnTo>
                  <a:pt x="45810" y="58070"/>
                </a:lnTo>
                <a:lnTo>
                  <a:pt x="45810" y="58060"/>
                </a:lnTo>
                <a:lnTo>
                  <a:pt x="45800" y="58060"/>
                </a:lnTo>
                <a:lnTo>
                  <a:pt x="45790" y="58060"/>
                </a:lnTo>
                <a:lnTo>
                  <a:pt x="45790" y="58050"/>
                </a:lnTo>
                <a:lnTo>
                  <a:pt x="45780" y="58050"/>
                </a:lnTo>
                <a:lnTo>
                  <a:pt x="45780" y="58040"/>
                </a:lnTo>
                <a:lnTo>
                  <a:pt x="45780" y="58030"/>
                </a:lnTo>
                <a:lnTo>
                  <a:pt x="45770" y="58030"/>
                </a:lnTo>
                <a:lnTo>
                  <a:pt x="45760" y="58020"/>
                </a:lnTo>
                <a:lnTo>
                  <a:pt x="45760" y="58010"/>
                </a:lnTo>
                <a:lnTo>
                  <a:pt x="45750" y="58010"/>
                </a:lnTo>
                <a:lnTo>
                  <a:pt x="45740" y="58010"/>
                </a:lnTo>
                <a:lnTo>
                  <a:pt x="45730" y="58000"/>
                </a:lnTo>
                <a:lnTo>
                  <a:pt x="45720" y="58000"/>
                </a:lnTo>
                <a:lnTo>
                  <a:pt x="45720" y="57990"/>
                </a:lnTo>
                <a:lnTo>
                  <a:pt x="45710" y="57980"/>
                </a:lnTo>
                <a:lnTo>
                  <a:pt x="45710" y="57970"/>
                </a:lnTo>
                <a:lnTo>
                  <a:pt x="45700" y="57960"/>
                </a:lnTo>
                <a:lnTo>
                  <a:pt x="45690" y="57950"/>
                </a:lnTo>
                <a:lnTo>
                  <a:pt x="45690" y="57940"/>
                </a:lnTo>
                <a:lnTo>
                  <a:pt x="45690" y="57930"/>
                </a:lnTo>
                <a:lnTo>
                  <a:pt x="45680" y="57920"/>
                </a:lnTo>
                <a:lnTo>
                  <a:pt x="45670" y="57910"/>
                </a:lnTo>
                <a:lnTo>
                  <a:pt x="45670" y="57900"/>
                </a:lnTo>
                <a:lnTo>
                  <a:pt x="45670" y="57890"/>
                </a:lnTo>
                <a:lnTo>
                  <a:pt x="45660" y="57880"/>
                </a:lnTo>
                <a:lnTo>
                  <a:pt x="45660" y="57870"/>
                </a:lnTo>
                <a:lnTo>
                  <a:pt x="45660" y="57860"/>
                </a:lnTo>
                <a:lnTo>
                  <a:pt x="45650" y="57850"/>
                </a:lnTo>
                <a:lnTo>
                  <a:pt x="45660" y="57840"/>
                </a:lnTo>
                <a:lnTo>
                  <a:pt x="45660" y="57830"/>
                </a:lnTo>
                <a:lnTo>
                  <a:pt x="45670" y="57820"/>
                </a:lnTo>
                <a:lnTo>
                  <a:pt x="45660" y="57820"/>
                </a:lnTo>
                <a:lnTo>
                  <a:pt x="45660" y="57810"/>
                </a:lnTo>
                <a:lnTo>
                  <a:pt x="45660" y="57800"/>
                </a:lnTo>
                <a:lnTo>
                  <a:pt x="45670" y="57790"/>
                </a:lnTo>
                <a:lnTo>
                  <a:pt x="45680" y="57790"/>
                </a:lnTo>
                <a:lnTo>
                  <a:pt x="45690" y="57790"/>
                </a:lnTo>
                <a:lnTo>
                  <a:pt x="45690" y="57780"/>
                </a:lnTo>
                <a:lnTo>
                  <a:pt x="45700" y="57780"/>
                </a:lnTo>
                <a:lnTo>
                  <a:pt x="45680" y="57770"/>
                </a:lnTo>
                <a:lnTo>
                  <a:pt x="45680" y="57760"/>
                </a:lnTo>
                <a:lnTo>
                  <a:pt x="45680" y="57750"/>
                </a:lnTo>
                <a:lnTo>
                  <a:pt x="45680" y="57740"/>
                </a:lnTo>
                <a:lnTo>
                  <a:pt x="45670" y="57730"/>
                </a:lnTo>
                <a:lnTo>
                  <a:pt x="45670" y="57720"/>
                </a:lnTo>
                <a:lnTo>
                  <a:pt x="45660" y="57710"/>
                </a:lnTo>
                <a:lnTo>
                  <a:pt x="45650" y="57700"/>
                </a:lnTo>
                <a:lnTo>
                  <a:pt x="45650" y="57690"/>
                </a:lnTo>
                <a:lnTo>
                  <a:pt x="45640" y="57680"/>
                </a:lnTo>
                <a:lnTo>
                  <a:pt x="45640" y="57670"/>
                </a:lnTo>
                <a:lnTo>
                  <a:pt x="45650" y="57660"/>
                </a:lnTo>
                <a:lnTo>
                  <a:pt x="45640" y="57660"/>
                </a:lnTo>
                <a:lnTo>
                  <a:pt x="45650" y="57650"/>
                </a:lnTo>
                <a:lnTo>
                  <a:pt x="45650" y="57640"/>
                </a:lnTo>
                <a:lnTo>
                  <a:pt x="45640" y="57630"/>
                </a:lnTo>
                <a:lnTo>
                  <a:pt x="45640" y="57620"/>
                </a:lnTo>
                <a:lnTo>
                  <a:pt x="45650" y="57610"/>
                </a:lnTo>
                <a:lnTo>
                  <a:pt x="45660" y="57610"/>
                </a:lnTo>
                <a:lnTo>
                  <a:pt x="45660" y="57600"/>
                </a:lnTo>
                <a:lnTo>
                  <a:pt x="45650" y="57590"/>
                </a:lnTo>
                <a:lnTo>
                  <a:pt x="45660" y="57580"/>
                </a:lnTo>
                <a:lnTo>
                  <a:pt x="45660" y="57570"/>
                </a:lnTo>
                <a:lnTo>
                  <a:pt x="45670" y="57570"/>
                </a:lnTo>
                <a:lnTo>
                  <a:pt x="45670" y="57560"/>
                </a:lnTo>
                <a:lnTo>
                  <a:pt x="45670" y="57540"/>
                </a:lnTo>
                <a:lnTo>
                  <a:pt x="45670" y="57530"/>
                </a:lnTo>
                <a:lnTo>
                  <a:pt x="45670" y="57520"/>
                </a:lnTo>
                <a:lnTo>
                  <a:pt x="45680" y="57510"/>
                </a:lnTo>
                <a:lnTo>
                  <a:pt x="45670" y="57500"/>
                </a:lnTo>
                <a:lnTo>
                  <a:pt x="45660" y="57490"/>
                </a:lnTo>
                <a:lnTo>
                  <a:pt x="45670" y="57480"/>
                </a:lnTo>
                <a:lnTo>
                  <a:pt x="45670" y="57470"/>
                </a:lnTo>
                <a:lnTo>
                  <a:pt x="45670" y="57460"/>
                </a:lnTo>
                <a:lnTo>
                  <a:pt x="45670" y="57450"/>
                </a:lnTo>
                <a:lnTo>
                  <a:pt x="45670" y="57440"/>
                </a:lnTo>
                <a:lnTo>
                  <a:pt x="45680" y="57430"/>
                </a:lnTo>
                <a:lnTo>
                  <a:pt x="45670" y="57420"/>
                </a:lnTo>
                <a:lnTo>
                  <a:pt x="45670" y="57410"/>
                </a:lnTo>
                <a:lnTo>
                  <a:pt x="45670" y="57400"/>
                </a:lnTo>
                <a:lnTo>
                  <a:pt x="45670" y="57390"/>
                </a:lnTo>
                <a:lnTo>
                  <a:pt x="45670" y="57380"/>
                </a:lnTo>
                <a:lnTo>
                  <a:pt x="45670" y="57370"/>
                </a:lnTo>
                <a:lnTo>
                  <a:pt x="45670" y="57360"/>
                </a:lnTo>
                <a:lnTo>
                  <a:pt x="45680" y="57360"/>
                </a:lnTo>
                <a:lnTo>
                  <a:pt x="45680" y="57350"/>
                </a:lnTo>
                <a:lnTo>
                  <a:pt x="45680" y="57340"/>
                </a:lnTo>
                <a:lnTo>
                  <a:pt x="45670" y="57340"/>
                </a:lnTo>
                <a:lnTo>
                  <a:pt x="45660" y="57340"/>
                </a:lnTo>
                <a:lnTo>
                  <a:pt x="45650" y="57330"/>
                </a:lnTo>
                <a:lnTo>
                  <a:pt x="45640" y="57330"/>
                </a:lnTo>
                <a:lnTo>
                  <a:pt x="45630" y="57320"/>
                </a:lnTo>
                <a:lnTo>
                  <a:pt x="45630" y="57310"/>
                </a:lnTo>
                <a:lnTo>
                  <a:pt x="45630" y="57300"/>
                </a:lnTo>
                <a:lnTo>
                  <a:pt x="45630" y="57290"/>
                </a:lnTo>
                <a:lnTo>
                  <a:pt x="45640" y="57290"/>
                </a:lnTo>
                <a:lnTo>
                  <a:pt x="45650" y="57280"/>
                </a:lnTo>
                <a:lnTo>
                  <a:pt x="45640" y="57280"/>
                </a:lnTo>
                <a:lnTo>
                  <a:pt x="45630" y="57270"/>
                </a:lnTo>
                <a:lnTo>
                  <a:pt x="45640" y="57270"/>
                </a:lnTo>
                <a:lnTo>
                  <a:pt x="45650" y="57270"/>
                </a:lnTo>
                <a:lnTo>
                  <a:pt x="45650" y="57260"/>
                </a:lnTo>
                <a:lnTo>
                  <a:pt x="45650" y="57250"/>
                </a:lnTo>
                <a:lnTo>
                  <a:pt x="45640" y="57250"/>
                </a:lnTo>
                <a:lnTo>
                  <a:pt x="45640" y="57240"/>
                </a:lnTo>
                <a:lnTo>
                  <a:pt x="45650" y="57230"/>
                </a:lnTo>
                <a:lnTo>
                  <a:pt x="45660" y="57230"/>
                </a:lnTo>
                <a:lnTo>
                  <a:pt x="45660" y="57220"/>
                </a:lnTo>
                <a:lnTo>
                  <a:pt x="45660" y="57210"/>
                </a:lnTo>
                <a:lnTo>
                  <a:pt x="45660" y="57200"/>
                </a:lnTo>
                <a:lnTo>
                  <a:pt x="45660" y="57190"/>
                </a:lnTo>
                <a:lnTo>
                  <a:pt x="45660" y="57180"/>
                </a:lnTo>
                <a:lnTo>
                  <a:pt x="45660" y="57170"/>
                </a:lnTo>
                <a:lnTo>
                  <a:pt x="45650" y="57160"/>
                </a:lnTo>
                <a:lnTo>
                  <a:pt x="45650" y="57150"/>
                </a:lnTo>
                <a:lnTo>
                  <a:pt x="45650" y="57140"/>
                </a:lnTo>
                <a:lnTo>
                  <a:pt x="45650" y="57130"/>
                </a:lnTo>
                <a:lnTo>
                  <a:pt x="45650" y="57120"/>
                </a:lnTo>
                <a:lnTo>
                  <a:pt x="45640" y="57110"/>
                </a:lnTo>
                <a:lnTo>
                  <a:pt x="45320" y="56360"/>
                </a:lnTo>
                <a:lnTo>
                  <a:pt x="45260" y="56210"/>
                </a:lnTo>
                <a:lnTo>
                  <a:pt x="44900" y="55370"/>
                </a:lnTo>
                <a:lnTo>
                  <a:pt x="44600" y="54670"/>
                </a:lnTo>
                <a:lnTo>
                  <a:pt x="46320" y="56140"/>
                </a:lnTo>
                <a:lnTo>
                  <a:pt x="46330" y="56170"/>
                </a:lnTo>
                <a:lnTo>
                  <a:pt x="46440" y="56260"/>
                </a:lnTo>
                <a:lnTo>
                  <a:pt x="46650" y="56450"/>
                </a:lnTo>
                <a:lnTo>
                  <a:pt x="46780" y="56560"/>
                </a:lnTo>
                <a:lnTo>
                  <a:pt x="46810" y="56580"/>
                </a:lnTo>
                <a:lnTo>
                  <a:pt x="46820" y="56580"/>
                </a:lnTo>
                <a:lnTo>
                  <a:pt x="46830" y="56590"/>
                </a:lnTo>
                <a:lnTo>
                  <a:pt x="46840" y="56590"/>
                </a:lnTo>
                <a:lnTo>
                  <a:pt x="46850" y="56600"/>
                </a:lnTo>
                <a:lnTo>
                  <a:pt x="46860" y="56600"/>
                </a:lnTo>
                <a:lnTo>
                  <a:pt x="46870" y="56610"/>
                </a:lnTo>
                <a:lnTo>
                  <a:pt x="46870" y="56620"/>
                </a:lnTo>
                <a:lnTo>
                  <a:pt x="46890" y="56620"/>
                </a:lnTo>
                <a:lnTo>
                  <a:pt x="46900" y="56620"/>
                </a:lnTo>
                <a:lnTo>
                  <a:pt x="46910" y="56620"/>
                </a:lnTo>
                <a:lnTo>
                  <a:pt x="46920" y="56610"/>
                </a:lnTo>
                <a:lnTo>
                  <a:pt x="46930" y="56600"/>
                </a:lnTo>
                <a:lnTo>
                  <a:pt x="46940" y="56600"/>
                </a:lnTo>
                <a:lnTo>
                  <a:pt x="46950" y="56600"/>
                </a:lnTo>
                <a:lnTo>
                  <a:pt x="46960" y="56610"/>
                </a:lnTo>
                <a:lnTo>
                  <a:pt x="46970" y="56610"/>
                </a:lnTo>
                <a:lnTo>
                  <a:pt x="46970" y="56620"/>
                </a:lnTo>
                <a:lnTo>
                  <a:pt x="46980" y="56630"/>
                </a:lnTo>
                <a:lnTo>
                  <a:pt x="46990" y="56630"/>
                </a:lnTo>
                <a:lnTo>
                  <a:pt x="47000" y="56640"/>
                </a:lnTo>
                <a:lnTo>
                  <a:pt x="47010" y="56640"/>
                </a:lnTo>
                <a:lnTo>
                  <a:pt x="47020" y="56650"/>
                </a:lnTo>
                <a:lnTo>
                  <a:pt x="47030" y="56660"/>
                </a:lnTo>
                <a:lnTo>
                  <a:pt x="47040" y="56670"/>
                </a:lnTo>
                <a:lnTo>
                  <a:pt x="47050" y="56670"/>
                </a:lnTo>
                <a:lnTo>
                  <a:pt x="47060" y="56660"/>
                </a:lnTo>
                <a:lnTo>
                  <a:pt x="47070" y="56660"/>
                </a:lnTo>
                <a:lnTo>
                  <a:pt x="47080" y="56660"/>
                </a:lnTo>
                <a:lnTo>
                  <a:pt x="47090" y="56670"/>
                </a:lnTo>
                <a:lnTo>
                  <a:pt x="47100" y="56680"/>
                </a:lnTo>
                <a:lnTo>
                  <a:pt x="47100" y="56690"/>
                </a:lnTo>
                <a:lnTo>
                  <a:pt x="47100" y="56700"/>
                </a:lnTo>
                <a:lnTo>
                  <a:pt x="47110" y="56700"/>
                </a:lnTo>
                <a:lnTo>
                  <a:pt x="47120" y="56710"/>
                </a:lnTo>
                <a:lnTo>
                  <a:pt x="47130" y="56720"/>
                </a:lnTo>
                <a:lnTo>
                  <a:pt x="47140" y="56720"/>
                </a:lnTo>
                <a:lnTo>
                  <a:pt x="47140" y="56730"/>
                </a:lnTo>
                <a:lnTo>
                  <a:pt x="47160" y="56730"/>
                </a:lnTo>
                <a:lnTo>
                  <a:pt x="47170" y="56740"/>
                </a:lnTo>
                <a:lnTo>
                  <a:pt x="47170" y="56750"/>
                </a:lnTo>
                <a:lnTo>
                  <a:pt x="47180" y="56750"/>
                </a:lnTo>
                <a:lnTo>
                  <a:pt x="47190" y="56760"/>
                </a:lnTo>
                <a:lnTo>
                  <a:pt x="47200" y="56760"/>
                </a:lnTo>
                <a:lnTo>
                  <a:pt x="47210" y="56770"/>
                </a:lnTo>
                <a:lnTo>
                  <a:pt x="47220" y="56780"/>
                </a:lnTo>
                <a:lnTo>
                  <a:pt x="47230" y="56790"/>
                </a:lnTo>
                <a:lnTo>
                  <a:pt x="47240" y="56790"/>
                </a:lnTo>
                <a:lnTo>
                  <a:pt x="47250" y="56790"/>
                </a:lnTo>
                <a:lnTo>
                  <a:pt x="47260" y="56790"/>
                </a:lnTo>
                <a:lnTo>
                  <a:pt x="47270" y="56790"/>
                </a:lnTo>
                <a:lnTo>
                  <a:pt x="47280" y="56790"/>
                </a:lnTo>
                <a:lnTo>
                  <a:pt x="47290" y="56800"/>
                </a:lnTo>
                <a:lnTo>
                  <a:pt x="47300" y="56800"/>
                </a:lnTo>
                <a:lnTo>
                  <a:pt x="47320" y="56800"/>
                </a:lnTo>
                <a:lnTo>
                  <a:pt x="47330" y="56790"/>
                </a:lnTo>
                <a:lnTo>
                  <a:pt x="47340" y="56800"/>
                </a:lnTo>
                <a:lnTo>
                  <a:pt x="47350" y="56810"/>
                </a:lnTo>
                <a:lnTo>
                  <a:pt x="47350" y="56820"/>
                </a:lnTo>
                <a:lnTo>
                  <a:pt x="47360" y="56820"/>
                </a:lnTo>
                <a:lnTo>
                  <a:pt x="47360" y="56830"/>
                </a:lnTo>
                <a:lnTo>
                  <a:pt x="47400" y="56830"/>
                </a:lnTo>
                <a:lnTo>
                  <a:pt x="47410" y="56840"/>
                </a:lnTo>
                <a:lnTo>
                  <a:pt x="47420" y="56840"/>
                </a:lnTo>
                <a:lnTo>
                  <a:pt x="47430" y="56840"/>
                </a:lnTo>
                <a:lnTo>
                  <a:pt x="47440" y="56840"/>
                </a:lnTo>
                <a:lnTo>
                  <a:pt x="47450" y="56840"/>
                </a:lnTo>
                <a:lnTo>
                  <a:pt x="47470" y="56840"/>
                </a:lnTo>
                <a:lnTo>
                  <a:pt x="47480" y="56840"/>
                </a:lnTo>
                <a:lnTo>
                  <a:pt x="47490" y="56830"/>
                </a:lnTo>
                <a:lnTo>
                  <a:pt x="47500" y="56830"/>
                </a:lnTo>
                <a:lnTo>
                  <a:pt x="47510" y="56840"/>
                </a:lnTo>
                <a:lnTo>
                  <a:pt x="47520" y="56860"/>
                </a:lnTo>
                <a:lnTo>
                  <a:pt x="47530" y="56870"/>
                </a:lnTo>
                <a:lnTo>
                  <a:pt x="47540" y="56870"/>
                </a:lnTo>
                <a:lnTo>
                  <a:pt x="47550" y="56880"/>
                </a:lnTo>
                <a:lnTo>
                  <a:pt x="47560" y="56880"/>
                </a:lnTo>
                <a:lnTo>
                  <a:pt x="47560" y="56900"/>
                </a:lnTo>
                <a:lnTo>
                  <a:pt x="47560" y="56910"/>
                </a:lnTo>
                <a:lnTo>
                  <a:pt x="47560" y="56920"/>
                </a:lnTo>
                <a:lnTo>
                  <a:pt x="47560" y="56930"/>
                </a:lnTo>
                <a:lnTo>
                  <a:pt x="47570" y="56940"/>
                </a:lnTo>
                <a:lnTo>
                  <a:pt x="47570" y="56950"/>
                </a:lnTo>
                <a:lnTo>
                  <a:pt x="47580" y="56950"/>
                </a:lnTo>
                <a:lnTo>
                  <a:pt x="47590" y="56960"/>
                </a:lnTo>
                <a:lnTo>
                  <a:pt x="47600" y="56970"/>
                </a:lnTo>
                <a:lnTo>
                  <a:pt x="47610" y="56970"/>
                </a:lnTo>
                <a:lnTo>
                  <a:pt x="47610" y="56980"/>
                </a:lnTo>
                <a:lnTo>
                  <a:pt x="47620" y="56990"/>
                </a:lnTo>
                <a:lnTo>
                  <a:pt x="47630" y="57000"/>
                </a:lnTo>
                <a:lnTo>
                  <a:pt x="47630" y="57010"/>
                </a:lnTo>
                <a:lnTo>
                  <a:pt x="47640" y="57010"/>
                </a:lnTo>
                <a:lnTo>
                  <a:pt x="47650" y="57010"/>
                </a:lnTo>
                <a:lnTo>
                  <a:pt x="47660" y="57020"/>
                </a:lnTo>
                <a:lnTo>
                  <a:pt x="47670" y="57020"/>
                </a:lnTo>
                <a:lnTo>
                  <a:pt x="47670" y="57030"/>
                </a:lnTo>
                <a:lnTo>
                  <a:pt x="47680" y="57040"/>
                </a:lnTo>
                <a:lnTo>
                  <a:pt x="47690" y="57040"/>
                </a:lnTo>
                <a:lnTo>
                  <a:pt x="47700" y="57050"/>
                </a:lnTo>
                <a:lnTo>
                  <a:pt x="47710" y="57050"/>
                </a:lnTo>
                <a:lnTo>
                  <a:pt x="47720" y="57060"/>
                </a:lnTo>
                <a:lnTo>
                  <a:pt x="47730" y="57070"/>
                </a:lnTo>
                <a:lnTo>
                  <a:pt x="47740" y="57080"/>
                </a:lnTo>
                <a:lnTo>
                  <a:pt x="47750" y="57100"/>
                </a:lnTo>
                <a:lnTo>
                  <a:pt x="47760" y="57120"/>
                </a:lnTo>
                <a:lnTo>
                  <a:pt x="47770" y="57130"/>
                </a:lnTo>
                <a:lnTo>
                  <a:pt x="47780" y="57130"/>
                </a:lnTo>
                <a:lnTo>
                  <a:pt x="47790" y="57130"/>
                </a:lnTo>
                <a:lnTo>
                  <a:pt x="47800" y="57130"/>
                </a:lnTo>
                <a:lnTo>
                  <a:pt x="47820" y="57130"/>
                </a:lnTo>
                <a:lnTo>
                  <a:pt x="47830" y="57140"/>
                </a:lnTo>
                <a:lnTo>
                  <a:pt x="47840" y="57150"/>
                </a:lnTo>
                <a:lnTo>
                  <a:pt x="47850" y="57160"/>
                </a:lnTo>
                <a:lnTo>
                  <a:pt x="47860" y="57160"/>
                </a:lnTo>
                <a:lnTo>
                  <a:pt x="47870" y="57160"/>
                </a:lnTo>
                <a:lnTo>
                  <a:pt x="47880" y="57160"/>
                </a:lnTo>
                <a:lnTo>
                  <a:pt x="47890" y="57170"/>
                </a:lnTo>
                <a:lnTo>
                  <a:pt x="47900" y="57170"/>
                </a:lnTo>
                <a:lnTo>
                  <a:pt x="47910" y="57170"/>
                </a:lnTo>
                <a:lnTo>
                  <a:pt x="47920" y="57170"/>
                </a:lnTo>
                <a:lnTo>
                  <a:pt x="47930" y="57170"/>
                </a:lnTo>
                <a:lnTo>
                  <a:pt x="47940" y="57170"/>
                </a:lnTo>
                <a:lnTo>
                  <a:pt x="47950" y="57170"/>
                </a:lnTo>
                <a:lnTo>
                  <a:pt x="47960" y="57180"/>
                </a:lnTo>
                <a:lnTo>
                  <a:pt x="47970" y="57180"/>
                </a:lnTo>
                <a:lnTo>
                  <a:pt x="47980" y="57190"/>
                </a:lnTo>
                <a:lnTo>
                  <a:pt x="47980" y="57200"/>
                </a:lnTo>
                <a:lnTo>
                  <a:pt x="47990" y="57200"/>
                </a:lnTo>
                <a:lnTo>
                  <a:pt x="48000" y="57200"/>
                </a:lnTo>
                <a:lnTo>
                  <a:pt x="48010" y="57210"/>
                </a:lnTo>
                <a:lnTo>
                  <a:pt x="48020" y="57210"/>
                </a:lnTo>
                <a:lnTo>
                  <a:pt x="48030" y="57220"/>
                </a:lnTo>
                <a:lnTo>
                  <a:pt x="48030" y="57230"/>
                </a:lnTo>
                <a:lnTo>
                  <a:pt x="48030" y="57240"/>
                </a:lnTo>
                <a:lnTo>
                  <a:pt x="48040" y="57240"/>
                </a:lnTo>
                <a:lnTo>
                  <a:pt x="48040" y="57250"/>
                </a:lnTo>
                <a:lnTo>
                  <a:pt x="48050" y="57250"/>
                </a:lnTo>
                <a:lnTo>
                  <a:pt x="48060" y="57260"/>
                </a:lnTo>
                <a:lnTo>
                  <a:pt x="48060" y="57270"/>
                </a:lnTo>
                <a:lnTo>
                  <a:pt x="48070" y="57270"/>
                </a:lnTo>
                <a:lnTo>
                  <a:pt x="48080" y="57280"/>
                </a:lnTo>
                <a:lnTo>
                  <a:pt x="48090" y="57280"/>
                </a:lnTo>
                <a:lnTo>
                  <a:pt x="48100" y="57270"/>
                </a:lnTo>
                <a:lnTo>
                  <a:pt x="48110" y="57280"/>
                </a:lnTo>
                <a:lnTo>
                  <a:pt x="48120" y="57280"/>
                </a:lnTo>
                <a:lnTo>
                  <a:pt x="48130" y="57280"/>
                </a:lnTo>
                <a:lnTo>
                  <a:pt x="48140" y="57280"/>
                </a:lnTo>
                <a:lnTo>
                  <a:pt x="48140" y="57290"/>
                </a:lnTo>
                <a:lnTo>
                  <a:pt x="48140" y="57300"/>
                </a:lnTo>
                <a:lnTo>
                  <a:pt x="48150" y="57310"/>
                </a:lnTo>
                <a:lnTo>
                  <a:pt x="48160" y="57310"/>
                </a:lnTo>
                <a:lnTo>
                  <a:pt x="48170" y="57310"/>
                </a:lnTo>
                <a:lnTo>
                  <a:pt x="48180" y="57320"/>
                </a:lnTo>
                <a:lnTo>
                  <a:pt x="48190" y="57320"/>
                </a:lnTo>
                <a:lnTo>
                  <a:pt x="48200" y="57310"/>
                </a:lnTo>
                <a:lnTo>
                  <a:pt x="48210" y="57320"/>
                </a:lnTo>
                <a:lnTo>
                  <a:pt x="48220" y="57320"/>
                </a:lnTo>
                <a:lnTo>
                  <a:pt x="48230" y="57320"/>
                </a:lnTo>
                <a:lnTo>
                  <a:pt x="48240" y="57320"/>
                </a:lnTo>
                <a:lnTo>
                  <a:pt x="48250" y="57330"/>
                </a:lnTo>
                <a:lnTo>
                  <a:pt x="48260" y="57330"/>
                </a:lnTo>
                <a:lnTo>
                  <a:pt x="48270" y="57340"/>
                </a:lnTo>
                <a:lnTo>
                  <a:pt x="48280" y="57340"/>
                </a:lnTo>
                <a:lnTo>
                  <a:pt x="48280" y="57350"/>
                </a:lnTo>
                <a:lnTo>
                  <a:pt x="48280" y="57360"/>
                </a:lnTo>
                <a:lnTo>
                  <a:pt x="48280" y="57370"/>
                </a:lnTo>
                <a:lnTo>
                  <a:pt x="48290" y="57370"/>
                </a:lnTo>
                <a:lnTo>
                  <a:pt x="48300" y="57380"/>
                </a:lnTo>
                <a:lnTo>
                  <a:pt x="48310" y="57380"/>
                </a:lnTo>
                <a:lnTo>
                  <a:pt x="48320" y="57380"/>
                </a:lnTo>
                <a:lnTo>
                  <a:pt x="48330" y="57380"/>
                </a:lnTo>
                <a:lnTo>
                  <a:pt x="48340" y="57380"/>
                </a:lnTo>
                <a:lnTo>
                  <a:pt x="48350" y="57380"/>
                </a:lnTo>
                <a:lnTo>
                  <a:pt x="48350" y="57390"/>
                </a:lnTo>
                <a:lnTo>
                  <a:pt x="48360" y="57390"/>
                </a:lnTo>
                <a:lnTo>
                  <a:pt x="48370" y="57390"/>
                </a:lnTo>
                <a:lnTo>
                  <a:pt x="48380" y="57390"/>
                </a:lnTo>
                <a:lnTo>
                  <a:pt x="48390" y="57380"/>
                </a:lnTo>
                <a:lnTo>
                  <a:pt x="48390" y="57390"/>
                </a:lnTo>
                <a:lnTo>
                  <a:pt x="48410" y="57390"/>
                </a:lnTo>
                <a:lnTo>
                  <a:pt x="48420" y="57390"/>
                </a:lnTo>
                <a:lnTo>
                  <a:pt x="48420" y="57380"/>
                </a:lnTo>
                <a:lnTo>
                  <a:pt x="48420" y="57370"/>
                </a:lnTo>
                <a:lnTo>
                  <a:pt x="48430" y="57360"/>
                </a:lnTo>
                <a:lnTo>
                  <a:pt x="48430" y="57350"/>
                </a:lnTo>
                <a:lnTo>
                  <a:pt x="48440" y="57350"/>
                </a:lnTo>
                <a:lnTo>
                  <a:pt x="48450" y="57350"/>
                </a:lnTo>
                <a:lnTo>
                  <a:pt x="48460" y="57350"/>
                </a:lnTo>
                <a:lnTo>
                  <a:pt x="48470" y="57350"/>
                </a:lnTo>
                <a:lnTo>
                  <a:pt x="48480" y="57340"/>
                </a:lnTo>
                <a:lnTo>
                  <a:pt x="48490" y="57340"/>
                </a:lnTo>
                <a:lnTo>
                  <a:pt x="48500" y="57340"/>
                </a:lnTo>
                <a:lnTo>
                  <a:pt x="48510" y="57340"/>
                </a:lnTo>
                <a:lnTo>
                  <a:pt x="48520" y="57340"/>
                </a:lnTo>
                <a:lnTo>
                  <a:pt x="48530" y="57340"/>
                </a:lnTo>
                <a:lnTo>
                  <a:pt x="48540" y="57350"/>
                </a:lnTo>
                <a:lnTo>
                  <a:pt x="48540" y="57340"/>
                </a:lnTo>
                <a:lnTo>
                  <a:pt x="48550" y="57340"/>
                </a:lnTo>
                <a:lnTo>
                  <a:pt x="48560" y="57340"/>
                </a:lnTo>
                <a:lnTo>
                  <a:pt x="48570" y="57350"/>
                </a:lnTo>
                <a:lnTo>
                  <a:pt x="48580" y="57350"/>
                </a:lnTo>
                <a:lnTo>
                  <a:pt x="48600" y="57350"/>
                </a:lnTo>
                <a:lnTo>
                  <a:pt x="48610" y="57350"/>
                </a:lnTo>
                <a:lnTo>
                  <a:pt x="48620" y="57350"/>
                </a:lnTo>
                <a:lnTo>
                  <a:pt x="48630" y="57360"/>
                </a:lnTo>
                <a:lnTo>
                  <a:pt x="48640" y="57360"/>
                </a:lnTo>
                <a:lnTo>
                  <a:pt x="48640" y="57370"/>
                </a:lnTo>
                <a:lnTo>
                  <a:pt x="48650" y="57380"/>
                </a:lnTo>
                <a:lnTo>
                  <a:pt x="48660" y="57370"/>
                </a:lnTo>
                <a:lnTo>
                  <a:pt x="48680" y="57370"/>
                </a:lnTo>
                <a:lnTo>
                  <a:pt x="48700" y="57370"/>
                </a:lnTo>
                <a:lnTo>
                  <a:pt x="48710" y="57370"/>
                </a:lnTo>
                <a:lnTo>
                  <a:pt x="48720" y="57370"/>
                </a:lnTo>
                <a:lnTo>
                  <a:pt x="48730" y="57370"/>
                </a:lnTo>
                <a:lnTo>
                  <a:pt x="48740" y="57370"/>
                </a:lnTo>
                <a:lnTo>
                  <a:pt x="48750" y="57370"/>
                </a:lnTo>
                <a:lnTo>
                  <a:pt x="48760" y="57360"/>
                </a:lnTo>
                <a:lnTo>
                  <a:pt x="48770" y="57360"/>
                </a:lnTo>
                <a:lnTo>
                  <a:pt x="48780" y="57360"/>
                </a:lnTo>
                <a:lnTo>
                  <a:pt x="48790" y="57350"/>
                </a:lnTo>
                <a:lnTo>
                  <a:pt x="48800" y="57350"/>
                </a:lnTo>
                <a:lnTo>
                  <a:pt x="48810" y="57360"/>
                </a:lnTo>
                <a:lnTo>
                  <a:pt x="48820" y="57360"/>
                </a:lnTo>
                <a:lnTo>
                  <a:pt x="48820" y="57350"/>
                </a:lnTo>
                <a:lnTo>
                  <a:pt x="48830" y="57340"/>
                </a:lnTo>
                <a:lnTo>
                  <a:pt x="48840" y="57340"/>
                </a:lnTo>
                <a:lnTo>
                  <a:pt x="48850" y="57340"/>
                </a:lnTo>
                <a:lnTo>
                  <a:pt x="48860" y="57350"/>
                </a:lnTo>
                <a:lnTo>
                  <a:pt x="48870" y="57350"/>
                </a:lnTo>
                <a:lnTo>
                  <a:pt x="48870" y="57360"/>
                </a:lnTo>
                <a:lnTo>
                  <a:pt x="48880" y="57360"/>
                </a:lnTo>
                <a:lnTo>
                  <a:pt x="48890" y="57350"/>
                </a:lnTo>
                <a:lnTo>
                  <a:pt x="48900" y="57340"/>
                </a:lnTo>
                <a:lnTo>
                  <a:pt x="48910" y="57330"/>
                </a:lnTo>
                <a:lnTo>
                  <a:pt x="48910" y="57320"/>
                </a:lnTo>
                <a:lnTo>
                  <a:pt x="48920" y="57320"/>
                </a:lnTo>
                <a:lnTo>
                  <a:pt x="48940" y="57320"/>
                </a:lnTo>
                <a:lnTo>
                  <a:pt x="48940" y="57310"/>
                </a:lnTo>
                <a:lnTo>
                  <a:pt x="48950" y="57300"/>
                </a:lnTo>
                <a:lnTo>
                  <a:pt x="48960" y="57300"/>
                </a:lnTo>
                <a:lnTo>
                  <a:pt x="48970" y="57300"/>
                </a:lnTo>
                <a:lnTo>
                  <a:pt x="48980" y="57300"/>
                </a:lnTo>
                <a:lnTo>
                  <a:pt x="48990" y="57290"/>
                </a:lnTo>
                <a:lnTo>
                  <a:pt x="49000" y="57280"/>
                </a:lnTo>
                <a:lnTo>
                  <a:pt x="49010" y="57280"/>
                </a:lnTo>
                <a:lnTo>
                  <a:pt x="49010" y="57270"/>
                </a:lnTo>
                <a:lnTo>
                  <a:pt x="49020" y="57270"/>
                </a:lnTo>
                <a:lnTo>
                  <a:pt x="49030" y="57270"/>
                </a:lnTo>
                <a:lnTo>
                  <a:pt x="49040" y="57260"/>
                </a:lnTo>
                <a:lnTo>
                  <a:pt x="49040" y="57250"/>
                </a:lnTo>
                <a:lnTo>
                  <a:pt x="49050" y="57250"/>
                </a:lnTo>
                <a:lnTo>
                  <a:pt x="49050" y="57240"/>
                </a:lnTo>
                <a:lnTo>
                  <a:pt x="49060" y="57230"/>
                </a:lnTo>
                <a:lnTo>
                  <a:pt x="49070" y="57220"/>
                </a:lnTo>
                <a:lnTo>
                  <a:pt x="49080" y="57220"/>
                </a:lnTo>
                <a:lnTo>
                  <a:pt x="49080" y="57210"/>
                </a:lnTo>
                <a:lnTo>
                  <a:pt x="49090" y="57200"/>
                </a:lnTo>
                <a:lnTo>
                  <a:pt x="49100" y="57200"/>
                </a:lnTo>
                <a:lnTo>
                  <a:pt x="49110" y="57200"/>
                </a:lnTo>
                <a:lnTo>
                  <a:pt x="49120" y="57190"/>
                </a:lnTo>
                <a:lnTo>
                  <a:pt x="49120" y="57200"/>
                </a:lnTo>
                <a:lnTo>
                  <a:pt x="49130" y="57200"/>
                </a:lnTo>
                <a:lnTo>
                  <a:pt x="49130" y="57190"/>
                </a:lnTo>
                <a:lnTo>
                  <a:pt x="49140" y="57180"/>
                </a:lnTo>
                <a:lnTo>
                  <a:pt x="49140" y="57190"/>
                </a:lnTo>
                <a:lnTo>
                  <a:pt x="49150" y="57180"/>
                </a:lnTo>
                <a:lnTo>
                  <a:pt x="49160" y="57180"/>
                </a:lnTo>
                <a:lnTo>
                  <a:pt x="49160" y="57170"/>
                </a:lnTo>
                <a:lnTo>
                  <a:pt x="49170" y="57160"/>
                </a:lnTo>
                <a:lnTo>
                  <a:pt x="49170" y="57150"/>
                </a:lnTo>
                <a:lnTo>
                  <a:pt x="49170" y="57140"/>
                </a:lnTo>
                <a:lnTo>
                  <a:pt x="49170" y="57130"/>
                </a:lnTo>
                <a:lnTo>
                  <a:pt x="49170" y="57120"/>
                </a:lnTo>
                <a:lnTo>
                  <a:pt x="49180" y="57120"/>
                </a:lnTo>
                <a:lnTo>
                  <a:pt x="49190" y="57110"/>
                </a:lnTo>
                <a:lnTo>
                  <a:pt x="49200" y="57100"/>
                </a:lnTo>
                <a:lnTo>
                  <a:pt x="49200" y="57090"/>
                </a:lnTo>
                <a:lnTo>
                  <a:pt x="49210" y="57080"/>
                </a:lnTo>
                <a:lnTo>
                  <a:pt x="49220" y="57090"/>
                </a:lnTo>
                <a:lnTo>
                  <a:pt x="49230" y="57080"/>
                </a:lnTo>
                <a:lnTo>
                  <a:pt x="49240" y="57070"/>
                </a:lnTo>
                <a:lnTo>
                  <a:pt x="49240" y="57060"/>
                </a:lnTo>
                <a:lnTo>
                  <a:pt x="49250" y="57060"/>
                </a:lnTo>
                <a:lnTo>
                  <a:pt x="49250" y="57050"/>
                </a:lnTo>
                <a:lnTo>
                  <a:pt x="49260" y="57050"/>
                </a:lnTo>
                <a:lnTo>
                  <a:pt x="49270" y="57060"/>
                </a:lnTo>
                <a:lnTo>
                  <a:pt x="49280" y="57050"/>
                </a:lnTo>
                <a:lnTo>
                  <a:pt x="49280" y="57040"/>
                </a:lnTo>
                <a:lnTo>
                  <a:pt x="49280" y="57030"/>
                </a:lnTo>
                <a:lnTo>
                  <a:pt x="49270" y="57030"/>
                </a:lnTo>
                <a:lnTo>
                  <a:pt x="49270" y="57020"/>
                </a:lnTo>
                <a:lnTo>
                  <a:pt x="49260" y="57020"/>
                </a:lnTo>
                <a:lnTo>
                  <a:pt x="49270" y="57010"/>
                </a:lnTo>
                <a:lnTo>
                  <a:pt x="49280" y="57010"/>
                </a:lnTo>
                <a:lnTo>
                  <a:pt x="49290" y="57000"/>
                </a:lnTo>
                <a:lnTo>
                  <a:pt x="49290" y="56990"/>
                </a:lnTo>
                <a:lnTo>
                  <a:pt x="49290" y="56980"/>
                </a:lnTo>
                <a:lnTo>
                  <a:pt x="49310" y="56990"/>
                </a:lnTo>
                <a:lnTo>
                  <a:pt x="49310" y="56980"/>
                </a:lnTo>
                <a:lnTo>
                  <a:pt x="49320" y="56970"/>
                </a:lnTo>
                <a:lnTo>
                  <a:pt x="49330" y="56970"/>
                </a:lnTo>
                <a:lnTo>
                  <a:pt x="49340" y="56980"/>
                </a:lnTo>
                <a:lnTo>
                  <a:pt x="49350" y="56970"/>
                </a:lnTo>
                <a:lnTo>
                  <a:pt x="49360" y="56980"/>
                </a:lnTo>
                <a:lnTo>
                  <a:pt x="49370" y="56980"/>
                </a:lnTo>
                <a:lnTo>
                  <a:pt x="49380" y="56970"/>
                </a:lnTo>
                <a:lnTo>
                  <a:pt x="49380" y="56980"/>
                </a:lnTo>
                <a:lnTo>
                  <a:pt x="49390" y="56970"/>
                </a:lnTo>
                <a:lnTo>
                  <a:pt x="49400" y="56960"/>
                </a:lnTo>
                <a:lnTo>
                  <a:pt x="49410" y="56960"/>
                </a:lnTo>
                <a:lnTo>
                  <a:pt x="49420" y="56970"/>
                </a:lnTo>
                <a:lnTo>
                  <a:pt x="49430" y="56970"/>
                </a:lnTo>
                <a:lnTo>
                  <a:pt x="49440" y="56960"/>
                </a:lnTo>
                <a:lnTo>
                  <a:pt x="49430" y="56950"/>
                </a:lnTo>
                <a:lnTo>
                  <a:pt x="49430" y="56940"/>
                </a:lnTo>
                <a:lnTo>
                  <a:pt x="49440" y="56940"/>
                </a:lnTo>
                <a:lnTo>
                  <a:pt x="49450" y="56930"/>
                </a:lnTo>
                <a:lnTo>
                  <a:pt x="49450" y="56920"/>
                </a:lnTo>
                <a:lnTo>
                  <a:pt x="49460" y="56910"/>
                </a:lnTo>
                <a:lnTo>
                  <a:pt x="49450" y="56900"/>
                </a:lnTo>
                <a:lnTo>
                  <a:pt x="49460" y="56900"/>
                </a:lnTo>
                <a:lnTo>
                  <a:pt x="49470" y="56890"/>
                </a:lnTo>
                <a:lnTo>
                  <a:pt x="49470" y="56880"/>
                </a:lnTo>
                <a:lnTo>
                  <a:pt x="49480" y="56870"/>
                </a:lnTo>
                <a:lnTo>
                  <a:pt x="49480" y="56860"/>
                </a:lnTo>
                <a:lnTo>
                  <a:pt x="49490" y="56860"/>
                </a:lnTo>
                <a:lnTo>
                  <a:pt x="49490" y="56850"/>
                </a:lnTo>
                <a:lnTo>
                  <a:pt x="49490" y="56840"/>
                </a:lnTo>
                <a:lnTo>
                  <a:pt x="49500" y="56830"/>
                </a:lnTo>
                <a:lnTo>
                  <a:pt x="49510" y="56820"/>
                </a:lnTo>
                <a:lnTo>
                  <a:pt x="49520" y="56820"/>
                </a:lnTo>
                <a:lnTo>
                  <a:pt x="49520" y="56830"/>
                </a:lnTo>
                <a:lnTo>
                  <a:pt x="49530" y="56830"/>
                </a:lnTo>
                <a:lnTo>
                  <a:pt x="49540" y="56820"/>
                </a:lnTo>
                <a:lnTo>
                  <a:pt x="49550" y="56810"/>
                </a:lnTo>
                <a:lnTo>
                  <a:pt x="49560" y="56810"/>
                </a:lnTo>
                <a:lnTo>
                  <a:pt x="49570" y="56800"/>
                </a:lnTo>
                <a:lnTo>
                  <a:pt x="49580" y="56790"/>
                </a:lnTo>
                <a:lnTo>
                  <a:pt x="49590" y="56790"/>
                </a:lnTo>
                <a:lnTo>
                  <a:pt x="49600" y="56780"/>
                </a:lnTo>
                <a:lnTo>
                  <a:pt x="49610" y="56780"/>
                </a:lnTo>
                <a:lnTo>
                  <a:pt x="49620" y="56770"/>
                </a:lnTo>
                <a:lnTo>
                  <a:pt x="49620" y="56760"/>
                </a:lnTo>
                <a:lnTo>
                  <a:pt x="49610" y="56750"/>
                </a:lnTo>
                <a:lnTo>
                  <a:pt x="49610" y="56740"/>
                </a:lnTo>
                <a:lnTo>
                  <a:pt x="49610" y="56730"/>
                </a:lnTo>
                <a:lnTo>
                  <a:pt x="49610" y="56720"/>
                </a:lnTo>
                <a:lnTo>
                  <a:pt x="49610" y="56710"/>
                </a:lnTo>
                <a:lnTo>
                  <a:pt x="49610" y="56700"/>
                </a:lnTo>
                <a:lnTo>
                  <a:pt x="49610" y="56690"/>
                </a:lnTo>
                <a:lnTo>
                  <a:pt x="49610" y="56680"/>
                </a:lnTo>
                <a:lnTo>
                  <a:pt x="49610" y="56670"/>
                </a:lnTo>
                <a:lnTo>
                  <a:pt x="49610" y="56660"/>
                </a:lnTo>
                <a:lnTo>
                  <a:pt x="49620" y="56650"/>
                </a:lnTo>
                <a:lnTo>
                  <a:pt x="49630" y="56640"/>
                </a:lnTo>
                <a:lnTo>
                  <a:pt x="49640" y="56640"/>
                </a:lnTo>
                <a:lnTo>
                  <a:pt x="49650" y="56630"/>
                </a:lnTo>
                <a:lnTo>
                  <a:pt x="49660" y="56630"/>
                </a:lnTo>
                <a:lnTo>
                  <a:pt x="49660" y="56620"/>
                </a:lnTo>
                <a:lnTo>
                  <a:pt x="49660" y="56610"/>
                </a:lnTo>
                <a:lnTo>
                  <a:pt x="49660" y="56600"/>
                </a:lnTo>
                <a:lnTo>
                  <a:pt x="49660" y="56590"/>
                </a:lnTo>
                <a:lnTo>
                  <a:pt x="49660" y="56580"/>
                </a:lnTo>
                <a:lnTo>
                  <a:pt x="49660" y="56570"/>
                </a:lnTo>
                <a:lnTo>
                  <a:pt x="49670" y="56560"/>
                </a:lnTo>
                <a:lnTo>
                  <a:pt x="49670" y="56550"/>
                </a:lnTo>
                <a:lnTo>
                  <a:pt x="49680" y="56550"/>
                </a:lnTo>
                <a:lnTo>
                  <a:pt x="49680" y="56540"/>
                </a:lnTo>
                <a:lnTo>
                  <a:pt x="49680" y="56530"/>
                </a:lnTo>
                <a:lnTo>
                  <a:pt x="49680" y="56520"/>
                </a:lnTo>
                <a:lnTo>
                  <a:pt x="49680" y="56510"/>
                </a:lnTo>
                <a:lnTo>
                  <a:pt x="49680" y="56500"/>
                </a:lnTo>
                <a:lnTo>
                  <a:pt x="49680" y="56490"/>
                </a:lnTo>
                <a:lnTo>
                  <a:pt x="49680" y="56480"/>
                </a:lnTo>
                <a:lnTo>
                  <a:pt x="49690" y="56480"/>
                </a:lnTo>
                <a:lnTo>
                  <a:pt x="49700" y="56470"/>
                </a:lnTo>
                <a:lnTo>
                  <a:pt x="49710" y="56470"/>
                </a:lnTo>
                <a:lnTo>
                  <a:pt x="49720" y="56460"/>
                </a:lnTo>
                <a:lnTo>
                  <a:pt x="49730" y="56460"/>
                </a:lnTo>
                <a:lnTo>
                  <a:pt x="49740" y="56460"/>
                </a:lnTo>
                <a:lnTo>
                  <a:pt x="49750" y="56460"/>
                </a:lnTo>
                <a:lnTo>
                  <a:pt x="49750" y="56450"/>
                </a:lnTo>
                <a:lnTo>
                  <a:pt x="49760" y="56450"/>
                </a:lnTo>
                <a:lnTo>
                  <a:pt x="49770" y="56440"/>
                </a:lnTo>
                <a:lnTo>
                  <a:pt x="49780" y="56440"/>
                </a:lnTo>
                <a:lnTo>
                  <a:pt x="49780" y="56430"/>
                </a:lnTo>
                <a:lnTo>
                  <a:pt x="49790" y="56430"/>
                </a:lnTo>
                <a:lnTo>
                  <a:pt x="49790" y="56420"/>
                </a:lnTo>
                <a:lnTo>
                  <a:pt x="49800" y="56410"/>
                </a:lnTo>
                <a:lnTo>
                  <a:pt x="49810" y="56410"/>
                </a:lnTo>
                <a:lnTo>
                  <a:pt x="49810" y="56420"/>
                </a:lnTo>
                <a:lnTo>
                  <a:pt x="49820" y="56430"/>
                </a:lnTo>
                <a:lnTo>
                  <a:pt x="49820" y="56440"/>
                </a:lnTo>
                <a:lnTo>
                  <a:pt x="49830" y="56440"/>
                </a:lnTo>
                <a:lnTo>
                  <a:pt x="49840" y="56440"/>
                </a:lnTo>
                <a:lnTo>
                  <a:pt x="49840" y="56450"/>
                </a:lnTo>
                <a:lnTo>
                  <a:pt x="49840" y="56470"/>
                </a:lnTo>
                <a:lnTo>
                  <a:pt x="49850" y="56470"/>
                </a:lnTo>
                <a:lnTo>
                  <a:pt x="49850" y="56480"/>
                </a:lnTo>
                <a:lnTo>
                  <a:pt x="49860" y="56480"/>
                </a:lnTo>
                <a:lnTo>
                  <a:pt x="49870" y="56490"/>
                </a:lnTo>
                <a:lnTo>
                  <a:pt x="49870" y="56500"/>
                </a:lnTo>
                <a:lnTo>
                  <a:pt x="49880" y="56500"/>
                </a:lnTo>
                <a:lnTo>
                  <a:pt x="49870" y="56520"/>
                </a:lnTo>
                <a:lnTo>
                  <a:pt x="49870" y="56530"/>
                </a:lnTo>
                <a:lnTo>
                  <a:pt x="49860" y="56540"/>
                </a:lnTo>
                <a:lnTo>
                  <a:pt x="49860" y="56550"/>
                </a:lnTo>
                <a:lnTo>
                  <a:pt x="49860" y="56560"/>
                </a:lnTo>
                <a:lnTo>
                  <a:pt x="49860" y="56570"/>
                </a:lnTo>
                <a:lnTo>
                  <a:pt x="49850" y="56580"/>
                </a:lnTo>
                <a:lnTo>
                  <a:pt x="49840" y="56580"/>
                </a:lnTo>
                <a:lnTo>
                  <a:pt x="49840" y="56590"/>
                </a:lnTo>
                <a:lnTo>
                  <a:pt x="49830" y="56600"/>
                </a:lnTo>
                <a:lnTo>
                  <a:pt x="49830" y="56610"/>
                </a:lnTo>
                <a:lnTo>
                  <a:pt x="49830" y="56630"/>
                </a:lnTo>
                <a:lnTo>
                  <a:pt x="49840" y="56630"/>
                </a:lnTo>
                <a:lnTo>
                  <a:pt x="49850" y="56640"/>
                </a:lnTo>
                <a:lnTo>
                  <a:pt x="49850" y="56650"/>
                </a:lnTo>
                <a:lnTo>
                  <a:pt x="49860" y="56650"/>
                </a:lnTo>
                <a:lnTo>
                  <a:pt x="49870" y="56650"/>
                </a:lnTo>
                <a:lnTo>
                  <a:pt x="49880" y="56650"/>
                </a:lnTo>
                <a:lnTo>
                  <a:pt x="49890" y="56650"/>
                </a:lnTo>
                <a:lnTo>
                  <a:pt x="49890" y="56660"/>
                </a:lnTo>
                <a:lnTo>
                  <a:pt x="49890" y="56670"/>
                </a:lnTo>
                <a:lnTo>
                  <a:pt x="49890" y="56680"/>
                </a:lnTo>
                <a:lnTo>
                  <a:pt x="49880" y="56690"/>
                </a:lnTo>
                <a:lnTo>
                  <a:pt x="49880" y="56700"/>
                </a:lnTo>
                <a:lnTo>
                  <a:pt x="49880" y="56710"/>
                </a:lnTo>
                <a:lnTo>
                  <a:pt x="49880" y="56720"/>
                </a:lnTo>
                <a:lnTo>
                  <a:pt x="49890" y="56720"/>
                </a:lnTo>
                <a:lnTo>
                  <a:pt x="49890" y="56730"/>
                </a:lnTo>
                <a:lnTo>
                  <a:pt x="49890" y="56740"/>
                </a:lnTo>
                <a:lnTo>
                  <a:pt x="49880" y="56750"/>
                </a:lnTo>
                <a:lnTo>
                  <a:pt x="49870" y="56750"/>
                </a:lnTo>
                <a:lnTo>
                  <a:pt x="49860" y="56760"/>
                </a:lnTo>
                <a:lnTo>
                  <a:pt x="49850" y="56760"/>
                </a:lnTo>
                <a:lnTo>
                  <a:pt x="49850" y="56780"/>
                </a:lnTo>
                <a:lnTo>
                  <a:pt x="49840" y="56790"/>
                </a:lnTo>
                <a:lnTo>
                  <a:pt x="49840" y="56800"/>
                </a:lnTo>
                <a:lnTo>
                  <a:pt x="49850" y="56800"/>
                </a:lnTo>
                <a:lnTo>
                  <a:pt x="49850" y="56820"/>
                </a:lnTo>
                <a:lnTo>
                  <a:pt x="49840" y="56830"/>
                </a:lnTo>
                <a:lnTo>
                  <a:pt x="49830" y="56830"/>
                </a:lnTo>
                <a:lnTo>
                  <a:pt x="49830" y="56840"/>
                </a:lnTo>
                <a:lnTo>
                  <a:pt x="49830" y="56870"/>
                </a:lnTo>
                <a:lnTo>
                  <a:pt x="49840" y="56880"/>
                </a:lnTo>
                <a:lnTo>
                  <a:pt x="49850" y="56880"/>
                </a:lnTo>
                <a:lnTo>
                  <a:pt x="49860" y="56880"/>
                </a:lnTo>
                <a:lnTo>
                  <a:pt x="49870" y="56880"/>
                </a:lnTo>
                <a:lnTo>
                  <a:pt x="49890" y="56890"/>
                </a:lnTo>
                <a:lnTo>
                  <a:pt x="49900" y="56890"/>
                </a:lnTo>
                <a:lnTo>
                  <a:pt x="49910" y="56890"/>
                </a:lnTo>
                <a:lnTo>
                  <a:pt x="49920" y="56890"/>
                </a:lnTo>
                <a:lnTo>
                  <a:pt x="49930" y="56900"/>
                </a:lnTo>
                <a:lnTo>
                  <a:pt x="49940" y="56900"/>
                </a:lnTo>
                <a:lnTo>
                  <a:pt x="49940" y="56910"/>
                </a:lnTo>
                <a:lnTo>
                  <a:pt x="49940" y="56920"/>
                </a:lnTo>
                <a:lnTo>
                  <a:pt x="49940" y="56930"/>
                </a:lnTo>
                <a:lnTo>
                  <a:pt x="49930" y="56940"/>
                </a:lnTo>
                <a:lnTo>
                  <a:pt x="49930" y="56950"/>
                </a:lnTo>
                <a:lnTo>
                  <a:pt x="49930" y="56960"/>
                </a:lnTo>
                <a:lnTo>
                  <a:pt x="49930" y="56980"/>
                </a:lnTo>
                <a:lnTo>
                  <a:pt x="49940" y="56980"/>
                </a:lnTo>
                <a:lnTo>
                  <a:pt x="49950" y="56990"/>
                </a:lnTo>
                <a:lnTo>
                  <a:pt x="49960" y="56990"/>
                </a:lnTo>
                <a:lnTo>
                  <a:pt x="49970" y="57000"/>
                </a:lnTo>
                <a:lnTo>
                  <a:pt x="49980" y="57000"/>
                </a:lnTo>
                <a:lnTo>
                  <a:pt x="49990" y="57010"/>
                </a:lnTo>
                <a:lnTo>
                  <a:pt x="50000" y="57020"/>
                </a:lnTo>
                <a:lnTo>
                  <a:pt x="50000" y="57030"/>
                </a:lnTo>
                <a:lnTo>
                  <a:pt x="50000" y="57040"/>
                </a:lnTo>
                <a:lnTo>
                  <a:pt x="50000" y="57050"/>
                </a:lnTo>
                <a:lnTo>
                  <a:pt x="50010" y="57060"/>
                </a:lnTo>
                <a:lnTo>
                  <a:pt x="50020" y="57060"/>
                </a:lnTo>
                <a:lnTo>
                  <a:pt x="50030" y="57060"/>
                </a:lnTo>
                <a:lnTo>
                  <a:pt x="50040" y="57060"/>
                </a:lnTo>
                <a:lnTo>
                  <a:pt x="50050" y="57050"/>
                </a:lnTo>
                <a:lnTo>
                  <a:pt x="50060" y="57050"/>
                </a:lnTo>
                <a:lnTo>
                  <a:pt x="50070" y="57050"/>
                </a:lnTo>
                <a:lnTo>
                  <a:pt x="50080" y="57050"/>
                </a:lnTo>
                <a:lnTo>
                  <a:pt x="50080" y="57060"/>
                </a:lnTo>
                <a:lnTo>
                  <a:pt x="50100" y="57060"/>
                </a:lnTo>
                <a:lnTo>
                  <a:pt x="50110" y="57060"/>
                </a:lnTo>
                <a:lnTo>
                  <a:pt x="50120" y="57060"/>
                </a:lnTo>
                <a:lnTo>
                  <a:pt x="50130" y="57070"/>
                </a:lnTo>
                <a:lnTo>
                  <a:pt x="50130" y="57080"/>
                </a:lnTo>
                <a:lnTo>
                  <a:pt x="50120" y="57090"/>
                </a:lnTo>
                <a:lnTo>
                  <a:pt x="50120" y="57100"/>
                </a:lnTo>
                <a:lnTo>
                  <a:pt x="50110" y="57110"/>
                </a:lnTo>
                <a:lnTo>
                  <a:pt x="50110" y="57120"/>
                </a:lnTo>
                <a:lnTo>
                  <a:pt x="50110" y="57130"/>
                </a:lnTo>
                <a:lnTo>
                  <a:pt x="50120" y="57140"/>
                </a:lnTo>
                <a:lnTo>
                  <a:pt x="50120" y="57150"/>
                </a:lnTo>
                <a:lnTo>
                  <a:pt x="50130" y="57160"/>
                </a:lnTo>
                <a:lnTo>
                  <a:pt x="50140" y="57170"/>
                </a:lnTo>
                <a:lnTo>
                  <a:pt x="50150" y="57170"/>
                </a:lnTo>
                <a:lnTo>
                  <a:pt x="50160" y="57180"/>
                </a:lnTo>
                <a:lnTo>
                  <a:pt x="50170" y="57180"/>
                </a:lnTo>
                <a:lnTo>
                  <a:pt x="50180" y="57180"/>
                </a:lnTo>
                <a:lnTo>
                  <a:pt x="50190" y="57170"/>
                </a:lnTo>
                <a:lnTo>
                  <a:pt x="50190" y="57160"/>
                </a:lnTo>
                <a:lnTo>
                  <a:pt x="50200" y="57160"/>
                </a:lnTo>
                <a:lnTo>
                  <a:pt x="50210" y="57160"/>
                </a:lnTo>
                <a:lnTo>
                  <a:pt x="50220" y="57170"/>
                </a:lnTo>
                <a:lnTo>
                  <a:pt x="50220" y="57180"/>
                </a:lnTo>
                <a:lnTo>
                  <a:pt x="50240" y="57180"/>
                </a:lnTo>
                <a:lnTo>
                  <a:pt x="50250" y="57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