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Elgeyo-Marakwet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Elgeyo-Marakwe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110" y="41460"/>
                </a:moveTo>
                <a:lnTo>
                  <a:pt x="30110" y="41480"/>
                </a:lnTo>
                <a:lnTo>
                  <a:pt x="30110" y="41530"/>
                </a:lnTo>
                <a:lnTo>
                  <a:pt x="30110" y="41550"/>
                </a:lnTo>
                <a:lnTo>
                  <a:pt x="30110" y="41570"/>
                </a:lnTo>
                <a:lnTo>
                  <a:pt x="30100" y="41580"/>
                </a:lnTo>
                <a:lnTo>
                  <a:pt x="30100" y="41620"/>
                </a:lnTo>
                <a:lnTo>
                  <a:pt x="30090" y="41640"/>
                </a:lnTo>
                <a:lnTo>
                  <a:pt x="30080" y="41660"/>
                </a:lnTo>
                <a:lnTo>
                  <a:pt x="30090" y="41670"/>
                </a:lnTo>
                <a:lnTo>
                  <a:pt x="30100" y="41700"/>
                </a:lnTo>
                <a:lnTo>
                  <a:pt x="30090" y="41730"/>
                </a:lnTo>
                <a:lnTo>
                  <a:pt x="30090" y="41760"/>
                </a:lnTo>
                <a:lnTo>
                  <a:pt x="30100" y="41770"/>
                </a:lnTo>
                <a:lnTo>
                  <a:pt x="30110" y="41790"/>
                </a:lnTo>
                <a:lnTo>
                  <a:pt x="30110" y="41820"/>
                </a:lnTo>
                <a:lnTo>
                  <a:pt x="30140" y="41830"/>
                </a:lnTo>
                <a:lnTo>
                  <a:pt x="30150" y="41870"/>
                </a:lnTo>
                <a:lnTo>
                  <a:pt x="30180" y="41880"/>
                </a:lnTo>
                <a:lnTo>
                  <a:pt x="30190" y="41900"/>
                </a:lnTo>
                <a:lnTo>
                  <a:pt x="30190" y="41920"/>
                </a:lnTo>
                <a:lnTo>
                  <a:pt x="30170" y="41960"/>
                </a:lnTo>
                <a:lnTo>
                  <a:pt x="30150" y="41990"/>
                </a:lnTo>
                <a:lnTo>
                  <a:pt x="30130" y="42020"/>
                </a:lnTo>
                <a:lnTo>
                  <a:pt x="30140" y="42050"/>
                </a:lnTo>
                <a:lnTo>
                  <a:pt x="30140" y="42070"/>
                </a:lnTo>
                <a:lnTo>
                  <a:pt x="30140" y="42100"/>
                </a:lnTo>
                <a:lnTo>
                  <a:pt x="30150" y="42110"/>
                </a:lnTo>
                <a:lnTo>
                  <a:pt x="30150" y="42150"/>
                </a:lnTo>
                <a:lnTo>
                  <a:pt x="30130" y="42170"/>
                </a:lnTo>
                <a:lnTo>
                  <a:pt x="30140" y="42210"/>
                </a:lnTo>
                <a:lnTo>
                  <a:pt x="30140" y="42230"/>
                </a:lnTo>
                <a:lnTo>
                  <a:pt x="30160" y="42240"/>
                </a:lnTo>
                <a:lnTo>
                  <a:pt x="30170" y="42270"/>
                </a:lnTo>
                <a:lnTo>
                  <a:pt x="30160" y="42310"/>
                </a:lnTo>
                <a:lnTo>
                  <a:pt x="30130" y="42340"/>
                </a:lnTo>
                <a:lnTo>
                  <a:pt x="30120" y="42360"/>
                </a:lnTo>
                <a:lnTo>
                  <a:pt x="30100" y="42390"/>
                </a:lnTo>
                <a:lnTo>
                  <a:pt x="30110" y="42420"/>
                </a:lnTo>
                <a:lnTo>
                  <a:pt x="30110" y="42450"/>
                </a:lnTo>
                <a:lnTo>
                  <a:pt x="30110" y="42480"/>
                </a:lnTo>
                <a:lnTo>
                  <a:pt x="30120" y="42510"/>
                </a:lnTo>
                <a:lnTo>
                  <a:pt x="30140" y="42520"/>
                </a:lnTo>
                <a:lnTo>
                  <a:pt x="30150" y="42530"/>
                </a:lnTo>
                <a:lnTo>
                  <a:pt x="30150" y="42560"/>
                </a:lnTo>
                <a:lnTo>
                  <a:pt x="30160" y="42580"/>
                </a:lnTo>
                <a:lnTo>
                  <a:pt x="30170" y="42600"/>
                </a:lnTo>
                <a:lnTo>
                  <a:pt x="30160" y="42620"/>
                </a:lnTo>
                <a:lnTo>
                  <a:pt x="30160" y="42650"/>
                </a:lnTo>
                <a:lnTo>
                  <a:pt x="30160" y="42670"/>
                </a:lnTo>
                <a:lnTo>
                  <a:pt x="30170" y="42700"/>
                </a:lnTo>
                <a:lnTo>
                  <a:pt x="30180" y="42720"/>
                </a:lnTo>
                <a:lnTo>
                  <a:pt x="30180" y="42750"/>
                </a:lnTo>
                <a:lnTo>
                  <a:pt x="30180" y="42780"/>
                </a:lnTo>
                <a:lnTo>
                  <a:pt x="30180" y="42810"/>
                </a:lnTo>
                <a:lnTo>
                  <a:pt x="30170" y="42830"/>
                </a:lnTo>
                <a:lnTo>
                  <a:pt x="30170" y="42860"/>
                </a:lnTo>
                <a:lnTo>
                  <a:pt x="30170" y="42890"/>
                </a:lnTo>
                <a:lnTo>
                  <a:pt x="30170" y="42900"/>
                </a:lnTo>
                <a:lnTo>
                  <a:pt x="30170" y="42940"/>
                </a:lnTo>
                <a:lnTo>
                  <a:pt x="30170" y="42960"/>
                </a:lnTo>
                <a:lnTo>
                  <a:pt x="30200" y="42970"/>
                </a:lnTo>
                <a:lnTo>
                  <a:pt x="30210" y="42990"/>
                </a:lnTo>
                <a:lnTo>
                  <a:pt x="30190" y="43010"/>
                </a:lnTo>
                <a:lnTo>
                  <a:pt x="30180" y="43030"/>
                </a:lnTo>
                <a:lnTo>
                  <a:pt x="30180" y="43050"/>
                </a:lnTo>
                <a:lnTo>
                  <a:pt x="30180" y="43060"/>
                </a:lnTo>
                <a:lnTo>
                  <a:pt x="30180" y="43070"/>
                </a:lnTo>
                <a:lnTo>
                  <a:pt x="30180" y="43090"/>
                </a:lnTo>
                <a:lnTo>
                  <a:pt x="30180" y="43120"/>
                </a:lnTo>
                <a:lnTo>
                  <a:pt x="30170" y="43130"/>
                </a:lnTo>
                <a:lnTo>
                  <a:pt x="30160" y="43150"/>
                </a:lnTo>
                <a:lnTo>
                  <a:pt x="30140" y="43180"/>
                </a:lnTo>
                <a:lnTo>
                  <a:pt x="30150" y="43210"/>
                </a:lnTo>
                <a:lnTo>
                  <a:pt x="30140" y="43240"/>
                </a:lnTo>
                <a:lnTo>
                  <a:pt x="30140" y="43250"/>
                </a:lnTo>
                <a:lnTo>
                  <a:pt x="30130" y="43260"/>
                </a:lnTo>
                <a:lnTo>
                  <a:pt x="30120" y="43280"/>
                </a:lnTo>
                <a:lnTo>
                  <a:pt x="30120" y="43290"/>
                </a:lnTo>
                <a:lnTo>
                  <a:pt x="30110" y="43300"/>
                </a:lnTo>
                <a:lnTo>
                  <a:pt x="30110" y="43320"/>
                </a:lnTo>
                <a:lnTo>
                  <a:pt x="30120" y="43350"/>
                </a:lnTo>
                <a:lnTo>
                  <a:pt x="30120" y="43370"/>
                </a:lnTo>
                <a:lnTo>
                  <a:pt x="30110" y="43390"/>
                </a:lnTo>
                <a:lnTo>
                  <a:pt x="30090" y="43410"/>
                </a:lnTo>
                <a:lnTo>
                  <a:pt x="30070" y="43400"/>
                </a:lnTo>
                <a:lnTo>
                  <a:pt x="30060" y="43420"/>
                </a:lnTo>
                <a:lnTo>
                  <a:pt x="30040" y="43440"/>
                </a:lnTo>
                <a:lnTo>
                  <a:pt x="30010" y="43440"/>
                </a:lnTo>
                <a:lnTo>
                  <a:pt x="30000" y="43460"/>
                </a:lnTo>
                <a:lnTo>
                  <a:pt x="30000" y="43470"/>
                </a:lnTo>
                <a:lnTo>
                  <a:pt x="29990" y="43470"/>
                </a:lnTo>
                <a:lnTo>
                  <a:pt x="29990" y="43500"/>
                </a:lnTo>
                <a:lnTo>
                  <a:pt x="29980" y="43530"/>
                </a:lnTo>
                <a:lnTo>
                  <a:pt x="29950" y="43540"/>
                </a:lnTo>
                <a:lnTo>
                  <a:pt x="29940" y="43550"/>
                </a:lnTo>
                <a:lnTo>
                  <a:pt x="29920" y="43550"/>
                </a:lnTo>
                <a:lnTo>
                  <a:pt x="29930" y="43580"/>
                </a:lnTo>
                <a:lnTo>
                  <a:pt x="29930" y="43600"/>
                </a:lnTo>
                <a:lnTo>
                  <a:pt x="29930" y="43610"/>
                </a:lnTo>
                <a:lnTo>
                  <a:pt x="29920" y="43620"/>
                </a:lnTo>
                <a:lnTo>
                  <a:pt x="29920" y="43630"/>
                </a:lnTo>
                <a:lnTo>
                  <a:pt x="29910" y="43650"/>
                </a:lnTo>
                <a:lnTo>
                  <a:pt x="29880" y="43670"/>
                </a:lnTo>
                <a:lnTo>
                  <a:pt x="29880" y="43700"/>
                </a:lnTo>
                <a:lnTo>
                  <a:pt x="29900" y="43730"/>
                </a:lnTo>
                <a:lnTo>
                  <a:pt x="29900" y="43760"/>
                </a:lnTo>
                <a:lnTo>
                  <a:pt x="29900" y="43790"/>
                </a:lnTo>
                <a:lnTo>
                  <a:pt x="29880" y="43810"/>
                </a:lnTo>
                <a:lnTo>
                  <a:pt x="29880" y="43840"/>
                </a:lnTo>
                <a:lnTo>
                  <a:pt x="29860" y="43860"/>
                </a:lnTo>
                <a:lnTo>
                  <a:pt x="29860" y="43870"/>
                </a:lnTo>
                <a:lnTo>
                  <a:pt x="29850" y="43880"/>
                </a:lnTo>
                <a:lnTo>
                  <a:pt x="29850" y="43900"/>
                </a:lnTo>
                <a:lnTo>
                  <a:pt x="29870" y="43920"/>
                </a:lnTo>
                <a:lnTo>
                  <a:pt x="29870" y="43940"/>
                </a:lnTo>
                <a:lnTo>
                  <a:pt x="29850" y="43940"/>
                </a:lnTo>
                <a:lnTo>
                  <a:pt x="29840" y="43940"/>
                </a:lnTo>
                <a:lnTo>
                  <a:pt x="29830" y="43940"/>
                </a:lnTo>
                <a:lnTo>
                  <a:pt x="29830" y="43970"/>
                </a:lnTo>
                <a:lnTo>
                  <a:pt x="29810" y="44000"/>
                </a:lnTo>
                <a:lnTo>
                  <a:pt x="29800" y="44020"/>
                </a:lnTo>
                <a:lnTo>
                  <a:pt x="29760" y="44010"/>
                </a:lnTo>
                <a:lnTo>
                  <a:pt x="29740" y="44040"/>
                </a:lnTo>
                <a:lnTo>
                  <a:pt x="29720" y="44070"/>
                </a:lnTo>
                <a:lnTo>
                  <a:pt x="29690" y="44060"/>
                </a:lnTo>
                <a:lnTo>
                  <a:pt x="29660" y="44070"/>
                </a:lnTo>
                <a:lnTo>
                  <a:pt x="29640" y="44090"/>
                </a:lnTo>
                <a:lnTo>
                  <a:pt x="29630" y="44100"/>
                </a:lnTo>
                <a:lnTo>
                  <a:pt x="29620" y="44110"/>
                </a:lnTo>
                <a:lnTo>
                  <a:pt x="29600" y="44130"/>
                </a:lnTo>
                <a:lnTo>
                  <a:pt x="29610" y="44140"/>
                </a:lnTo>
                <a:lnTo>
                  <a:pt x="29620" y="44160"/>
                </a:lnTo>
                <a:lnTo>
                  <a:pt x="29620" y="44190"/>
                </a:lnTo>
                <a:lnTo>
                  <a:pt x="29610" y="44220"/>
                </a:lnTo>
                <a:lnTo>
                  <a:pt x="29600" y="44240"/>
                </a:lnTo>
                <a:lnTo>
                  <a:pt x="29590" y="44270"/>
                </a:lnTo>
                <a:lnTo>
                  <a:pt x="29580" y="44290"/>
                </a:lnTo>
                <a:lnTo>
                  <a:pt x="29560" y="44290"/>
                </a:lnTo>
                <a:lnTo>
                  <a:pt x="29570" y="44320"/>
                </a:lnTo>
                <a:lnTo>
                  <a:pt x="29550" y="44340"/>
                </a:lnTo>
                <a:lnTo>
                  <a:pt x="29550" y="44360"/>
                </a:lnTo>
                <a:lnTo>
                  <a:pt x="29530" y="44380"/>
                </a:lnTo>
                <a:lnTo>
                  <a:pt x="29540" y="44400"/>
                </a:lnTo>
                <a:lnTo>
                  <a:pt x="29540" y="44410"/>
                </a:lnTo>
                <a:lnTo>
                  <a:pt x="29560" y="44430"/>
                </a:lnTo>
                <a:lnTo>
                  <a:pt x="29570" y="44450"/>
                </a:lnTo>
                <a:lnTo>
                  <a:pt x="29580" y="44480"/>
                </a:lnTo>
                <a:lnTo>
                  <a:pt x="29580" y="44510"/>
                </a:lnTo>
                <a:lnTo>
                  <a:pt x="29550" y="44520"/>
                </a:lnTo>
                <a:lnTo>
                  <a:pt x="29550" y="44550"/>
                </a:lnTo>
                <a:lnTo>
                  <a:pt x="29550" y="44570"/>
                </a:lnTo>
                <a:lnTo>
                  <a:pt x="29560" y="44590"/>
                </a:lnTo>
                <a:lnTo>
                  <a:pt x="29570" y="44610"/>
                </a:lnTo>
                <a:lnTo>
                  <a:pt x="29580" y="44630"/>
                </a:lnTo>
                <a:lnTo>
                  <a:pt x="29570" y="44630"/>
                </a:lnTo>
                <a:lnTo>
                  <a:pt x="29550" y="44640"/>
                </a:lnTo>
                <a:lnTo>
                  <a:pt x="29560" y="44660"/>
                </a:lnTo>
                <a:lnTo>
                  <a:pt x="29550" y="44690"/>
                </a:lnTo>
                <a:lnTo>
                  <a:pt x="29540" y="44710"/>
                </a:lnTo>
                <a:lnTo>
                  <a:pt x="29520" y="44730"/>
                </a:lnTo>
                <a:lnTo>
                  <a:pt x="29500" y="44750"/>
                </a:lnTo>
                <a:lnTo>
                  <a:pt x="29510" y="44790"/>
                </a:lnTo>
                <a:lnTo>
                  <a:pt x="29510" y="44810"/>
                </a:lnTo>
                <a:lnTo>
                  <a:pt x="29520" y="44840"/>
                </a:lnTo>
                <a:lnTo>
                  <a:pt x="29520" y="44850"/>
                </a:lnTo>
                <a:lnTo>
                  <a:pt x="29520" y="44870"/>
                </a:lnTo>
                <a:lnTo>
                  <a:pt x="29520" y="44880"/>
                </a:lnTo>
                <a:lnTo>
                  <a:pt x="29530" y="44910"/>
                </a:lnTo>
                <a:lnTo>
                  <a:pt x="29540" y="44940"/>
                </a:lnTo>
                <a:lnTo>
                  <a:pt x="29550" y="44960"/>
                </a:lnTo>
                <a:lnTo>
                  <a:pt x="29540" y="44980"/>
                </a:lnTo>
                <a:lnTo>
                  <a:pt x="29550" y="45010"/>
                </a:lnTo>
                <a:lnTo>
                  <a:pt x="29560" y="45040"/>
                </a:lnTo>
                <a:lnTo>
                  <a:pt x="29560" y="45070"/>
                </a:lnTo>
                <a:lnTo>
                  <a:pt x="29550" y="45070"/>
                </a:lnTo>
                <a:lnTo>
                  <a:pt x="29540" y="45080"/>
                </a:lnTo>
                <a:lnTo>
                  <a:pt x="29540" y="45110"/>
                </a:lnTo>
                <a:lnTo>
                  <a:pt x="29520" y="45130"/>
                </a:lnTo>
                <a:lnTo>
                  <a:pt x="29500" y="45150"/>
                </a:lnTo>
                <a:lnTo>
                  <a:pt x="29470" y="45140"/>
                </a:lnTo>
                <a:lnTo>
                  <a:pt x="29470" y="45160"/>
                </a:lnTo>
                <a:lnTo>
                  <a:pt x="29470" y="45190"/>
                </a:lnTo>
                <a:lnTo>
                  <a:pt x="29470" y="45220"/>
                </a:lnTo>
                <a:lnTo>
                  <a:pt x="29480" y="45230"/>
                </a:lnTo>
                <a:lnTo>
                  <a:pt x="29480" y="45260"/>
                </a:lnTo>
                <a:lnTo>
                  <a:pt x="29470" y="45280"/>
                </a:lnTo>
                <a:lnTo>
                  <a:pt x="29470" y="45300"/>
                </a:lnTo>
                <a:lnTo>
                  <a:pt x="29460" y="45320"/>
                </a:lnTo>
                <a:lnTo>
                  <a:pt x="29440" y="45340"/>
                </a:lnTo>
                <a:lnTo>
                  <a:pt x="29440" y="45360"/>
                </a:lnTo>
                <a:lnTo>
                  <a:pt x="29440" y="45370"/>
                </a:lnTo>
                <a:lnTo>
                  <a:pt x="29450" y="45380"/>
                </a:lnTo>
                <a:lnTo>
                  <a:pt x="29460" y="45400"/>
                </a:lnTo>
                <a:lnTo>
                  <a:pt x="29470" y="45410"/>
                </a:lnTo>
                <a:lnTo>
                  <a:pt x="29470" y="45420"/>
                </a:lnTo>
                <a:lnTo>
                  <a:pt x="29460" y="45440"/>
                </a:lnTo>
                <a:lnTo>
                  <a:pt x="29460" y="45450"/>
                </a:lnTo>
                <a:lnTo>
                  <a:pt x="29450" y="45450"/>
                </a:lnTo>
                <a:lnTo>
                  <a:pt x="29450" y="45480"/>
                </a:lnTo>
                <a:lnTo>
                  <a:pt x="29440" y="45500"/>
                </a:lnTo>
                <a:lnTo>
                  <a:pt x="29440" y="45530"/>
                </a:lnTo>
                <a:lnTo>
                  <a:pt x="29450" y="45550"/>
                </a:lnTo>
                <a:lnTo>
                  <a:pt x="29450" y="45580"/>
                </a:lnTo>
                <a:lnTo>
                  <a:pt x="29450" y="45590"/>
                </a:lnTo>
                <a:lnTo>
                  <a:pt x="29460" y="45610"/>
                </a:lnTo>
                <a:lnTo>
                  <a:pt x="29460" y="45630"/>
                </a:lnTo>
                <a:lnTo>
                  <a:pt x="29480" y="45640"/>
                </a:lnTo>
                <a:lnTo>
                  <a:pt x="29500" y="45660"/>
                </a:lnTo>
                <a:lnTo>
                  <a:pt x="29530" y="45680"/>
                </a:lnTo>
                <a:lnTo>
                  <a:pt x="29560" y="45690"/>
                </a:lnTo>
                <a:lnTo>
                  <a:pt x="29550" y="45720"/>
                </a:lnTo>
                <a:lnTo>
                  <a:pt x="29580" y="45740"/>
                </a:lnTo>
                <a:lnTo>
                  <a:pt x="29600" y="45750"/>
                </a:lnTo>
                <a:lnTo>
                  <a:pt x="29620" y="45770"/>
                </a:lnTo>
                <a:lnTo>
                  <a:pt x="29600" y="45790"/>
                </a:lnTo>
                <a:lnTo>
                  <a:pt x="29580" y="45810"/>
                </a:lnTo>
                <a:lnTo>
                  <a:pt x="29580" y="45840"/>
                </a:lnTo>
                <a:lnTo>
                  <a:pt x="29580" y="45870"/>
                </a:lnTo>
                <a:lnTo>
                  <a:pt x="29570" y="45890"/>
                </a:lnTo>
                <a:lnTo>
                  <a:pt x="29590" y="45900"/>
                </a:lnTo>
                <a:lnTo>
                  <a:pt x="29610" y="45930"/>
                </a:lnTo>
                <a:lnTo>
                  <a:pt x="29610" y="45960"/>
                </a:lnTo>
                <a:lnTo>
                  <a:pt x="29600" y="45980"/>
                </a:lnTo>
                <a:lnTo>
                  <a:pt x="29580" y="46000"/>
                </a:lnTo>
                <a:lnTo>
                  <a:pt x="29560" y="46020"/>
                </a:lnTo>
                <a:lnTo>
                  <a:pt x="29550" y="46040"/>
                </a:lnTo>
                <a:lnTo>
                  <a:pt x="29540" y="46080"/>
                </a:lnTo>
                <a:lnTo>
                  <a:pt x="29540" y="46120"/>
                </a:lnTo>
                <a:lnTo>
                  <a:pt x="29550" y="46140"/>
                </a:lnTo>
                <a:lnTo>
                  <a:pt x="29540" y="46170"/>
                </a:lnTo>
                <a:lnTo>
                  <a:pt x="29550" y="46190"/>
                </a:lnTo>
                <a:lnTo>
                  <a:pt x="29560" y="46210"/>
                </a:lnTo>
                <a:lnTo>
                  <a:pt x="29560" y="46230"/>
                </a:lnTo>
                <a:lnTo>
                  <a:pt x="29540" y="46250"/>
                </a:lnTo>
                <a:lnTo>
                  <a:pt x="29540" y="46270"/>
                </a:lnTo>
                <a:lnTo>
                  <a:pt x="29540" y="46290"/>
                </a:lnTo>
                <a:lnTo>
                  <a:pt x="29540" y="46320"/>
                </a:lnTo>
                <a:lnTo>
                  <a:pt x="29530" y="46350"/>
                </a:lnTo>
                <a:lnTo>
                  <a:pt x="29510" y="46370"/>
                </a:lnTo>
                <a:lnTo>
                  <a:pt x="29510" y="46390"/>
                </a:lnTo>
                <a:lnTo>
                  <a:pt x="29500" y="46410"/>
                </a:lnTo>
                <a:lnTo>
                  <a:pt x="29490" y="46440"/>
                </a:lnTo>
                <a:lnTo>
                  <a:pt x="29480" y="46470"/>
                </a:lnTo>
                <a:lnTo>
                  <a:pt x="29480" y="46490"/>
                </a:lnTo>
                <a:lnTo>
                  <a:pt x="29470" y="46500"/>
                </a:lnTo>
                <a:lnTo>
                  <a:pt x="29470" y="46530"/>
                </a:lnTo>
                <a:lnTo>
                  <a:pt x="29460" y="46550"/>
                </a:lnTo>
                <a:lnTo>
                  <a:pt x="29460" y="46570"/>
                </a:lnTo>
                <a:lnTo>
                  <a:pt x="29460" y="46580"/>
                </a:lnTo>
                <a:lnTo>
                  <a:pt x="29460" y="46600"/>
                </a:lnTo>
                <a:lnTo>
                  <a:pt x="29460" y="46620"/>
                </a:lnTo>
                <a:lnTo>
                  <a:pt x="29450" y="46630"/>
                </a:lnTo>
                <a:lnTo>
                  <a:pt x="29430" y="46650"/>
                </a:lnTo>
                <a:lnTo>
                  <a:pt x="29410" y="46670"/>
                </a:lnTo>
                <a:lnTo>
                  <a:pt x="29420" y="46700"/>
                </a:lnTo>
                <a:lnTo>
                  <a:pt x="29440" y="46720"/>
                </a:lnTo>
                <a:lnTo>
                  <a:pt x="29440" y="46750"/>
                </a:lnTo>
                <a:lnTo>
                  <a:pt x="29440" y="46760"/>
                </a:lnTo>
                <a:lnTo>
                  <a:pt x="29450" y="46760"/>
                </a:lnTo>
                <a:lnTo>
                  <a:pt x="29470" y="46770"/>
                </a:lnTo>
                <a:lnTo>
                  <a:pt x="29490" y="46790"/>
                </a:lnTo>
                <a:lnTo>
                  <a:pt x="29470" y="46800"/>
                </a:lnTo>
                <a:lnTo>
                  <a:pt x="29480" y="46810"/>
                </a:lnTo>
                <a:lnTo>
                  <a:pt x="29490" y="46820"/>
                </a:lnTo>
                <a:lnTo>
                  <a:pt x="29500" y="46830"/>
                </a:lnTo>
                <a:lnTo>
                  <a:pt x="29510" y="46840"/>
                </a:lnTo>
                <a:lnTo>
                  <a:pt x="29510" y="46850"/>
                </a:lnTo>
                <a:lnTo>
                  <a:pt x="29500" y="46880"/>
                </a:lnTo>
                <a:lnTo>
                  <a:pt x="29520" y="46900"/>
                </a:lnTo>
                <a:lnTo>
                  <a:pt x="29530" y="46920"/>
                </a:lnTo>
                <a:lnTo>
                  <a:pt x="29530" y="46950"/>
                </a:lnTo>
                <a:lnTo>
                  <a:pt x="29530" y="46980"/>
                </a:lnTo>
                <a:lnTo>
                  <a:pt x="29530" y="47000"/>
                </a:lnTo>
                <a:lnTo>
                  <a:pt x="29540" y="47020"/>
                </a:lnTo>
                <a:lnTo>
                  <a:pt x="29530" y="47040"/>
                </a:lnTo>
                <a:lnTo>
                  <a:pt x="29510" y="47070"/>
                </a:lnTo>
                <a:lnTo>
                  <a:pt x="29520" y="47100"/>
                </a:lnTo>
                <a:lnTo>
                  <a:pt x="29500" y="47110"/>
                </a:lnTo>
                <a:lnTo>
                  <a:pt x="29480" y="47120"/>
                </a:lnTo>
                <a:lnTo>
                  <a:pt x="29490" y="47140"/>
                </a:lnTo>
                <a:lnTo>
                  <a:pt x="29460" y="47140"/>
                </a:lnTo>
                <a:lnTo>
                  <a:pt x="29440" y="47150"/>
                </a:lnTo>
                <a:lnTo>
                  <a:pt x="29450" y="47180"/>
                </a:lnTo>
                <a:lnTo>
                  <a:pt x="29460" y="47210"/>
                </a:lnTo>
                <a:lnTo>
                  <a:pt x="29430" y="47220"/>
                </a:lnTo>
                <a:lnTo>
                  <a:pt x="29400" y="47230"/>
                </a:lnTo>
                <a:lnTo>
                  <a:pt x="29370" y="47220"/>
                </a:lnTo>
                <a:lnTo>
                  <a:pt x="29360" y="47240"/>
                </a:lnTo>
                <a:lnTo>
                  <a:pt x="29340" y="47260"/>
                </a:lnTo>
                <a:lnTo>
                  <a:pt x="29310" y="47270"/>
                </a:lnTo>
                <a:lnTo>
                  <a:pt x="29290" y="47270"/>
                </a:lnTo>
                <a:lnTo>
                  <a:pt x="29280" y="47290"/>
                </a:lnTo>
                <a:lnTo>
                  <a:pt x="29270" y="47300"/>
                </a:lnTo>
                <a:lnTo>
                  <a:pt x="29270" y="47310"/>
                </a:lnTo>
                <a:lnTo>
                  <a:pt x="29270" y="47320"/>
                </a:lnTo>
                <a:lnTo>
                  <a:pt x="29270" y="47340"/>
                </a:lnTo>
                <a:lnTo>
                  <a:pt x="29280" y="47370"/>
                </a:lnTo>
                <a:lnTo>
                  <a:pt x="29280" y="47400"/>
                </a:lnTo>
                <a:lnTo>
                  <a:pt x="29280" y="47420"/>
                </a:lnTo>
                <a:lnTo>
                  <a:pt x="29300" y="47430"/>
                </a:lnTo>
                <a:lnTo>
                  <a:pt x="29300" y="47460"/>
                </a:lnTo>
                <a:lnTo>
                  <a:pt x="29300" y="47500"/>
                </a:lnTo>
                <a:lnTo>
                  <a:pt x="29310" y="47520"/>
                </a:lnTo>
                <a:lnTo>
                  <a:pt x="29300" y="47540"/>
                </a:lnTo>
                <a:lnTo>
                  <a:pt x="29290" y="47570"/>
                </a:lnTo>
                <a:lnTo>
                  <a:pt x="29260" y="47590"/>
                </a:lnTo>
                <a:lnTo>
                  <a:pt x="29240" y="47610"/>
                </a:lnTo>
                <a:lnTo>
                  <a:pt x="29230" y="47640"/>
                </a:lnTo>
                <a:lnTo>
                  <a:pt x="29230" y="47670"/>
                </a:lnTo>
                <a:lnTo>
                  <a:pt x="29220" y="47680"/>
                </a:lnTo>
                <a:lnTo>
                  <a:pt x="29210" y="47700"/>
                </a:lnTo>
                <a:lnTo>
                  <a:pt x="29200" y="47730"/>
                </a:lnTo>
                <a:lnTo>
                  <a:pt x="29200" y="47760"/>
                </a:lnTo>
                <a:lnTo>
                  <a:pt x="29210" y="47780"/>
                </a:lnTo>
                <a:lnTo>
                  <a:pt x="29200" y="47800"/>
                </a:lnTo>
                <a:lnTo>
                  <a:pt x="29200" y="47820"/>
                </a:lnTo>
                <a:lnTo>
                  <a:pt x="29210" y="47830"/>
                </a:lnTo>
                <a:lnTo>
                  <a:pt x="29210" y="47840"/>
                </a:lnTo>
                <a:lnTo>
                  <a:pt x="29210" y="47860"/>
                </a:lnTo>
                <a:lnTo>
                  <a:pt x="29210" y="47870"/>
                </a:lnTo>
                <a:lnTo>
                  <a:pt x="29220" y="47900"/>
                </a:lnTo>
                <a:lnTo>
                  <a:pt x="29240" y="47920"/>
                </a:lnTo>
                <a:lnTo>
                  <a:pt x="29260" y="47940"/>
                </a:lnTo>
                <a:lnTo>
                  <a:pt x="29280" y="47960"/>
                </a:lnTo>
                <a:lnTo>
                  <a:pt x="29300" y="47970"/>
                </a:lnTo>
                <a:lnTo>
                  <a:pt x="29310" y="47970"/>
                </a:lnTo>
                <a:lnTo>
                  <a:pt x="29320" y="47980"/>
                </a:lnTo>
                <a:lnTo>
                  <a:pt x="29330" y="48000"/>
                </a:lnTo>
                <a:lnTo>
                  <a:pt x="29340" y="48010"/>
                </a:lnTo>
                <a:lnTo>
                  <a:pt x="29340" y="48030"/>
                </a:lnTo>
                <a:lnTo>
                  <a:pt x="29340" y="48050"/>
                </a:lnTo>
                <a:lnTo>
                  <a:pt x="29350" y="48070"/>
                </a:lnTo>
                <a:lnTo>
                  <a:pt x="29350" y="48100"/>
                </a:lnTo>
                <a:lnTo>
                  <a:pt x="29350" y="48120"/>
                </a:lnTo>
                <a:lnTo>
                  <a:pt x="29350" y="48150"/>
                </a:lnTo>
                <a:lnTo>
                  <a:pt x="29330" y="48180"/>
                </a:lnTo>
                <a:lnTo>
                  <a:pt x="29320" y="48200"/>
                </a:lnTo>
                <a:lnTo>
                  <a:pt x="29300" y="48230"/>
                </a:lnTo>
                <a:lnTo>
                  <a:pt x="29290" y="48240"/>
                </a:lnTo>
                <a:lnTo>
                  <a:pt x="29290" y="48250"/>
                </a:lnTo>
                <a:lnTo>
                  <a:pt x="29280" y="48260"/>
                </a:lnTo>
                <a:lnTo>
                  <a:pt x="29270" y="48280"/>
                </a:lnTo>
                <a:lnTo>
                  <a:pt x="29270" y="48290"/>
                </a:lnTo>
                <a:lnTo>
                  <a:pt x="29260" y="48310"/>
                </a:lnTo>
                <a:lnTo>
                  <a:pt x="29250" y="48320"/>
                </a:lnTo>
                <a:lnTo>
                  <a:pt x="29250" y="48360"/>
                </a:lnTo>
                <a:lnTo>
                  <a:pt x="29260" y="48380"/>
                </a:lnTo>
                <a:lnTo>
                  <a:pt x="29270" y="48420"/>
                </a:lnTo>
                <a:lnTo>
                  <a:pt x="29280" y="48440"/>
                </a:lnTo>
                <a:lnTo>
                  <a:pt x="29270" y="48460"/>
                </a:lnTo>
                <a:lnTo>
                  <a:pt x="29250" y="48490"/>
                </a:lnTo>
                <a:lnTo>
                  <a:pt x="29260" y="48530"/>
                </a:lnTo>
                <a:lnTo>
                  <a:pt x="29270" y="48550"/>
                </a:lnTo>
                <a:lnTo>
                  <a:pt x="29300" y="48570"/>
                </a:lnTo>
                <a:lnTo>
                  <a:pt x="29320" y="48580"/>
                </a:lnTo>
                <a:lnTo>
                  <a:pt x="29330" y="48600"/>
                </a:lnTo>
                <a:lnTo>
                  <a:pt x="29340" y="48630"/>
                </a:lnTo>
                <a:lnTo>
                  <a:pt x="29360" y="48660"/>
                </a:lnTo>
                <a:lnTo>
                  <a:pt x="29340" y="48680"/>
                </a:lnTo>
                <a:lnTo>
                  <a:pt x="29350" y="48700"/>
                </a:lnTo>
                <a:lnTo>
                  <a:pt x="29350" y="48730"/>
                </a:lnTo>
                <a:lnTo>
                  <a:pt x="29360" y="48750"/>
                </a:lnTo>
                <a:lnTo>
                  <a:pt x="29390" y="48760"/>
                </a:lnTo>
                <a:lnTo>
                  <a:pt x="29410" y="48770"/>
                </a:lnTo>
                <a:lnTo>
                  <a:pt x="29440" y="48780"/>
                </a:lnTo>
                <a:lnTo>
                  <a:pt x="29460" y="48800"/>
                </a:lnTo>
                <a:lnTo>
                  <a:pt x="29490" y="48810"/>
                </a:lnTo>
                <a:lnTo>
                  <a:pt x="29510" y="48800"/>
                </a:lnTo>
                <a:lnTo>
                  <a:pt x="29510" y="48840"/>
                </a:lnTo>
                <a:lnTo>
                  <a:pt x="29500" y="48870"/>
                </a:lnTo>
                <a:lnTo>
                  <a:pt x="29530" y="48870"/>
                </a:lnTo>
                <a:lnTo>
                  <a:pt x="29530" y="48890"/>
                </a:lnTo>
                <a:lnTo>
                  <a:pt x="29530" y="48910"/>
                </a:lnTo>
                <a:lnTo>
                  <a:pt x="29520" y="48940"/>
                </a:lnTo>
                <a:lnTo>
                  <a:pt x="29520" y="48970"/>
                </a:lnTo>
                <a:lnTo>
                  <a:pt x="29540" y="49000"/>
                </a:lnTo>
                <a:lnTo>
                  <a:pt x="29560" y="49020"/>
                </a:lnTo>
                <a:lnTo>
                  <a:pt x="29580" y="49040"/>
                </a:lnTo>
                <a:lnTo>
                  <a:pt x="29600" y="49080"/>
                </a:lnTo>
                <a:lnTo>
                  <a:pt x="29620" y="49120"/>
                </a:lnTo>
                <a:lnTo>
                  <a:pt x="29630" y="49140"/>
                </a:lnTo>
                <a:lnTo>
                  <a:pt x="29650" y="49160"/>
                </a:lnTo>
                <a:lnTo>
                  <a:pt x="29650" y="49180"/>
                </a:lnTo>
                <a:lnTo>
                  <a:pt x="29640" y="49210"/>
                </a:lnTo>
                <a:lnTo>
                  <a:pt x="29650" y="49230"/>
                </a:lnTo>
                <a:lnTo>
                  <a:pt x="29650" y="49240"/>
                </a:lnTo>
                <a:lnTo>
                  <a:pt x="29650" y="49250"/>
                </a:lnTo>
                <a:lnTo>
                  <a:pt x="29660" y="49270"/>
                </a:lnTo>
                <a:lnTo>
                  <a:pt x="29670" y="49270"/>
                </a:lnTo>
                <a:lnTo>
                  <a:pt x="29690" y="49280"/>
                </a:lnTo>
                <a:lnTo>
                  <a:pt x="29710" y="49310"/>
                </a:lnTo>
                <a:lnTo>
                  <a:pt x="29710" y="49320"/>
                </a:lnTo>
                <a:lnTo>
                  <a:pt x="29710" y="49330"/>
                </a:lnTo>
                <a:lnTo>
                  <a:pt x="29710" y="49360"/>
                </a:lnTo>
                <a:lnTo>
                  <a:pt x="29710" y="49370"/>
                </a:lnTo>
                <a:lnTo>
                  <a:pt x="29720" y="49400"/>
                </a:lnTo>
                <a:lnTo>
                  <a:pt x="29720" y="49430"/>
                </a:lnTo>
                <a:lnTo>
                  <a:pt x="29710" y="49460"/>
                </a:lnTo>
                <a:lnTo>
                  <a:pt x="29720" y="49480"/>
                </a:lnTo>
                <a:lnTo>
                  <a:pt x="29730" y="49500"/>
                </a:lnTo>
                <a:lnTo>
                  <a:pt x="29750" y="49530"/>
                </a:lnTo>
                <a:lnTo>
                  <a:pt x="29750" y="49550"/>
                </a:lnTo>
                <a:lnTo>
                  <a:pt x="29760" y="49570"/>
                </a:lnTo>
                <a:lnTo>
                  <a:pt x="29780" y="49610"/>
                </a:lnTo>
                <a:lnTo>
                  <a:pt x="29780" y="49630"/>
                </a:lnTo>
                <a:lnTo>
                  <a:pt x="29760" y="49640"/>
                </a:lnTo>
                <a:lnTo>
                  <a:pt x="29740" y="49660"/>
                </a:lnTo>
                <a:lnTo>
                  <a:pt x="29740" y="49670"/>
                </a:lnTo>
                <a:lnTo>
                  <a:pt x="29740" y="49690"/>
                </a:lnTo>
                <a:lnTo>
                  <a:pt x="29730" y="49700"/>
                </a:lnTo>
                <a:lnTo>
                  <a:pt x="29730" y="49710"/>
                </a:lnTo>
                <a:lnTo>
                  <a:pt x="29730" y="49730"/>
                </a:lnTo>
                <a:lnTo>
                  <a:pt x="29750" y="49760"/>
                </a:lnTo>
                <a:lnTo>
                  <a:pt x="29760" y="49780"/>
                </a:lnTo>
                <a:lnTo>
                  <a:pt x="29770" y="49790"/>
                </a:lnTo>
                <a:lnTo>
                  <a:pt x="29770" y="49800"/>
                </a:lnTo>
                <a:lnTo>
                  <a:pt x="29780" y="49820"/>
                </a:lnTo>
                <a:lnTo>
                  <a:pt x="29780" y="49830"/>
                </a:lnTo>
                <a:lnTo>
                  <a:pt x="29790" y="49830"/>
                </a:lnTo>
                <a:lnTo>
                  <a:pt x="29810" y="49830"/>
                </a:lnTo>
                <a:lnTo>
                  <a:pt x="29830" y="49840"/>
                </a:lnTo>
                <a:lnTo>
                  <a:pt x="29830" y="49870"/>
                </a:lnTo>
                <a:lnTo>
                  <a:pt x="29850" y="49900"/>
                </a:lnTo>
                <a:lnTo>
                  <a:pt x="29880" y="49910"/>
                </a:lnTo>
                <a:lnTo>
                  <a:pt x="29900" y="49940"/>
                </a:lnTo>
                <a:lnTo>
                  <a:pt x="29910" y="49940"/>
                </a:lnTo>
                <a:lnTo>
                  <a:pt x="29940" y="49950"/>
                </a:lnTo>
                <a:lnTo>
                  <a:pt x="29960" y="49980"/>
                </a:lnTo>
                <a:lnTo>
                  <a:pt x="29980" y="49970"/>
                </a:lnTo>
                <a:lnTo>
                  <a:pt x="30010" y="49980"/>
                </a:lnTo>
                <a:lnTo>
                  <a:pt x="30020" y="49980"/>
                </a:lnTo>
                <a:lnTo>
                  <a:pt x="30030" y="49990"/>
                </a:lnTo>
                <a:lnTo>
                  <a:pt x="30050" y="50000"/>
                </a:lnTo>
                <a:lnTo>
                  <a:pt x="30070" y="50020"/>
                </a:lnTo>
                <a:lnTo>
                  <a:pt x="30100" y="50030"/>
                </a:lnTo>
                <a:lnTo>
                  <a:pt x="30100" y="50010"/>
                </a:lnTo>
                <a:lnTo>
                  <a:pt x="30110" y="50000"/>
                </a:lnTo>
                <a:lnTo>
                  <a:pt x="30130" y="50030"/>
                </a:lnTo>
                <a:lnTo>
                  <a:pt x="30150" y="50040"/>
                </a:lnTo>
                <a:lnTo>
                  <a:pt x="30170" y="50050"/>
                </a:lnTo>
                <a:lnTo>
                  <a:pt x="30180" y="50050"/>
                </a:lnTo>
                <a:lnTo>
                  <a:pt x="30190" y="50040"/>
                </a:lnTo>
                <a:lnTo>
                  <a:pt x="30200" y="50060"/>
                </a:lnTo>
                <a:lnTo>
                  <a:pt x="30210" y="50090"/>
                </a:lnTo>
                <a:lnTo>
                  <a:pt x="30250" y="50110"/>
                </a:lnTo>
                <a:lnTo>
                  <a:pt x="30290" y="50110"/>
                </a:lnTo>
                <a:lnTo>
                  <a:pt x="30300" y="50120"/>
                </a:lnTo>
                <a:lnTo>
                  <a:pt x="30310" y="50120"/>
                </a:lnTo>
                <a:lnTo>
                  <a:pt x="30310" y="50150"/>
                </a:lnTo>
                <a:lnTo>
                  <a:pt x="30330" y="50170"/>
                </a:lnTo>
                <a:lnTo>
                  <a:pt x="30310" y="50190"/>
                </a:lnTo>
                <a:lnTo>
                  <a:pt x="30300" y="50220"/>
                </a:lnTo>
                <a:lnTo>
                  <a:pt x="30310" y="50230"/>
                </a:lnTo>
                <a:lnTo>
                  <a:pt x="30310" y="50240"/>
                </a:lnTo>
                <a:lnTo>
                  <a:pt x="30330" y="50250"/>
                </a:lnTo>
                <a:lnTo>
                  <a:pt x="30330" y="50270"/>
                </a:lnTo>
                <a:lnTo>
                  <a:pt x="30310" y="50290"/>
                </a:lnTo>
                <a:lnTo>
                  <a:pt x="30310" y="50320"/>
                </a:lnTo>
                <a:lnTo>
                  <a:pt x="30290" y="50350"/>
                </a:lnTo>
                <a:lnTo>
                  <a:pt x="30280" y="50380"/>
                </a:lnTo>
                <a:lnTo>
                  <a:pt x="30280" y="50400"/>
                </a:lnTo>
                <a:lnTo>
                  <a:pt x="30280" y="50430"/>
                </a:lnTo>
                <a:lnTo>
                  <a:pt x="30260" y="50450"/>
                </a:lnTo>
                <a:lnTo>
                  <a:pt x="30240" y="50480"/>
                </a:lnTo>
                <a:lnTo>
                  <a:pt x="30240" y="50510"/>
                </a:lnTo>
                <a:lnTo>
                  <a:pt x="30250" y="50530"/>
                </a:lnTo>
                <a:lnTo>
                  <a:pt x="30250" y="50550"/>
                </a:lnTo>
                <a:lnTo>
                  <a:pt x="30260" y="50580"/>
                </a:lnTo>
                <a:lnTo>
                  <a:pt x="30270" y="50610"/>
                </a:lnTo>
                <a:lnTo>
                  <a:pt x="30260" y="50640"/>
                </a:lnTo>
                <a:lnTo>
                  <a:pt x="30250" y="50680"/>
                </a:lnTo>
                <a:lnTo>
                  <a:pt x="30260" y="50700"/>
                </a:lnTo>
                <a:lnTo>
                  <a:pt x="30260" y="50730"/>
                </a:lnTo>
                <a:lnTo>
                  <a:pt x="30260" y="50760"/>
                </a:lnTo>
                <a:lnTo>
                  <a:pt x="30250" y="50790"/>
                </a:lnTo>
                <a:lnTo>
                  <a:pt x="30250" y="50820"/>
                </a:lnTo>
                <a:lnTo>
                  <a:pt x="30250" y="50830"/>
                </a:lnTo>
                <a:lnTo>
                  <a:pt x="30240" y="50870"/>
                </a:lnTo>
                <a:lnTo>
                  <a:pt x="30250" y="50890"/>
                </a:lnTo>
                <a:lnTo>
                  <a:pt x="30220" y="50910"/>
                </a:lnTo>
                <a:lnTo>
                  <a:pt x="30220" y="50950"/>
                </a:lnTo>
                <a:lnTo>
                  <a:pt x="30210" y="50990"/>
                </a:lnTo>
                <a:lnTo>
                  <a:pt x="30210" y="51010"/>
                </a:lnTo>
                <a:lnTo>
                  <a:pt x="30220" y="51020"/>
                </a:lnTo>
                <a:lnTo>
                  <a:pt x="30230" y="51030"/>
                </a:lnTo>
                <a:lnTo>
                  <a:pt x="30240" y="51040"/>
                </a:lnTo>
                <a:lnTo>
                  <a:pt x="30250" y="51060"/>
                </a:lnTo>
                <a:lnTo>
                  <a:pt x="30260" y="51080"/>
                </a:lnTo>
                <a:lnTo>
                  <a:pt x="30270" y="51100"/>
                </a:lnTo>
                <a:lnTo>
                  <a:pt x="30280" y="51120"/>
                </a:lnTo>
                <a:lnTo>
                  <a:pt x="30290" y="51150"/>
                </a:lnTo>
                <a:lnTo>
                  <a:pt x="30300" y="51170"/>
                </a:lnTo>
                <a:lnTo>
                  <a:pt x="30310" y="51200"/>
                </a:lnTo>
                <a:lnTo>
                  <a:pt x="30320" y="51230"/>
                </a:lnTo>
                <a:lnTo>
                  <a:pt x="30320" y="51250"/>
                </a:lnTo>
                <a:lnTo>
                  <a:pt x="30320" y="51280"/>
                </a:lnTo>
                <a:lnTo>
                  <a:pt x="30330" y="51310"/>
                </a:lnTo>
                <a:lnTo>
                  <a:pt x="30330" y="51340"/>
                </a:lnTo>
                <a:lnTo>
                  <a:pt x="30330" y="51360"/>
                </a:lnTo>
                <a:lnTo>
                  <a:pt x="30330" y="51400"/>
                </a:lnTo>
                <a:lnTo>
                  <a:pt x="30320" y="51410"/>
                </a:lnTo>
                <a:lnTo>
                  <a:pt x="30290" y="51430"/>
                </a:lnTo>
                <a:lnTo>
                  <a:pt x="30280" y="51460"/>
                </a:lnTo>
                <a:lnTo>
                  <a:pt x="30260" y="51470"/>
                </a:lnTo>
                <a:lnTo>
                  <a:pt x="30230" y="51480"/>
                </a:lnTo>
                <a:lnTo>
                  <a:pt x="30210" y="51490"/>
                </a:lnTo>
                <a:lnTo>
                  <a:pt x="30190" y="51500"/>
                </a:lnTo>
                <a:lnTo>
                  <a:pt x="30180" y="51510"/>
                </a:lnTo>
                <a:lnTo>
                  <a:pt x="30160" y="51530"/>
                </a:lnTo>
                <a:lnTo>
                  <a:pt x="30150" y="51550"/>
                </a:lnTo>
                <a:lnTo>
                  <a:pt x="30130" y="51580"/>
                </a:lnTo>
                <a:lnTo>
                  <a:pt x="30110" y="51590"/>
                </a:lnTo>
                <a:lnTo>
                  <a:pt x="30090" y="51610"/>
                </a:lnTo>
                <a:lnTo>
                  <a:pt x="30070" y="51630"/>
                </a:lnTo>
                <a:lnTo>
                  <a:pt x="30070" y="51660"/>
                </a:lnTo>
                <a:lnTo>
                  <a:pt x="30080" y="51690"/>
                </a:lnTo>
                <a:lnTo>
                  <a:pt x="30090" y="51720"/>
                </a:lnTo>
                <a:lnTo>
                  <a:pt x="30070" y="51730"/>
                </a:lnTo>
                <a:lnTo>
                  <a:pt x="30030" y="51740"/>
                </a:lnTo>
                <a:lnTo>
                  <a:pt x="30010" y="51740"/>
                </a:lnTo>
                <a:lnTo>
                  <a:pt x="29960" y="51760"/>
                </a:lnTo>
                <a:lnTo>
                  <a:pt x="29910" y="51770"/>
                </a:lnTo>
                <a:lnTo>
                  <a:pt x="29880" y="51780"/>
                </a:lnTo>
                <a:lnTo>
                  <a:pt x="29860" y="51790"/>
                </a:lnTo>
                <a:lnTo>
                  <a:pt x="29810" y="51800"/>
                </a:lnTo>
                <a:lnTo>
                  <a:pt x="29780" y="51800"/>
                </a:lnTo>
                <a:lnTo>
                  <a:pt x="29740" y="51800"/>
                </a:lnTo>
                <a:lnTo>
                  <a:pt x="29640" y="51800"/>
                </a:lnTo>
                <a:lnTo>
                  <a:pt x="29560" y="51800"/>
                </a:lnTo>
                <a:lnTo>
                  <a:pt x="29430" y="51800"/>
                </a:lnTo>
                <a:lnTo>
                  <a:pt x="29420" y="51790"/>
                </a:lnTo>
                <a:lnTo>
                  <a:pt x="29410" y="51790"/>
                </a:lnTo>
                <a:lnTo>
                  <a:pt x="29340" y="51800"/>
                </a:lnTo>
                <a:lnTo>
                  <a:pt x="29270" y="51800"/>
                </a:lnTo>
                <a:lnTo>
                  <a:pt x="29180" y="51800"/>
                </a:lnTo>
                <a:lnTo>
                  <a:pt x="29120" y="51790"/>
                </a:lnTo>
                <a:lnTo>
                  <a:pt x="29110" y="51780"/>
                </a:lnTo>
                <a:lnTo>
                  <a:pt x="29100" y="51770"/>
                </a:lnTo>
                <a:lnTo>
                  <a:pt x="29090" y="51760"/>
                </a:lnTo>
                <a:lnTo>
                  <a:pt x="29080" y="51760"/>
                </a:lnTo>
                <a:lnTo>
                  <a:pt x="29070" y="51750"/>
                </a:lnTo>
                <a:lnTo>
                  <a:pt x="29070" y="51740"/>
                </a:lnTo>
                <a:lnTo>
                  <a:pt x="29060" y="51730"/>
                </a:lnTo>
                <a:lnTo>
                  <a:pt x="29050" y="51730"/>
                </a:lnTo>
                <a:lnTo>
                  <a:pt x="29050" y="51720"/>
                </a:lnTo>
                <a:lnTo>
                  <a:pt x="29040" y="51710"/>
                </a:lnTo>
                <a:lnTo>
                  <a:pt x="29030" y="51710"/>
                </a:lnTo>
                <a:lnTo>
                  <a:pt x="29020" y="51700"/>
                </a:lnTo>
                <a:lnTo>
                  <a:pt x="29020" y="51690"/>
                </a:lnTo>
                <a:lnTo>
                  <a:pt x="29020" y="51680"/>
                </a:lnTo>
                <a:lnTo>
                  <a:pt x="29010" y="51670"/>
                </a:lnTo>
                <a:lnTo>
                  <a:pt x="29010" y="51660"/>
                </a:lnTo>
                <a:lnTo>
                  <a:pt x="29000" y="51660"/>
                </a:lnTo>
                <a:lnTo>
                  <a:pt x="28960" y="51650"/>
                </a:lnTo>
                <a:lnTo>
                  <a:pt x="28950" y="51650"/>
                </a:lnTo>
                <a:lnTo>
                  <a:pt x="28940" y="51590"/>
                </a:lnTo>
                <a:lnTo>
                  <a:pt x="28940" y="51540"/>
                </a:lnTo>
                <a:lnTo>
                  <a:pt x="28900" y="51560"/>
                </a:lnTo>
                <a:lnTo>
                  <a:pt x="28870" y="51590"/>
                </a:lnTo>
                <a:lnTo>
                  <a:pt x="28830" y="51610"/>
                </a:lnTo>
                <a:lnTo>
                  <a:pt x="28760" y="51610"/>
                </a:lnTo>
                <a:lnTo>
                  <a:pt x="28750" y="51610"/>
                </a:lnTo>
                <a:lnTo>
                  <a:pt x="28700" y="51620"/>
                </a:lnTo>
                <a:lnTo>
                  <a:pt x="28690" y="51620"/>
                </a:lnTo>
                <a:lnTo>
                  <a:pt x="28670" y="51620"/>
                </a:lnTo>
                <a:lnTo>
                  <a:pt x="28640" y="51620"/>
                </a:lnTo>
                <a:lnTo>
                  <a:pt x="28610" y="51620"/>
                </a:lnTo>
                <a:lnTo>
                  <a:pt x="28580" y="51620"/>
                </a:lnTo>
                <a:lnTo>
                  <a:pt x="28510" y="51620"/>
                </a:lnTo>
                <a:lnTo>
                  <a:pt x="28450" y="51620"/>
                </a:lnTo>
                <a:lnTo>
                  <a:pt x="28480" y="51580"/>
                </a:lnTo>
                <a:lnTo>
                  <a:pt x="28490" y="51570"/>
                </a:lnTo>
                <a:lnTo>
                  <a:pt x="28510" y="51550"/>
                </a:lnTo>
                <a:lnTo>
                  <a:pt x="28520" y="51490"/>
                </a:lnTo>
                <a:lnTo>
                  <a:pt x="28540" y="51460"/>
                </a:lnTo>
                <a:lnTo>
                  <a:pt x="28570" y="51410"/>
                </a:lnTo>
                <a:lnTo>
                  <a:pt x="28610" y="51340"/>
                </a:lnTo>
                <a:lnTo>
                  <a:pt x="28640" y="51320"/>
                </a:lnTo>
                <a:lnTo>
                  <a:pt x="28670" y="51320"/>
                </a:lnTo>
                <a:lnTo>
                  <a:pt x="28680" y="51310"/>
                </a:lnTo>
                <a:lnTo>
                  <a:pt x="28690" y="51310"/>
                </a:lnTo>
                <a:lnTo>
                  <a:pt x="28690" y="51300"/>
                </a:lnTo>
                <a:lnTo>
                  <a:pt x="28670" y="51290"/>
                </a:lnTo>
                <a:lnTo>
                  <a:pt x="28660" y="51280"/>
                </a:lnTo>
                <a:lnTo>
                  <a:pt x="28660" y="51270"/>
                </a:lnTo>
                <a:lnTo>
                  <a:pt x="28650" y="51270"/>
                </a:lnTo>
                <a:lnTo>
                  <a:pt x="28640" y="51260"/>
                </a:lnTo>
                <a:lnTo>
                  <a:pt x="28630" y="51270"/>
                </a:lnTo>
                <a:lnTo>
                  <a:pt x="28620" y="51270"/>
                </a:lnTo>
                <a:lnTo>
                  <a:pt x="28610" y="51270"/>
                </a:lnTo>
                <a:lnTo>
                  <a:pt x="28590" y="51260"/>
                </a:lnTo>
                <a:lnTo>
                  <a:pt x="28570" y="51250"/>
                </a:lnTo>
                <a:lnTo>
                  <a:pt x="28550" y="51260"/>
                </a:lnTo>
                <a:lnTo>
                  <a:pt x="28510" y="51260"/>
                </a:lnTo>
                <a:lnTo>
                  <a:pt x="28500" y="51260"/>
                </a:lnTo>
                <a:lnTo>
                  <a:pt x="28490" y="51260"/>
                </a:lnTo>
                <a:lnTo>
                  <a:pt x="28470" y="51270"/>
                </a:lnTo>
                <a:lnTo>
                  <a:pt x="28460" y="51270"/>
                </a:lnTo>
                <a:lnTo>
                  <a:pt x="28450" y="51270"/>
                </a:lnTo>
                <a:lnTo>
                  <a:pt x="28440" y="51270"/>
                </a:lnTo>
                <a:lnTo>
                  <a:pt x="28430" y="51270"/>
                </a:lnTo>
                <a:lnTo>
                  <a:pt x="28420" y="51280"/>
                </a:lnTo>
                <a:lnTo>
                  <a:pt x="28410" y="51280"/>
                </a:lnTo>
                <a:lnTo>
                  <a:pt x="28400" y="51290"/>
                </a:lnTo>
                <a:lnTo>
                  <a:pt x="28390" y="51300"/>
                </a:lnTo>
                <a:lnTo>
                  <a:pt x="28380" y="51300"/>
                </a:lnTo>
                <a:lnTo>
                  <a:pt x="28370" y="51290"/>
                </a:lnTo>
                <a:lnTo>
                  <a:pt x="28360" y="51290"/>
                </a:lnTo>
                <a:lnTo>
                  <a:pt x="28350" y="51280"/>
                </a:lnTo>
                <a:lnTo>
                  <a:pt x="28340" y="51280"/>
                </a:lnTo>
                <a:lnTo>
                  <a:pt x="28340" y="51270"/>
                </a:lnTo>
                <a:lnTo>
                  <a:pt x="28330" y="51260"/>
                </a:lnTo>
                <a:lnTo>
                  <a:pt x="28320" y="51260"/>
                </a:lnTo>
                <a:lnTo>
                  <a:pt x="28310" y="51250"/>
                </a:lnTo>
                <a:lnTo>
                  <a:pt x="28300" y="51250"/>
                </a:lnTo>
                <a:lnTo>
                  <a:pt x="28300" y="51240"/>
                </a:lnTo>
                <a:lnTo>
                  <a:pt x="28290" y="51230"/>
                </a:lnTo>
                <a:lnTo>
                  <a:pt x="28290" y="51220"/>
                </a:lnTo>
                <a:lnTo>
                  <a:pt x="28280" y="51210"/>
                </a:lnTo>
                <a:lnTo>
                  <a:pt x="28280" y="51200"/>
                </a:lnTo>
                <a:lnTo>
                  <a:pt x="28270" y="51190"/>
                </a:lnTo>
                <a:lnTo>
                  <a:pt x="28270" y="51180"/>
                </a:lnTo>
                <a:lnTo>
                  <a:pt x="28260" y="51170"/>
                </a:lnTo>
                <a:lnTo>
                  <a:pt x="28250" y="51160"/>
                </a:lnTo>
                <a:lnTo>
                  <a:pt x="28230" y="51120"/>
                </a:lnTo>
                <a:lnTo>
                  <a:pt x="28230" y="51110"/>
                </a:lnTo>
                <a:lnTo>
                  <a:pt x="28210" y="51090"/>
                </a:lnTo>
                <a:lnTo>
                  <a:pt x="28210" y="51080"/>
                </a:lnTo>
                <a:lnTo>
                  <a:pt x="28200" y="51080"/>
                </a:lnTo>
                <a:lnTo>
                  <a:pt x="28240" y="51040"/>
                </a:lnTo>
                <a:lnTo>
                  <a:pt x="28260" y="51020"/>
                </a:lnTo>
                <a:lnTo>
                  <a:pt x="28280" y="51000"/>
                </a:lnTo>
                <a:lnTo>
                  <a:pt x="28270" y="50980"/>
                </a:lnTo>
                <a:lnTo>
                  <a:pt x="28250" y="50950"/>
                </a:lnTo>
                <a:lnTo>
                  <a:pt x="28300" y="50860"/>
                </a:lnTo>
                <a:lnTo>
                  <a:pt x="28310" y="50840"/>
                </a:lnTo>
                <a:lnTo>
                  <a:pt x="28320" y="50830"/>
                </a:lnTo>
                <a:lnTo>
                  <a:pt x="28330" y="50820"/>
                </a:lnTo>
                <a:lnTo>
                  <a:pt x="28330" y="50810"/>
                </a:lnTo>
                <a:lnTo>
                  <a:pt x="28330" y="50800"/>
                </a:lnTo>
                <a:lnTo>
                  <a:pt x="28330" y="50790"/>
                </a:lnTo>
                <a:lnTo>
                  <a:pt x="28330" y="50780"/>
                </a:lnTo>
                <a:lnTo>
                  <a:pt x="28330" y="50760"/>
                </a:lnTo>
                <a:lnTo>
                  <a:pt x="28330" y="50740"/>
                </a:lnTo>
                <a:lnTo>
                  <a:pt x="28330" y="50730"/>
                </a:lnTo>
                <a:lnTo>
                  <a:pt x="28330" y="50720"/>
                </a:lnTo>
                <a:lnTo>
                  <a:pt x="28320" y="50710"/>
                </a:lnTo>
                <a:lnTo>
                  <a:pt x="28340" y="50690"/>
                </a:lnTo>
                <a:lnTo>
                  <a:pt x="28370" y="50680"/>
                </a:lnTo>
                <a:lnTo>
                  <a:pt x="28360" y="50650"/>
                </a:lnTo>
                <a:lnTo>
                  <a:pt x="28350" y="50650"/>
                </a:lnTo>
                <a:lnTo>
                  <a:pt x="28340" y="50630"/>
                </a:lnTo>
                <a:lnTo>
                  <a:pt x="28330" y="50610"/>
                </a:lnTo>
                <a:lnTo>
                  <a:pt x="28330" y="50600"/>
                </a:lnTo>
                <a:lnTo>
                  <a:pt x="28320" y="50590"/>
                </a:lnTo>
                <a:lnTo>
                  <a:pt x="28320" y="50580"/>
                </a:lnTo>
                <a:lnTo>
                  <a:pt x="28320" y="50570"/>
                </a:lnTo>
                <a:lnTo>
                  <a:pt x="28310" y="50560"/>
                </a:lnTo>
                <a:lnTo>
                  <a:pt x="28310" y="50550"/>
                </a:lnTo>
                <a:lnTo>
                  <a:pt x="28310" y="50540"/>
                </a:lnTo>
                <a:lnTo>
                  <a:pt x="28310" y="50530"/>
                </a:lnTo>
                <a:lnTo>
                  <a:pt x="28300" y="50520"/>
                </a:lnTo>
                <a:lnTo>
                  <a:pt x="28290" y="50510"/>
                </a:lnTo>
                <a:lnTo>
                  <a:pt x="28290" y="50500"/>
                </a:lnTo>
                <a:lnTo>
                  <a:pt x="28340" y="50490"/>
                </a:lnTo>
                <a:lnTo>
                  <a:pt x="28370" y="50490"/>
                </a:lnTo>
                <a:lnTo>
                  <a:pt x="28380" y="50490"/>
                </a:lnTo>
                <a:lnTo>
                  <a:pt x="28390" y="50490"/>
                </a:lnTo>
                <a:lnTo>
                  <a:pt x="28420" y="50490"/>
                </a:lnTo>
                <a:lnTo>
                  <a:pt x="28420" y="50480"/>
                </a:lnTo>
                <a:lnTo>
                  <a:pt x="28430" y="50470"/>
                </a:lnTo>
                <a:lnTo>
                  <a:pt x="28430" y="50460"/>
                </a:lnTo>
                <a:lnTo>
                  <a:pt x="28440" y="50450"/>
                </a:lnTo>
                <a:lnTo>
                  <a:pt x="28450" y="50440"/>
                </a:lnTo>
                <a:lnTo>
                  <a:pt x="28450" y="50430"/>
                </a:lnTo>
                <a:lnTo>
                  <a:pt x="28450" y="50420"/>
                </a:lnTo>
                <a:lnTo>
                  <a:pt x="28450" y="50410"/>
                </a:lnTo>
                <a:lnTo>
                  <a:pt x="28440" y="50400"/>
                </a:lnTo>
                <a:lnTo>
                  <a:pt x="28430" y="50400"/>
                </a:lnTo>
                <a:lnTo>
                  <a:pt x="28420" y="50400"/>
                </a:lnTo>
                <a:lnTo>
                  <a:pt x="28410" y="50400"/>
                </a:lnTo>
                <a:lnTo>
                  <a:pt x="28400" y="50390"/>
                </a:lnTo>
                <a:lnTo>
                  <a:pt x="28390" y="50390"/>
                </a:lnTo>
                <a:lnTo>
                  <a:pt x="28390" y="50380"/>
                </a:lnTo>
                <a:lnTo>
                  <a:pt x="28380" y="50370"/>
                </a:lnTo>
                <a:lnTo>
                  <a:pt x="28380" y="50360"/>
                </a:lnTo>
                <a:lnTo>
                  <a:pt x="28380" y="50350"/>
                </a:lnTo>
                <a:lnTo>
                  <a:pt x="28370" y="50340"/>
                </a:lnTo>
                <a:lnTo>
                  <a:pt x="28370" y="50320"/>
                </a:lnTo>
                <a:lnTo>
                  <a:pt x="28360" y="50310"/>
                </a:lnTo>
                <a:lnTo>
                  <a:pt x="28350" y="50300"/>
                </a:lnTo>
                <a:lnTo>
                  <a:pt x="28340" y="50290"/>
                </a:lnTo>
                <a:lnTo>
                  <a:pt x="28330" y="50280"/>
                </a:lnTo>
                <a:lnTo>
                  <a:pt x="28320" y="50270"/>
                </a:lnTo>
                <a:lnTo>
                  <a:pt x="28320" y="50260"/>
                </a:lnTo>
                <a:lnTo>
                  <a:pt x="28310" y="50250"/>
                </a:lnTo>
                <a:lnTo>
                  <a:pt x="28300" y="50240"/>
                </a:lnTo>
                <a:lnTo>
                  <a:pt x="28300" y="50230"/>
                </a:lnTo>
                <a:lnTo>
                  <a:pt x="28290" y="50220"/>
                </a:lnTo>
                <a:lnTo>
                  <a:pt x="28280" y="50220"/>
                </a:lnTo>
                <a:lnTo>
                  <a:pt x="28270" y="50210"/>
                </a:lnTo>
                <a:lnTo>
                  <a:pt x="28260" y="50210"/>
                </a:lnTo>
                <a:lnTo>
                  <a:pt x="28260" y="50200"/>
                </a:lnTo>
                <a:lnTo>
                  <a:pt x="28250" y="50200"/>
                </a:lnTo>
                <a:lnTo>
                  <a:pt x="28240" y="50190"/>
                </a:lnTo>
                <a:lnTo>
                  <a:pt x="28240" y="50180"/>
                </a:lnTo>
                <a:lnTo>
                  <a:pt x="28230" y="50180"/>
                </a:lnTo>
                <a:lnTo>
                  <a:pt x="28220" y="50170"/>
                </a:lnTo>
                <a:lnTo>
                  <a:pt x="28210" y="50170"/>
                </a:lnTo>
                <a:lnTo>
                  <a:pt x="28200" y="50170"/>
                </a:lnTo>
                <a:lnTo>
                  <a:pt x="28190" y="50170"/>
                </a:lnTo>
                <a:lnTo>
                  <a:pt x="28180" y="50170"/>
                </a:lnTo>
                <a:lnTo>
                  <a:pt x="28170" y="50160"/>
                </a:lnTo>
                <a:lnTo>
                  <a:pt x="28170" y="50150"/>
                </a:lnTo>
                <a:lnTo>
                  <a:pt x="28170" y="50140"/>
                </a:lnTo>
                <a:lnTo>
                  <a:pt x="28170" y="50130"/>
                </a:lnTo>
                <a:lnTo>
                  <a:pt x="28170" y="50110"/>
                </a:lnTo>
                <a:lnTo>
                  <a:pt x="28160" y="50100"/>
                </a:lnTo>
                <a:lnTo>
                  <a:pt x="28160" y="50090"/>
                </a:lnTo>
                <a:lnTo>
                  <a:pt x="28150" y="50080"/>
                </a:lnTo>
                <a:lnTo>
                  <a:pt x="28140" y="50070"/>
                </a:lnTo>
                <a:lnTo>
                  <a:pt x="28130" y="50070"/>
                </a:lnTo>
                <a:lnTo>
                  <a:pt x="28110" y="50060"/>
                </a:lnTo>
                <a:lnTo>
                  <a:pt x="28100" y="50050"/>
                </a:lnTo>
                <a:lnTo>
                  <a:pt x="28090" y="50050"/>
                </a:lnTo>
                <a:lnTo>
                  <a:pt x="28080" y="50040"/>
                </a:lnTo>
                <a:lnTo>
                  <a:pt x="28080" y="50030"/>
                </a:lnTo>
                <a:lnTo>
                  <a:pt x="28070" y="50020"/>
                </a:lnTo>
                <a:lnTo>
                  <a:pt x="28070" y="50010"/>
                </a:lnTo>
                <a:lnTo>
                  <a:pt x="28060" y="50010"/>
                </a:lnTo>
                <a:lnTo>
                  <a:pt x="28050" y="50000"/>
                </a:lnTo>
                <a:lnTo>
                  <a:pt x="28050" y="49990"/>
                </a:lnTo>
                <a:lnTo>
                  <a:pt x="28050" y="49970"/>
                </a:lnTo>
                <a:lnTo>
                  <a:pt x="28050" y="49960"/>
                </a:lnTo>
                <a:lnTo>
                  <a:pt x="28060" y="49950"/>
                </a:lnTo>
                <a:lnTo>
                  <a:pt x="28060" y="49940"/>
                </a:lnTo>
                <a:lnTo>
                  <a:pt x="28060" y="49930"/>
                </a:lnTo>
                <a:lnTo>
                  <a:pt x="28060" y="49920"/>
                </a:lnTo>
                <a:lnTo>
                  <a:pt x="28070" y="49920"/>
                </a:lnTo>
                <a:lnTo>
                  <a:pt x="28100" y="49900"/>
                </a:lnTo>
                <a:lnTo>
                  <a:pt x="28130" y="49880"/>
                </a:lnTo>
                <a:lnTo>
                  <a:pt x="28140" y="49880"/>
                </a:lnTo>
                <a:lnTo>
                  <a:pt x="28150" y="49890"/>
                </a:lnTo>
                <a:lnTo>
                  <a:pt x="28160" y="49900"/>
                </a:lnTo>
                <a:lnTo>
                  <a:pt x="28200" y="49900"/>
                </a:lnTo>
                <a:lnTo>
                  <a:pt x="28210" y="49900"/>
                </a:lnTo>
                <a:lnTo>
                  <a:pt x="28220" y="49900"/>
                </a:lnTo>
                <a:lnTo>
                  <a:pt x="28210" y="49880"/>
                </a:lnTo>
                <a:lnTo>
                  <a:pt x="28200" y="49860"/>
                </a:lnTo>
                <a:lnTo>
                  <a:pt x="28200" y="49850"/>
                </a:lnTo>
                <a:lnTo>
                  <a:pt x="28180" y="49840"/>
                </a:lnTo>
                <a:lnTo>
                  <a:pt x="28150" y="49830"/>
                </a:lnTo>
                <a:lnTo>
                  <a:pt x="28140" y="49820"/>
                </a:lnTo>
                <a:lnTo>
                  <a:pt x="28150" y="49790"/>
                </a:lnTo>
                <a:lnTo>
                  <a:pt x="28160" y="49780"/>
                </a:lnTo>
                <a:lnTo>
                  <a:pt x="28160" y="49770"/>
                </a:lnTo>
                <a:lnTo>
                  <a:pt x="28170" y="49760"/>
                </a:lnTo>
                <a:lnTo>
                  <a:pt x="28180" y="49740"/>
                </a:lnTo>
                <a:lnTo>
                  <a:pt x="28190" y="49730"/>
                </a:lnTo>
                <a:lnTo>
                  <a:pt x="28200" y="49720"/>
                </a:lnTo>
                <a:lnTo>
                  <a:pt x="28210" y="49690"/>
                </a:lnTo>
                <a:lnTo>
                  <a:pt x="28220" y="49680"/>
                </a:lnTo>
                <a:lnTo>
                  <a:pt x="28160" y="49680"/>
                </a:lnTo>
                <a:lnTo>
                  <a:pt x="28170" y="49640"/>
                </a:lnTo>
                <a:lnTo>
                  <a:pt x="28160" y="49600"/>
                </a:lnTo>
                <a:lnTo>
                  <a:pt x="28160" y="49590"/>
                </a:lnTo>
                <a:lnTo>
                  <a:pt x="28160" y="49560"/>
                </a:lnTo>
                <a:lnTo>
                  <a:pt x="28160" y="49540"/>
                </a:lnTo>
                <a:lnTo>
                  <a:pt x="28120" y="49490"/>
                </a:lnTo>
                <a:lnTo>
                  <a:pt x="28110" y="49440"/>
                </a:lnTo>
                <a:lnTo>
                  <a:pt x="28110" y="49430"/>
                </a:lnTo>
                <a:lnTo>
                  <a:pt x="28100" y="49400"/>
                </a:lnTo>
                <a:lnTo>
                  <a:pt x="28100" y="49390"/>
                </a:lnTo>
                <a:lnTo>
                  <a:pt x="28100" y="49380"/>
                </a:lnTo>
                <a:lnTo>
                  <a:pt x="28100" y="49360"/>
                </a:lnTo>
                <a:lnTo>
                  <a:pt x="28090" y="49330"/>
                </a:lnTo>
                <a:lnTo>
                  <a:pt x="28090" y="49320"/>
                </a:lnTo>
                <a:lnTo>
                  <a:pt x="28090" y="49310"/>
                </a:lnTo>
                <a:lnTo>
                  <a:pt x="28090" y="49280"/>
                </a:lnTo>
                <a:lnTo>
                  <a:pt x="28080" y="49280"/>
                </a:lnTo>
                <a:lnTo>
                  <a:pt x="28070" y="49270"/>
                </a:lnTo>
                <a:lnTo>
                  <a:pt x="28060" y="49270"/>
                </a:lnTo>
                <a:lnTo>
                  <a:pt x="28060" y="49260"/>
                </a:lnTo>
                <a:lnTo>
                  <a:pt x="28060" y="49250"/>
                </a:lnTo>
                <a:lnTo>
                  <a:pt x="28050" y="49250"/>
                </a:lnTo>
                <a:lnTo>
                  <a:pt x="28040" y="49240"/>
                </a:lnTo>
                <a:lnTo>
                  <a:pt x="28040" y="49230"/>
                </a:lnTo>
                <a:lnTo>
                  <a:pt x="28030" y="49230"/>
                </a:lnTo>
                <a:lnTo>
                  <a:pt x="28020" y="49230"/>
                </a:lnTo>
                <a:lnTo>
                  <a:pt x="28010" y="49230"/>
                </a:lnTo>
                <a:lnTo>
                  <a:pt x="28000" y="49230"/>
                </a:lnTo>
                <a:lnTo>
                  <a:pt x="27990" y="49230"/>
                </a:lnTo>
                <a:lnTo>
                  <a:pt x="27990" y="49070"/>
                </a:lnTo>
                <a:lnTo>
                  <a:pt x="27990" y="49050"/>
                </a:lnTo>
                <a:lnTo>
                  <a:pt x="27990" y="49020"/>
                </a:lnTo>
                <a:lnTo>
                  <a:pt x="27990" y="49000"/>
                </a:lnTo>
                <a:lnTo>
                  <a:pt x="27990" y="48990"/>
                </a:lnTo>
                <a:lnTo>
                  <a:pt x="27990" y="48980"/>
                </a:lnTo>
                <a:lnTo>
                  <a:pt x="27990" y="48970"/>
                </a:lnTo>
                <a:lnTo>
                  <a:pt x="27990" y="48960"/>
                </a:lnTo>
                <a:lnTo>
                  <a:pt x="27990" y="48950"/>
                </a:lnTo>
                <a:lnTo>
                  <a:pt x="27990" y="48940"/>
                </a:lnTo>
                <a:lnTo>
                  <a:pt x="27990" y="48920"/>
                </a:lnTo>
                <a:lnTo>
                  <a:pt x="27990" y="48900"/>
                </a:lnTo>
                <a:lnTo>
                  <a:pt x="27990" y="48890"/>
                </a:lnTo>
                <a:lnTo>
                  <a:pt x="28000" y="48880"/>
                </a:lnTo>
                <a:lnTo>
                  <a:pt x="28000" y="48870"/>
                </a:lnTo>
                <a:lnTo>
                  <a:pt x="28000" y="48860"/>
                </a:lnTo>
                <a:lnTo>
                  <a:pt x="28000" y="48850"/>
                </a:lnTo>
                <a:lnTo>
                  <a:pt x="28000" y="48810"/>
                </a:lnTo>
                <a:lnTo>
                  <a:pt x="28000" y="48770"/>
                </a:lnTo>
                <a:lnTo>
                  <a:pt x="28020" y="48690"/>
                </a:lnTo>
                <a:lnTo>
                  <a:pt x="28050" y="48570"/>
                </a:lnTo>
                <a:lnTo>
                  <a:pt x="28080" y="48440"/>
                </a:lnTo>
                <a:lnTo>
                  <a:pt x="28110" y="48350"/>
                </a:lnTo>
                <a:lnTo>
                  <a:pt x="28110" y="48340"/>
                </a:lnTo>
                <a:lnTo>
                  <a:pt x="28110" y="48330"/>
                </a:lnTo>
                <a:lnTo>
                  <a:pt x="28130" y="48220"/>
                </a:lnTo>
                <a:lnTo>
                  <a:pt x="28150" y="48110"/>
                </a:lnTo>
                <a:lnTo>
                  <a:pt x="28150" y="48100"/>
                </a:lnTo>
                <a:lnTo>
                  <a:pt x="28160" y="48030"/>
                </a:lnTo>
                <a:lnTo>
                  <a:pt x="28160" y="48020"/>
                </a:lnTo>
                <a:lnTo>
                  <a:pt x="28130" y="47970"/>
                </a:lnTo>
                <a:lnTo>
                  <a:pt x="28130" y="47960"/>
                </a:lnTo>
                <a:lnTo>
                  <a:pt x="28100" y="47910"/>
                </a:lnTo>
                <a:lnTo>
                  <a:pt x="28090" y="47890"/>
                </a:lnTo>
                <a:lnTo>
                  <a:pt x="28080" y="47880"/>
                </a:lnTo>
                <a:lnTo>
                  <a:pt x="28080" y="47870"/>
                </a:lnTo>
                <a:lnTo>
                  <a:pt x="28040" y="47820"/>
                </a:lnTo>
                <a:lnTo>
                  <a:pt x="28020" y="47790"/>
                </a:lnTo>
                <a:lnTo>
                  <a:pt x="28010" y="47760"/>
                </a:lnTo>
                <a:lnTo>
                  <a:pt x="27980" y="47710"/>
                </a:lnTo>
                <a:lnTo>
                  <a:pt x="27970" y="47710"/>
                </a:lnTo>
                <a:lnTo>
                  <a:pt x="27950" y="47660"/>
                </a:lnTo>
                <a:lnTo>
                  <a:pt x="27910" y="47610"/>
                </a:lnTo>
                <a:lnTo>
                  <a:pt x="27870" y="47550"/>
                </a:lnTo>
                <a:lnTo>
                  <a:pt x="27840" y="47510"/>
                </a:lnTo>
                <a:lnTo>
                  <a:pt x="27800" y="47460"/>
                </a:lnTo>
                <a:lnTo>
                  <a:pt x="27780" y="47430"/>
                </a:lnTo>
                <a:lnTo>
                  <a:pt x="27770" y="47410"/>
                </a:lnTo>
                <a:lnTo>
                  <a:pt x="27740" y="47360"/>
                </a:lnTo>
                <a:lnTo>
                  <a:pt x="27720" y="47330"/>
                </a:lnTo>
                <a:lnTo>
                  <a:pt x="27710" y="47300"/>
                </a:lnTo>
                <a:lnTo>
                  <a:pt x="27640" y="47220"/>
                </a:lnTo>
                <a:lnTo>
                  <a:pt x="27570" y="47100"/>
                </a:lnTo>
                <a:lnTo>
                  <a:pt x="27550" y="47060"/>
                </a:lnTo>
                <a:lnTo>
                  <a:pt x="27550" y="47050"/>
                </a:lnTo>
                <a:lnTo>
                  <a:pt x="27550" y="47040"/>
                </a:lnTo>
                <a:lnTo>
                  <a:pt x="27540" y="47030"/>
                </a:lnTo>
                <a:lnTo>
                  <a:pt x="27540" y="47010"/>
                </a:lnTo>
                <a:lnTo>
                  <a:pt x="27590" y="46990"/>
                </a:lnTo>
                <a:lnTo>
                  <a:pt x="27620" y="46990"/>
                </a:lnTo>
                <a:lnTo>
                  <a:pt x="27630" y="46990"/>
                </a:lnTo>
                <a:lnTo>
                  <a:pt x="27640" y="46990"/>
                </a:lnTo>
                <a:lnTo>
                  <a:pt x="27720" y="46990"/>
                </a:lnTo>
                <a:lnTo>
                  <a:pt x="27750" y="46990"/>
                </a:lnTo>
                <a:lnTo>
                  <a:pt x="27790" y="46990"/>
                </a:lnTo>
                <a:lnTo>
                  <a:pt x="27830" y="46990"/>
                </a:lnTo>
                <a:lnTo>
                  <a:pt x="27900" y="46990"/>
                </a:lnTo>
                <a:lnTo>
                  <a:pt x="28020" y="46990"/>
                </a:lnTo>
                <a:lnTo>
                  <a:pt x="28080" y="46990"/>
                </a:lnTo>
                <a:lnTo>
                  <a:pt x="28160" y="46990"/>
                </a:lnTo>
                <a:lnTo>
                  <a:pt x="28210" y="46990"/>
                </a:lnTo>
                <a:lnTo>
                  <a:pt x="28250" y="47000"/>
                </a:lnTo>
                <a:lnTo>
                  <a:pt x="28320" y="47000"/>
                </a:lnTo>
                <a:lnTo>
                  <a:pt x="28350" y="47000"/>
                </a:lnTo>
                <a:lnTo>
                  <a:pt x="28360" y="47000"/>
                </a:lnTo>
                <a:lnTo>
                  <a:pt x="28370" y="47000"/>
                </a:lnTo>
                <a:lnTo>
                  <a:pt x="28380" y="47000"/>
                </a:lnTo>
                <a:lnTo>
                  <a:pt x="28380" y="46980"/>
                </a:lnTo>
                <a:lnTo>
                  <a:pt x="28370" y="46970"/>
                </a:lnTo>
                <a:lnTo>
                  <a:pt x="28370" y="46960"/>
                </a:lnTo>
                <a:lnTo>
                  <a:pt x="28370" y="46950"/>
                </a:lnTo>
                <a:lnTo>
                  <a:pt x="28370" y="46940"/>
                </a:lnTo>
                <a:lnTo>
                  <a:pt x="28380" y="46930"/>
                </a:lnTo>
                <a:lnTo>
                  <a:pt x="28380" y="46920"/>
                </a:lnTo>
                <a:lnTo>
                  <a:pt x="28370" y="46910"/>
                </a:lnTo>
                <a:lnTo>
                  <a:pt x="28360" y="46910"/>
                </a:lnTo>
                <a:lnTo>
                  <a:pt x="28350" y="46900"/>
                </a:lnTo>
                <a:lnTo>
                  <a:pt x="28340" y="46900"/>
                </a:lnTo>
                <a:lnTo>
                  <a:pt x="28330" y="46890"/>
                </a:lnTo>
                <a:lnTo>
                  <a:pt x="28320" y="46890"/>
                </a:lnTo>
                <a:lnTo>
                  <a:pt x="28310" y="46880"/>
                </a:lnTo>
                <a:lnTo>
                  <a:pt x="28310" y="46870"/>
                </a:lnTo>
                <a:lnTo>
                  <a:pt x="28300" y="46860"/>
                </a:lnTo>
                <a:lnTo>
                  <a:pt x="28300" y="46850"/>
                </a:lnTo>
                <a:lnTo>
                  <a:pt x="28290" y="46830"/>
                </a:lnTo>
                <a:lnTo>
                  <a:pt x="28290" y="46820"/>
                </a:lnTo>
                <a:lnTo>
                  <a:pt x="28290" y="46810"/>
                </a:lnTo>
                <a:lnTo>
                  <a:pt x="28290" y="46800"/>
                </a:lnTo>
                <a:lnTo>
                  <a:pt x="28280" y="46790"/>
                </a:lnTo>
                <a:lnTo>
                  <a:pt x="28270" y="46780"/>
                </a:lnTo>
                <a:lnTo>
                  <a:pt x="28270" y="46760"/>
                </a:lnTo>
                <a:lnTo>
                  <a:pt x="28280" y="46720"/>
                </a:lnTo>
                <a:lnTo>
                  <a:pt x="28290" y="46710"/>
                </a:lnTo>
                <a:lnTo>
                  <a:pt x="28290" y="46680"/>
                </a:lnTo>
                <a:lnTo>
                  <a:pt x="28290" y="46670"/>
                </a:lnTo>
                <a:lnTo>
                  <a:pt x="28300" y="46660"/>
                </a:lnTo>
                <a:lnTo>
                  <a:pt x="28300" y="46650"/>
                </a:lnTo>
                <a:lnTo>
                  <a:pt x="28300" y="46640"/>
                </a:lnTo>
                <a:lnTo>
                  <a:pt x="28300" y="46620"/>
                </a:lnTo>
                <a:lnTo>
                  <a:pt x="28310" y="46600"/>
                </a:lnTo>
                <a:lnTo>
                  <a:pt x="28260" y="46590"/>
                </a:lnTo>
                <a:lnTo>
                  <a:pt x="28250" y="46580"/>
                </a:lnTo>
                <a:lnTo>
                  <a:pt x="28250" y="46570"/>
                </a:lnTo>
                <a:lnTo>
                  <a:pt x="28260" y="46560"/>
                </a:lnTo>
                <a:lnTo>
                  <a:pt x="28270" y="46560"/>
                </a:lnTo>
                <a:lnTo>
                  <a:pt x="28280" y="46550"/>
                </a:lnTo>
                <a:lnTo>
                  <a:pt x="28290" y="46560"/>
                </a:lnTo>
                <a:lnTo>
                  <a:pt x="28300" y="46570"/>
                </a:lnTo>
                <a:lnTo>
                  <a:pt x="28310" y="46580"/>
                </a:lnTo>
                <a:lnTo>
                  <a:pt x="28330" y="46530"/>
                </a:lnTo>
                <a:lnTo>
                  <a:pt x="28330" y="46510"/>
                </a:lnTo>
                <a:lnTo>
                  <a:pt x="28330" y="46500"/>
                </a:lnTo>
                <a:lnTo>
                  <a:pt x="28330" y="46490"/>
                </a:lnTo>
                <a:lnTo>
                  <a:pt x="28340" y="46480"/>
                </a:lnTo>
                <a:lnTo>
                  <a:pt x="28350" y="46480"/>
                </a:lnTo>
                <a:lnTo>
                  <a:pt x="28360" y="46460"/>
                </a:lnTo>
                <a:lnTo>
                  <a:pt x="28370" y="46460"/>
                </a:lnTo>
                <a:lnTo>
                  <a:pt x="28370" y="46450"/>
                </a:lnTo>
                <a:lnTo>
                  <a:pt x="28380" y="46440"/>
                </a:lnTo>
                <a:lnTo>
                  <a:pt x="28390" y="46430"/>
                </a:lnTo>
                <a:lnTo>
                  <a:pt x="28400" y="46420"/>
                </a:lnTo>
                <a:lnTo>
                  <a:pt x="28390" y="46400"/>
                </a:lnTo>
                <a:lnTo>
                  <a:pt x="28390" y="46390"/>
                </a:lnTo>
                <a:lnTo>
                  <a:pt x="28390" y="46380"/>
                </a:lnTo>
                <a:lnTo>
                  <a:pt x="28380" y="46370"/>
                </a:lnTo>
                <a:lnTo>
                  <a:pt x="28380" y="46360"/>
                </a:lnTo>
                <a:lnTo>
                  <a:pt x="28380" y="46350"/>
                </a:lnTo>
                <a:lnTo>
                  <a:pt x="28360" y="46360"/>
                </a:lnTo>
                <a:lnTo>
                  <a:pt x="28350" y="46360"/>
                </a:lnTo>
                <a:lnTo>
                  <a:pt x="28350" y="46340"/>
                </a:lnTo>
                <a:lnTo>
                  <a:pt x="28350" y="46300"/>
                </a:lnTo>
                <a:lnTo>
                  <a:pt x="28340" y="46270"/>
                </a:lnTo>
                <a:lnTo>
                  <a:pt x="28340" y="46260"/>
                </a:lnTo>
                <a:lnTo>
                  <a:pt x="28340" y="46230"/>
                </a:lnTo>
                <a:lnTo>
                  <a:pt x="28340" y="46220"/>
                </a:lnTo>
                <a:lnTo>
                  <a:pt x="28340" y="46210"/>
                </a:lnTo>
                <a:lnTo>
                  <a:pt x="28340" y="46180"/>
                </a:lnTo>
                <a:lnTo>
                  <a:pt x="28330" y="46130"/>
                </a:lnTo>
                <a:lnTo>
                  <a:pt x="28330" y="46110"/>
                </a:lnTo>
                <a:lnTo>
                  <a:pt x="28330" y="46100"/>
                </a:lnTo>
                <a:lnTo>
                  <a:pt x="28330" y="46070"/>
                </a:lnTo>
                <a:lnTo>
                  <a:pt x="28330" y="46050"/>
                </a:lnTo>
                <a:lnTo>
                  <a:pt x="28330" y="46040"/>
                </a:lnTo>
                <a:lnTo>
                  <a:pt x="28330" y="46020"/>
                </a:lnTo>
                <a:lnTo>
                  <a:pt x="28330" y="46010"/>
                </a:lnTo>
                <a:lnTo>
                  <a:pt x="28330" y="46000"/>
                </a:lnTo>
                <a:lnTo>
                  <a:pt x="28330" y="45980"/>
                </a:lnTo>
                <a:lnTo>
                  <a:pt x="28330" y="45970"/>
                </a:lnTo>
                <a:lnTo>
                  <a:pt x="28330" y="45960"/>
                </a:lnTo>
                <a:lnTo>
                  <a:pt x="28320" y="45950"/>
                </a:lnTo>
                <a:lnTo>
                  <a:pt x="28310" y="45950"/>
                </a:lnTo>
                <a:lnTo>
                  <a:pt x="28300" y="45950"/>
                </a:lnTo>
                <a:lnTo>
                  <a:pt x="28290" y="45940"/>
                </a:lnTo>
                <a:lnTo>
                  <a:pt x="28290" y="45930"/>
                </a:lnTo>
                <a:lnTo>
                  <a:pt x="28280" y="45920"/>
                </a:lnTo>
                <a:lnTo>
                  <a:pt x="28270" y="45910"/>
                </a:lnTo>
                <a:lnTo>
                  <a:pt x="28240" y="45910"/>
                </a:lnTo>
                <a:lnTo>
                  <a:pt x="28230" y="45920"/>
                </a:lnTo>
                <a:lnTo>
                  <a:pt x="28220" y="45910"/>
                </a:lnTo>
                <a:lnTo>
                  <a:pt x="28170" y="45910"/>
                </a:lnTo>
                <a:lnTo>
                  <a:pt x="28180" y="45900"/>
                </a:lnTo>
                <a:lnTo>
                  <a:pt x="28180" y="45890"/>
                </a:lnTo>
                <a:lnTo>
                  <a:pt x="28180" y="45880"/>
                </a:lnTo>
                <a:lnTo>
                  <a:pt x="28190" y="45870"/>
                </a:lnTo>
                <a:lnTo>
                  <a:pt x="28190" y="45860"/>
                </a:lnTo>
                <a:lnTo>
                  <a:pt x="28200" y="45850"/>
                </a:lnTo>
                <a:lnTo>
                  <a:pt x="28200" y="45840"/>
                </a:lnTo>
                <a:lnTo>
                  <a:pt x="28210" y="45830"/>
                </a:lnTo>
                <a:lnTo>
                  <a:pt x="28210" y="45820"/>
                </a:lnTo>
                <a:lnTo>
                  <a:pt x="28210" y="45810"/>
                </a:lnTo>
                <a:lnTo>
                  <a:pt x="28220" y="45800"/>
                </a:lnTo>
                <a:lnTo>
                  <a:pt x="28220" y="45790"/>
                </a:lnTo>
                <a:lnTo>
                  <a:pt x="28220" y="45780"/>
                </a:lnTo>
                <a:lnTo>
                  <a:pt x="28230" y="45770"/>
                </a:lnTo>
                <a:lnTo>
                  <a:pt x="28230" y="45760"/>
                </a:lnTo>
                <a:lnTo>
                  <a:pt x="28240" y="45750"/>
                </a:lnTo>
                <a:lnTo>
                  <a:pt x="28240" y="45740"/>
                </a:lnTo>
                <a:lnTo>
                  <a:pt x="28230" y="45740"/>
                </a:lnTo>
                <a:lnTo>
                  <a:pt x="28240" y="45730"/>
                </a:lnTo>
                <a:lnTo>
                  <a:pt x="28240" y="45720"/>
                </a:lnTo>
                <a:lnTo>
                  <a:pt x="28240" y="45710"/>
                </a:lnTo>
                <a:lnTo>
                  <a:pt x="28250" y="45700"/>
                </a:lnTo>
                <a:lnTo>
                  <a:pt x="28240" y="45690"/>
                </a:lnTo>
                <a:lnTo>
                  <a:pt x="28250" y="45680"/>
                </a:lnTo>
                <a:lnTo>
                  <a:pt x="28250" y="45670"/>
                </a:lnTo>
                <a:lnTo>
                  <a:pt x="28260" y="45660"/>
                </a:lnTo>
                <a:lnTo>
                  <a:pt x="28260" y="45650"/>
                </a:lnTo>
                <a:lnTo>
                  <a:pt x="28260" y="45640"/>
                </a:lnTo>
                <a:lnTo>
                  <a:pt x="28270" y="45640"/>
                </a:lnTo>
                <a:lnTo>
                  <a:pt x="28260" y="45630"/>
                </a:lnTo>
                <a:lnTo>
                  <a:pt x="28250" y="45630"/>
                </a:lnTo>
                <a:lnTo>
                  <a:pt x="28250" y="45620"/>
                </a:lnTo>
                <a:lnTo>
                  <a:pt x="28260" y="45610"/>
                </a:lnTo>
                <a:lnTo>
                  <a:pt x="28260" y="45600"/>
                </a:lnTo>
                <a:lnTo>
                  <a:pt x="28260" y="45590"/>
                </a:lnTo>
                <a:lnTo>
                  <a:pt x="28260" y="45580"/>
                </a:lnTo>
                <a:lnTo>
                  <a:pt x="28250" y="45580"/>
                </a:lnTo>
                <a:lnTo>
                  <a:pt x="28250" y="45570"/>
                </a:lnTo>
                <a:lnTo>
                  <a:pt x="28250" y="45560"/>
                </a:lnTo>
                <a:lnTo>
                  <a:pt x="28240" y="45550"/>
                </a:lnTo>
                <a:lnTo>
                  <a:pt x="28240" y="45540"/>
                </a:lnTo>
                <a:lnTo>
                  <a:pt x="28240" y="45530"/>
                </a:lnTo>
                <a:lnTo>
                  <a:pt x="28240" y="45520"/>
                </a:lnTo>
                <a:lnTo>
                  <a:pt x="28220" y="45510"/>
                </a:lnTo>
                <a:lnTo>
                  <a:pt x="28220" y="45500"/>
                </a:lnTo>
                <a:lnTo>
                  <a:pt x="28220" y="45490"/>
                </a:lnTo>
                <a:lnTo>
                  <a:pt x="28220" y="45480"/>
                </a:lnTo>
                <a:lnTo>
                  <a:pt x="28220" y="45470"/>
                </a:lnTo>
                <a:lnTo>
                  <a:pt x="28220" y="45460"/>
                </a:lnTo>
                <a:lnTo>
                  <a:pt x="28220" y="45450"/>
                </a:lnTo>
                <a:lnTo>
                  <a:pt x="28230" y="45440"/>
                </a:lnTo>
                <a:lnTo>
                  <a:pt x="28230" y="45430"/>
                </a:lnTo>
                <a:lnTo>
                  <a:pt x="28220" y="45430"/>
                </a:lnTo>
                <a:lnTo>
                  <a:pt x="28190" y="45430"/>
                </a:lnTo>
                <a:lnTo>
                  <a:pt x="28160" y="45430"/>
                </a:lnTo>
                <a:lnTo>
                  <a:pt x="28150" y="45430"/>
                </a:lnTo>
                <a:lnTo>
                  <a:pt x="28140" y="45430"/>
                </a:lnTo>
                <a:lnTo>
                  <a:pt x="28100" y="45430"/>
                </a:lnTo>
                <a:lnTo>
                  <a:pt x="28040" y="45430"/>
                </a:lnTo>
                <a:lnTo>
                  <a:pt x="28000" y="45430"/>
                </a:lnTo>
                <a:lnTo>
                  <a:pt x="27950" y="45430"/>
                </a:lnTo>
                <a:lnTo>
                  <a:pt x="27940" y="45430"/>
                </a:lnTo>
                <a:lnTo>
                  <a:pt x="27940" y="45420"/>
                </a:lnTo>
                <a:lnTo>
                  <a:pt x="27940" y="45410"/>
                </a:lnTo>
                <a:lnTo>
                  <a:pt x="27950" y="45400"/>
                </a:lnTo>
                <a:lnTo>
                  <a:pt x="27950" y="45390"/>
                </a:lnTo>
                <a:lnTo>
                  <a:pt x="27950" y="45380"/>
                </a:lnTo>
                <a:lnTo>
                  <a:pt x="27960" y="45380"/>
                </a:lnTo>
                <a:lnTo>
                  <a:pt x="27960" y="45370"/>
                </a:lnTo>
                <a:lnTo>
                  <a:pt x="27970" y="45360"/>
                </a:lnTo>
                <a:lnTo>
                  <a:pt x="27970" y="45350"/>
                </a:lnTo>
                <a:lnTo>
                  <a:pt x="27980" y="45350"/>
                </a:lnTo>
                <a:lnTo>
                  <a:pt x="27980" y="45340"/>
                </a:lnTo>
                <a:lnTo>
                  <a:pt x="27990" y="45340"/>
                </a:lnTo>
                <a:lnTo>
                  <a:pt x="28000" y="45330"/>
                </a:lnTo>
                <a:lnTo>
                  <a:pt x="28000" y="45320"/>
                </a:lnTo>
                <a:lnTo>
                  <a:pt x="28000" y="45310"/>
                </a:lnTo>
                <a:lnTo>
                  <a:pt x="28000" y="45300"/>
                </a:lnTo>
                <a:lnTo>
                  <a:pt x="28000" y="45290"/>
                </a:lnTo>
                <a:lnTo>
                  <a:pt x="28010" y="45280"/>
                </a:lnTo>
                <a:lnTo>
                  <a:pt x="28010" y="45260"/>
                </a:lnTo>
                <a:lnTo>
                  <a:pt x="28020" y="45250"/>
                </a:lnTo>
                <a:lnTo>
                  <a:pt x="28020" y="45240"/>
                </a:lnTo>
                <a:lnTo>
                  <a:pt x="28030" y="45230"/>
                </a:lnTo>
                <a:lnTo>
                  <a:pt x="28040" y="45220"/>
                </a:lnTo>
                <a:lnTo>
                  <a:pt x="28050" y="45210"/>
                </a:lnTo>
                <a:lnTo>
                  <a:pt x="27980" y="45210"/>
                </a:lnTo>
                <a:lnTo>
                  <a:pt x="27920" y="45200"/>
                </a:lnTo>
                <a:lnTo>
                  <a:pt x="27890" y="45190"/>
                </a:lnTo>
                <a:lnTo>
                  <a:pt x="27820" y="45180"/>
                </a:lnTo>
                <a:lnTo>
                  <a:pt x="27770" y="45170"/>
                </a:lnTo>
                <a:lnTo>
                  <a:pt x="27630" y="45150"/>
                </a:lnTo>
                <a:lnTo>
                  <a:pt x="27620" y="45150"/>
                </a:lnTo>
                <a:lnTo>
                  <a:pt x="27610" y="45150"/>
                </a:lnTo>
                <a:lnTo>
                  <a:pt x="27580" y="45150"/>
                </a:lnTo>
                <a:lnTo>
                  <a:pt x="27570" y="45150"/>
                </a:lnTo>
                <a:lnTo>
                  <a:pt x="27570" y="45130"/>
                </a:lnTo>
                <a:lnTo>
                  <a:pt x="27560" y="45090"/>
                </a:lnTo>
                <a:lnTo>
                  <a:pt x="27570" y="45070"/>
                </a:lnTo>
                <a:lnTo>
                  <a:pt x="27570" y="45060"/>
                </a:lnTo>
                <a:lnTo>
                  <a:pt x="27570" y="45050"/>
                </a:lnTo>
                <a:lnTo>
                  <a:pt x="27580" y="45040"/>
                </a:lnTo>
                <a:lnTo>
                  <a:pt x="27580" y="45020"/>
                </a:lnTo>
                <a:lnTo>
                  <a:pt x="27600" y="44950"/>
                </a:lnTo>
                <a:lnTo>
                  <a:pt x="27600" y="44940"/>
                </a:lnTo>
                <a:lnTo>
                  <a:pt x="27620" y="44870"/>
                </a:lnTo>
                <a:lnTo>
                  <a:pt x="27540" y="44860"/>
                </a:lnTo>
                <a:lnTo>
                  <a:pt x="27530" y="44860"/>
                </a:lnTo>
                <a:lnTo>
                  <a:pt x="27520" y="44860"/>
                </a:lnTo>
                <a:lnTo>
                  <a:pt x="27450" y="44840"/>
                </a:lnTo>
                <a:lnTo>
                  <a:pt x="27440" y="44840"/>
                </a:lnTo>
                <a:lnTo>
                  <a:pt x="27400" y="44830"/>
                </a:lnTo>
                <a:lnTo>
                  <a:pt x="27390" y="44830"/>
                </a:lnTo>
                <a:lnTo>
                  <a:pt x="27360" y="44830"/>
                </a:lnTo>
                <a:lnTo>
                  <a:pt x="27330" y="44820"/>
                </a:lnTo>
                <a:lnTo>
                  <a:pt x="27320" y="44820"/>
                </a:lnTo>
                <a:lnTo>
                  <a:pt x="27310" y="44820"/>
                </a:lnTo>
                <a:lnTo>
                  <a:pt x="27300" y="44820"/>
                </a:lnTo>
                <a:lnTo>
                  <a:pt x="27290" y="44820"/>
                </a:lnTo>
                <a:lnTo>
                  <a:pt x="27290" y="44830"/>
                </a:lnTo>
                <a:lnTo>
                  <a:pt x="27280" y="44840"/>
                </a:lnTo>
                <a:lnTo>
                  <a:pt x="27280" y="44850"/>
                </a:lnTo>
                <a:lnTo>
                  <a:pt x="27270" y="44850"/>
                </a:lnTo>
                <a:lnTo>
                  <a:pt x="27270" y="44860"/>
                </a:lnTo>
                <a:lnTo>
                  <a:pt x="27260" y="44870"/>
                </a:lnTo>
                <a:lnTo>
                  <a:pt x="27250" y="44880"/>
                </a:lnTo>
                <a:lnTo>
                  <a:pt x="27240" y="44880"/>
                </a:lnTo>
                <a:lnTo>
                  <a:pt x="27230" y="44890"/>
                </a:lnTo>
                <a:lnTo>
                  <a:pt x="27220" y="44890"/>
                </a:lnTo>
                <a:lnTo>
                  <a:pt x="27210" y="44880"/>
                </a:lnTo>
                <a:lnTo>
                  <a:pt x="27170" y="44870"/>
                </a:lnTo>
                <a:lnTo>
                  <a:pt x="27150" y="44850"/>
                </a:lnTo>
                <a:lnTo>
                  <a:pt x="27110" y="44830"/>
                </a:lnTo>
                <a:lnTo>
                  <a:pt x="27090" y="44830"/>
                </a:lnTo>
                <a:lnTo>
                  <a:pt x="27070" y="44820"/>
                </a:lnTo>
                <a:lnTo>
                  <a:pt x="27050" y="44810"/>
                </a:lnTo>
                <a:lnTo>
                  <a:pt x="27010" y="44810"/>
                </a:lnTo>
                <a:lnTo>
                  <a:pt x="26990" y="44800"/>
                </a:lnTo>
                <a:lnTo>
                  <a:pt x="26930" y="44790"/>
                </a:lnTo>
                <a:lnTo>
                  <a:pt x="26920" y="44770"/>
                </a:lnTo>
                <a:lnTo>
                  <a:pt x="26910" y="44740"/>
                </a:lnTo>
                <a:lnTo>
                  <a:pt x="26910" y="44730"/>
                </a:lnTo>
                <a:lnTo>
                  <a:pt x="26910" y="44720"/>
                </a:lnTo>
                <a:lnTo>
                  <a:pt x="26900" y="44680"/>
                </a:lnTo>
                <a:lnTo>
                  <a:pt x="26890" y="44650"/>
                </a:lnTo>
                <a:lnTo>
                  <a:pt x="26920" y="44640"/>
                </a:lnTo>
                <a:lnTo>
                  <a:pt x="26950" y="44620"/>
                </a:lnTo>
                <a:lnTo>
                  <a:pt x="26870" y="44600"/>
                </a:lnTo>
                <a:lnTo>
                  <a:pt x="26880" y="44580"/>
                </a:lnTo>
                <a:lnTo>
                  <a:pt x="26880" y="44570"/>
                </a:lnTo>
                <a:lnTo>
                  <a:pt x="26890" y="44560"/>
                </a:lnTo>
                <a:lnTo>
                  <a:pt x="26930" y="44540"/>
                </a:lnTo>
                <a:lnTo>
                  <a:pt x="26940" y="44530"/>
                </a:lnTo>
                <a:lnTo>
                  <a:pt x="26950" y="44530"/>
                </a:lnTo>
                <a:lnTo>
                  <a:pt x="26970" y="44520"/>
                </a:lnTo>
                <a:lnTo>
                  <a:pt x="27000" y="44500"/>
                </a:lnTo>
                <a:lnTo>
                  <a:pt x="27000" y="44490"/>
                </a:lnTo>
                <a:lnTo>
                  <a:pt x="26990" y="44470"/>
                </a:lnTo>
                <a:lnTo>
                  <a:pt x="26990" y="44460"/>
                </a:lnTo>
                <a:lnTo>
                  <a:pt x="26980" y="44450"/>
                </a:lnTo>
                <a:lnTo>
                  <a:pt x="26960" y="44400"/>
                </a:lnTo>
                <a:lnTo>
                  <a:pt x="26950" y="44380"/>
                </a:lnTo>
                <a:lnTo>
                  <a:pt x="26950" y="44370"/>
                </a:lnTo>
                <a:lnTo>
                  <a:pt x="26940" y="44350"/>
                </a:lnTo>
                <a:lnTo>
                  <a:pt x="26930" y="44320"/>
                </a:lnTo>
                <a:lnTo>
                  <a:pt x="26920" y="44310"/>
                </a:lnTo>
                <a:lnTo>
                  <a:pt x="26920" y="44280"/>
                </a:lnTo>
                <a:lnTo>
                  <a:pt x="26930" y="44280"/>
                </a:lnTo>
                <a:lnTo>
                  <a:pt x="26960" y="44270"/>
                </a:lnTo>
                <a:lnTo>
                  <a:pt x="27000" y="44260"/>
                </a:lnTo>
                <a:lnTo>
                  <a:pt x="27040" y="44250"/>
                </a:lnTo>
                <a:lnTo>
                  <a:pt x="27070" y="44250"/>
                </a:lnTo>
                <a:lnTo>
                  <a:pt x="27090" y="44230"/>
                </a:lnTo>
                <a:lnTo>
                  <a:pt x="27090" y="44210"/>
                </a:lnTo>
                <a:lnTo>
                  <a:pt x="27090" y="44200"/>
                </a:lnTo>
                <a:lnTo>
                  <a:pt x="27090" y="44190"/>
                </a:lnTo>
                <a:lnTo>
                  <a:pt x="27090" y="44170"/>
                </a:lnTo>
                <a:lnTo>
                  <a:pt x="27090" y="44150"/>
                </a:lnTo>
                <a:lnTo>
                  <a:pt x="27050" y="44130"/>
                </a:lnTo>
                <a:lnTo>
                  <a:pt x="27030" y="44130"/>
                </a:lnTo>
                <a:lnTo>
                  <a:pt x="27030" y="44120"/>
                </a:lnTo>
                <a:lnTo>
                  <a:pt x="27020" y="44120"/>
                </a:lnTo>
                <a:lnTo>
                  <a:pt x="26990" y="44110"/>
                </a:lnTo>
                <a:lnTo>
                  <a:pt x="26960" y="44100"/>
                </a:lnTo>
                <a:lnTo>
                  <a:pt x="26940" y="44090"/>
                </a:lnTo>
                <a:lnTo>
                  <a:pt x="26920" y="44090"/>
                </a:lnTo>
                <a:lnTo>
                  <a:pt x="26890" y="44080"/>
                </a:lnTo>
                <a:lnTo>
                  <a:pt x="26880" y="44070"/>
                </a:lnTo>
                <a:lnTo>
                  <a:pt x="26870" y="44070"/>
                </a:lnTo>
                <a:lnTo>
                  <a:pt x="26860" y="44060"/>
                </a:lnTo>
                <a:lnTo>
                  <a:pt x="26850" y="44060"/>
                </a:lnTo>
                <a:lnTo>
                  <a:pt x="26840" y="44060"/>
                </a:lnTo>
                <a:lnTo>
                  <a:pt x="26830" y="44060"/>
                </a:lnTo>
                <a:lnTo>
                  <a:pt x="26800" y="44050"/>
                </a:lnTo>
                <a:lnTo>
                  <a:pt x="26780" y="44040"/>
                </a:lnTo>
                <a:lnTo>
                  <a:pt x="26770" y="44030"/>
                </a:lnTo>
                <a:lnTo>
                  <a:pt x="26740" y="44020"/>
                </a:lnTo>
                <a:lnTo>
                  <a:pt x="26730" y="44020"/>
                </a:lnTo>
                <a:lnTo>
                  <a:pt x="26720" y="44020"/>
                </a:lnTo>
                <a:lnTo>
                  <a:pt x="26660" y="43990"/>
                </a:lnTo>
                <a:lnTo>
                  <a:pt x="26650" y="43990"/>
                </a:lnTo>
                <a:lnTo>
                  <a:pt x="26640" y="43980"/>
                </a:lnTo>
                <a:lnTo>
                  <a:pt x="26610" y="43970"/>
                </a:lnTo>
                <a:lnTo>
                  <a:pt x="26580" y="43950"/>
                </a:lnTo>
                <a:lnTo>
                  <a:pt x="26560" y="43940"/>
                </a:lnTo>
                <a:lnTo>
                  <a:pt x="26540" y="43930"/>
                </a:lnTo>
                <a:lnTo>
                  <a:pt x="26540" y="43920"/>
                </a:lnTo>
                <a:lnTo>
                  <a:pt x="26520" y="43910"/>
                </a:lnTo>
                <a:lnTo>
                  <a:pt x="26510" y="43900"/>
                </a:lnTo>
                <a:lnTo>
                  <a:pt x="26480" y="43890"/>
                </a:lnTo>
                <a:lnTo>
                  <a:pt x="26450" y="43870"/>
                </a:lnTo>
                <a:lnTo>
                  <a:pt x="26440" y="43860"/>
                </a:lnTo>
                <a:lnTo>
                  <a:pt x="26430" y="43860"/>
                </a:lnTo>
                <a:lnTo>
                  <a:pt x="26420" y="43850"/>
                </a:lnTo>
                <a:lnTo>
                  <a:pt x="26410" y="43840"/>
                </a:lnTo>
                <a:lnTo>
                  <a:pt x="26400" y="43840"/>
                </a:lnTo>
                <a:lnTo>
                  <a:pt x="26390" y="43830"/>
                </a:lnTo>
                <a:lnTo>
                  <a:pt x="26370" y="43820"/>
                </a:lnTo>
                <a:lnTo>
                  <a:pt x="26360" y="43810"/>
                </a:lnTo>
                <a:lnTo>
                  <a:pt x="26350" y="43810"/>
                </a:lnTo>
                <a:lnTo>
                  <a:pt x="26320" y="43790"/>
                </a:lnTo>
                <a:lnTo>
                  <a:pt x="26300" y="43770"/>
                </a:lnTo>
                <a:lnTo>
                  <a:pt x="26290" y="43770"/>
                </a:lnTo>
                <a:lnTo>
                  <a:pt x="26270" y="43760"/>
                </a:lnTo>
                <a:lnTo>
                  <a:pt x="26260" y="43750"/>
                </a:lnTo>
                <a:lnTo>
                  <a:pt x="26250" y="43750"/>
                </a:lnTo>
                <a:lnTo>
                  <a:pt x="26240" y="43750"/>
                </a:lnTo>
                <a:lnTo>
                  <a:pt x="26230" y="43740"/>
                </a:lnTo>
                <a:lnTo>
                  <a:pt x="26220" y="43740"/>
                </a:lnTo>
                <a:lnTo>
                  <a:pt x="26200" y="43730"/>
                </a:lnTo>
                <a:lnTo>
                  <a:pt x="26170" y="43720"/>
                </a:lnTo>
                <a:lnTo>
                  <a:pt x="26140" y="43700"/>
                </a:lnTo>
                <a:lnTo>
                  <a:pt x="26090" y="43680"/>
                </a:lnTo>
                <a:lnTo>
                  <a:pt x="26080" y="43680"/>
                </a:lnTo>
                <a:lnTo>
                  <a:pt x="26070" y="43680"/>
                </a:lnTo>
                <a:lnTo>
                  <a:pt x="26060" y="43670"/>
                </a:lnTo>
                <a:lnTo>
                  <a:pt x="26040" y="43670"/>
                </a:lnTo>
                <a:lnTo>
                  <a:pt x="26010" y="43650"/>
                </a:lnTo>
                <a:lnTo>
                  <a:pt x="26000" y="43630"/>
                </a:lnTo>
                <a:lnTo>
                  <a:pt x="25970" y="43580"/>
                </a:lnTo>
                <a:lnTo>
                  <a:pt x="25960" y="43560"/>
                </a:lnTo>
                <a:lnTo>
                  <a:pt x="25950" y="43550"/>
                </a:lnTo>
                <a:lnTo>
                  <a:pt x="25940" y="43540"/>
                </a:lnTo>
                <a:lnTo>
                  <a:pt x="25920" y="43490"/>
                </a:lnTo>
                <a:lnTo>
                  <a:pt x="25910" y="43470"/>
                </a:lnTo>
                <a:lnTo>
                  <a:pt x="25880" y="43430"/>
                </a:lnTo>
                <a:lnTo>
                  <a:pt x="25830" y="43340"/>
                </a:lnTo>
                <a:lnTo>
                  <a:pt x="25810" y="43300"/>
                </a:lnTo>
                <a:lnTo>
                  <a:pt x="25790" y="43280"/>
                </a:lnTo>
                <a:lnTo>
                  <a:pt x="25750" y="43280"/>
                </a:lnTo>
                <a:lnTo>
                  <a:pt x="25730" y="43270"/>
                </a:lnTo>
                <a:lnTo>
                  <a:pt x="25690" y="43270"/>
                </a:lnTo>
                <a:lnTo>
                  <a:pt x="25650" y="43270"/>
                </a:lnTo>
                <a:lnTo>
                  <a:pt x="25640" y="43250"/>
                </a:lnTo>
                <a:lnTo>
                  <a:pt x="25620" y="43220"/>
                </a:lnTo>
                <a:lnTo>
                  <a:pt x="25590" y="43170"/>
                </a:lnTo>
                <a:lnTo>
                  <a:pt x="25560" y="43120"/>
                </a:lnTo>
                <a:lnTo>
                  <a:pt x="25490" y="43010"/>
                </a:lnTo>
                <a:lnTo>
                  <a:pt x="25480" y="42990"/>
                </a:lnTo>
                <a:lnTo>
                  <a:pt x="25440" y="42930"/>
                </a:lnTo>
                <a:lnTo>
                  <a:pt x="25430" y="42920"/>
                </a:lnTo>
                <a:lnTo>
                  <a:pt x="25420" y="42910"/>
                </a:lnTo>
                <a:lnTo>
                  <a:pt x="25380" y="42840"/>
                </a:lnTo>
                <a:lnTo>
                  <a:pt x="25310" y="42750"/>
                </a:lnTo>
                <a:lnTo>
                  <a:pt x="25300" y="42740"/>
                </a:lnTo>
                <a:lnTo>
                  <a:pt x="25300" y="42730"/>
                </a:lnTo>
                <a:lnTo>
                  <a:pt x="25280" y="42710"/>
                </a:lnTo>
                <a:lnTo>
                  <a:pt x="25260" y="42680"/>
                </a:lnTo>
                <a:lnTo>
                  <a:pt x="25260" y="42660"/>
                </a:lnTo>
                <a:lnTo>
                  <a:pt x="25230" y="42590"/>
                </a:lnTo>
                <a:lnTo>
                  <a:pt x="25220" y="42590"/>
                </a:lnTo>
                <a:lnTo>
                  <a:pt x="25220" y="42580"/>
                </a:lnTo>
                <a:lnTo>
                  <a:pt x="25200" y="42530"/>
                </a:lnTo>
                <a:lnTo>
                  <a:pt x="25270" y="42560"/>
                </a:lnTo>
                <a:lnTo>
                  <a:pt x="25390" y="42620"/>
                </a:lnTo>
                <a:lnTo>
                  <a:pt x="25520" y="42680"/>
                </a:lnTo>
                <a:lnTo>
                  <a:pt x="25640" y="42740"/>
                </a:lnTo>
                <a:lnTo>
                  <a:pt x="25740" y="42790"/>
                </a:lnTo>
                <a:lnTo>
                  <a:pt x="25850" y="42840"/>
                </a:lnTo>
                <a:lnTo>
                  <a:pt x="25970" y="42900"/>
                </a:lnTo>
                <a:lnTo>
                  <a:pt x="25990" y="42910"/>
                </a:lnTo>
                <a:lnTo>
                  <a:pt x="26070" y="42940"/>
                </a:lnTo>
                <a:lnTo>
                  <a:pt x="26120" y="42960"/>
                </a:lnTo>
                <a:lnTo>
                  <a:pt x="26190" y="42990"/>
                </a:lnTo>
                <a:lnTo>
                  <a:pt x="26200" y="42990"/>
                </a:lnTo>
                <a:lnTo>
                  <a:pt x="26210" y="43000"/>
                </a:lnTo>
                <a:lnTo>
                  <a:pt x="26330" y="43050"/>
                </a:lnTo>
                <a:lnTo>
                  <a:pt x="26430" y="43100"/>
                </a:lnTo>
                <a:lnTo>
                  <a:pt x="26450" y="43110"/>
                </a:lnTo>
                <a:lnTo>
                  <a:pt x="26570" y="43160"/>
                </a:lnTo>
                <a:lnTo>
                  <a:pt x="26680" y="43220"/>
                </a:lnTo>
                <a:lnTo>
                  <a:pt x="26760" y="43250"/>
                </a:lnTo>
                <a:lnTo>
                  <a:pt x="26840" y="43220"/>
                </a:lnTo>
                <a:lnTo>
                  <a:pt x="26850" y="43210"/>
                </a:lnTo>
                <a:lnTo>
                  <a:pt x="26920" y="43180"/>
                </a:lnTo>
                <a:lnTo>
                  <a:pt x="26950" y="43170"/>
                </a:lnTo>
                <a:lnTo>
                  <a:pt x="27050" y="43130"/>
                </a:lnTo>
                <a:lnTo>
                  <a:pt x="27110" y="43070"/>
                </a:lnTo>
                <a:lnTo>
                  <a:pt x="27170" y="43020"/>
                </a:lnTo>
                <a:lnTo>
                  <a:pt x="27240" y="42960"/>
                </a:lnTo>
                <a:lnTo>
                  <a:pt x="27260" y="42960"/>
                </a:lnTo>
                <a:lnTo>
                  <a:pt x="27310" y="42900"/>
                </a:lnTo>
                <a:lnTo>
                  <a:pt x="27340" y="42880"/>
                </a:lnTo>
                <a:lnTo>
                  <a:pt x="27390" y="42840"/>
                </a:lnTo>
                <a:lnTo>
                  <a:pt x="27450" y="42780"/>
                </a:lnTo>
                <a:lnTo>
                  <a:pt x="27520" y="42730"/>
                </a:lnTo>
                <a:lnTo>
                  <a:pt x="27600" y="42670"/>
                </a:lnTo>
                <a:lnTo>
                  <a:pt x="27640" y="42640"/>
                </a:lnTo>
                <a:lnTo>
                  <a:pt x="27680" y="42600"/>
                </a:lnTo>
                <a:lnTo>
                  <a:pt x="27760" y="42540"/>
                </a:lnTo>
                <a:lnTo>
                  <a:pt x="27840" y="42470"/>
                </a:lnTo>
                <a:lnTo>
                  <a:pt x="27890" y="42420"/>
                </a:lnTo>
                <a:lnTo>
                  <a:pt x="27910" y="42410"/>
                </a:lnTo>
                <a:lnTo>
                  <a:pt x="27960" y="42370"/>
                </a:lnTo>
                <a:lnTo>
                  <a:pt x="28040" y="42300"/>
                </a:lnTo>
                <a:lnTo>
                  <a:pt x="28120" y="42240"/>
                </a:lnTo>
                <a:lnTo>
                  <a:pt x="28180" y="42180"/>
                </a:lnTo>
                <a:lnTo>
                  <a:pt x="28270" y="42110"/>
                </a:lnTo>
                <a:lnTo>
                  <a:pt x="28330" y="42050"/>
                </a:lnTo>
                <a:lnTo>
                  <a:pt x="28430" y="41980"/>
                </a:lnTo>
                <a:lnTo>
                  <a:pt x="28500" y="41930"/>
                </a:lnTo>
                <a:lnTo>
                  <a:pt x="28590" y="41860"/>
                </a:lnTo>
                <a:lnTo>
                  <a:pt x="28640" y="41810"/>
                </a:lnTo>
                <a:lnTo>
                  <a:pt x="28680" y="41780"/>
                </a:lnTo>
                <a:lnTo>
                  <a:pt x="28690" y="41780"/>
                </a:lnTo>
                <a:lnTo>
                  <a:pt x="28730" y="41750"/>
                </a:lnTo>
                <a:lnTo>
                  <a:pt x="28740" y="41750"/>
                </a:lnTo>
                <a:lnTo>
                  <a:pt x="28750" y="41750"/>
                </a:lnTo>
                <a:lnTo>
                  <a:pt x="28760" y="41750"/>
                </a:lnTo>
                <a:lnTo>
                  <a:pt x="28770" y="41750"/>
                </a:lnTo>
                <a:lnTo>
                  <a:pt x="28800" y="41750"/>
                </a:lnTo>
                <a:lnTo>
                  <a:pt x="28840" y="41750"/>
                </a:lnTo>
                <a:lnTo>
                  <a:pt x="28850" y="41750"/>
                </a:lnTo>
                <a:lnTo>
                  <a:pt x="28860" y="41750"/>
                </a:lnTo>
                <a:lnTo>
                  <a:pt x="28860" y="41740"/>
                </a:lnTo>
                <a:lnTo>
                  <a:pt x="28870" y="41730"/>
                </a:lnTo>
                <a:lnTo>
                  <a:pt x="28880" y="41720"/>
                </a:lnTo>
                <a:lnTo>
                  <a:pt x="28890" y="41720"/>
                </a:lnTo>
                <a:lnTo>
                  <a:pt x="28900" y="41710"/>
                </a:lnTo>
                <a:lnTo>
                  <a:pt x="28910" y="41710"/>
                </a:lnTo>
                <a:lnTo>
                  <a:pt x="28920" y="41710"/>
                </a:lnTo>
                <a:lnTo>
                  <a:pt x="28930" y="41710"/>
                </a:lnTo>
                <a:lnTo>
                  <a:pt x="28940" y="41700"/>
                </a:lnTo>
                <a:lnTo>
                  <a:pt x="28950" y="41700"/>
                </a:lnTo>
                <a:lnTo>
                  <a:pt x="28960" y="41700"/>
                </a:lnTo>
                <a:lnTo>
                  <a:pt x="28970" y="41700"/>
                </a:lnTo>
                <a:lnTo>
                  <a:pt x="28980" y="41700"/>
                </a:lnTo>
                <a:lnTo>
                  <a:pt x="28990" y="41700"/>
                </a:lnTo>
                <a:lnTo>
                  <a:pt x="29000" y="41710"/>
                </a:lnTo>
                <a:lnTo>
                  <a:pt x="29020" y="41710"/>
                </a:lnTo>
                <a:lnTo>
                  <a:pt x="29030" y="41710"/>
                </a:lnTo>
                <a:lnTo>
                  <a:pt x="29040" y="41700"/>
                </a:lnTo>
                <a:lnTo>
                  <a:pt x="29060" y="41710"/>
                </a:lnTo>
                <a:lnTo>
                  <a:pt x="29070" y="41730"/>
                </a:lnTo>
                <a:lnTo>
                  <a:pt x="29080" y="41730"/>
                </a:lnTo>
                <a:lnTo>
                  <a:pt x="29080" y="41740"/>
                </a:lnTo>
                <a:lnTo>
                  <a:pt x="29100" y="41750"/>
                </a:lnTo>
                <a:lnTo>
                  <a:pt x="29100" y="41760"/>
                </a:lnTo>
                <a:lnTo>
                  <a:pt x="29110" y="41770"/>
                </a:lnTo>
                <a:lnTo>
                  <a:pt x="29120" y="41780"/>
                </a:lnTo>
                <a:lnTo>
                  <a:pt x="29130" y="41780"/>
                </a:lnTo>
                <a:lnTo>
                  <a:pt x="29140" y="41790"/>
                </a:lnTo>
                <a:lnTo>
                  <a:pt x="29150" y="41790"/>
                </a:lnTo>
                <a:lnTo>
                  <a:pt x="29160" y="41790"/>
                </a:lnTo>
                <a:lnTo>
                  <a:pt x="29170" y="41790"/>
                </a:lnTo>
                <a:lnTo>
                  <a:pt x="29180" y="41800"/>
                </a:lnTo>
                <a:lnTo>
                  <a:pt x="29190" y="41800"/>
                </a:lnTo>
                <a:lnTo>
                  <a:pt x="29200" y="41800"/>
                </a:lnTo>
                <a:lnTo>
                  <a:pt x="29210" y="41800"/>
                </a:lnTo>
                <a:lnTo>
                  <a:pt x="29220" y="41810"/>
                </a:lnTo>
                <a:lnTo>
                  <a:pt x="29230" y="41810"/>
                </a:lnTo>
                <a:lnTo>
                  <a:pt x="29240" y="41810"/>
                </a:lnTo>
                <a:lnTo>
                  <a:pt x="29250" y="41810"/>
                </a:lnTo>
                <a:lnTo>
                  <a:pt x="29270" y="41810"/>
                </a:lnTo>
                <a:lnTo>
                  <a:pt x="29280" y="41810"/>
                </a:lnTo>
                <a:lnTo>
                  <a:pt x="29290" y="41820"/>
                </a:lnTo>
                <a:lnTo>
                  <a:pt x="29300" y="41810"/>
                </a:lnTo>
                <a:lnTo>
                  <a:pt x="29310" y="41810"/>
                </a:lnTo>
                <a:lnTo>
                  <a:pt x="29320" y="41810"/>
                </a:lnTo>
                <a:lnTo>
                  <a:pt x="29320" y="41800"/>
                </a:lnTo>
                <a:lnTo>
                  <a:pt x="29330" y="41800"/>
                </a:lnTo>
                <a:lnTo>
                  <a:pt x="29340" y="41800"/>
                </a:lnTo>
                <a:lnTo>
                  <a:pt x="29350" y="41790"/>
                </a:lnTo>
                <a:lnTo>
                  <a:pt x="29350" y="41780"/>
                </a:lnTo>
                <a:lnTo>
                  <a:pt x="29360" y="41770"/>
                </a:lnTo>
                <a:lnTo>
                  <a:pt x="29360" y="41760"/>
                </a:lnTo>
                <a:lnTo>
                  <a:pt x="29370" y="41750"/>
                </a:lnTo>
                <a:lnTo>
                  <a:pt x="29370" y="41740"/>
                </a:lnTo>
                <a:lnTo>
                  <a:pt x="29380" y="41730"/>
                </a:lnTo>
                <a:lnTo>
                  <a:pt x="29390" y="41720"/>
                </a:lnTo>
                <a:lnTo>
                  <a:pt x="29400" y="41710"/>
                </a:lnTo>
                <a:lnTo>
                  <a:pt x="29410" y="41710"/>
                </a:lnTo>
                <a:lnTo>
                  <a:pt x="29410" y="41700"/>
                </a:lnTo>
                <a:lnTo>
                  <a:pt x="29420" y="41700"/>
                </a:lnTo>
                <a:lnTo>
                  <a:pt x="29430" y="41690"/>
                </a:lnTo>
                <a:lnTo>
                  <a:pt x="29430" y="41680"/>
                </a:lnTo>
                <a:lnTo>
                  <a:pt x="29440" y="41680"/>
                </a:lnTo>
                <a:lnTo>
                  <a:pt x="29450" y="41680"/>
                </a:lnTo>
                <a:lnTo>
                  <a:pt x="29460" y="41670"/>
                </a:lnTo>
                <a:lnTo>
                  <a:pt x="29470" y="41670"/>
                </a:lnTo>
                <a:lnTo>
                  <a:pt x="29480" y="41670"/>
                </a:lnTo>
                <a:lnTo>
                  <a:pt x="29490" y="41660"/>
                </a:lnTo>
                <a:lnTo>
                  <a:pt x="29500" y="41650"/>
                </a:lnTo>
                <a:lnTo>
                  <a:pt x="29510" y="41640"/>
                </a:lnTo>
                <a:lnTo>
                  <a:pt x="29510" y="41630"/>
                </a:lnTo>
                <a:lnTo>
                  <a:pt x="29520" y="41620"/>
                </a:lnTo>
                <a:lnTo>
                  <a:pt x="29530" y="41620"/>
                </a:lnTo>
                <a:lnTo>
                  <a:pt x="29540" y="41610"/>
                </a:lnTo>
                <a:lnTo>
                  <a:pt x="29550" y="41610"/>
                </a:lnTo>
                <a:lnTo>
                  <a:pt x="29560" y="41610"/>
                </a:lnTo>
                <a:lnTo>
                  <a:pt x="29580" y="41600"/>
                </a:lnTo>
                <a:lnTo>
                  <a:pt x="29610" y="41590"/>
                </a:lnTo>
                <a:lnTo>
                  <a:pt x="29620" y="41590"/>
                </a:lnTo>
                <a:lnTo>
                  <a:pt x="29630" y="41590"/>
                </a:lnTo>
                <a:lnTo>
                  <a:pt x="29660" y="41570"/>
                </a:lnTo>
                <a:lnTo>
                  <a:pt x="29700" y="41560"/>
                </a:lnTo>
                <a:lnTo>
                  <a:pt x="29730" y="41540"/>
                </a:lnTo>
                <a:lnTo>
                  <a:pt x="29760" y="41530"/>
                </a:lnTo>
                <a:lnTo>
                  <a:pt x="29770" y="41530"/>
                </a:lnTo>
                <a:lnTo>
                  <a:pt x="29780" y="41520"/>
                </a:lnTo>
                <a:lnTo>
                  <a:pt x="29810" y="41510"/>
                </a:lnTo>
                <a:lnTo>
                  <a:pt x="29850" y="41500"/>
                </a:lnTo>
                <a:lnTo>
                  <a:pt x="29860" y="41500"/>
                </a:lnTo>
                <a:lnTo>
                  <a:pt x="29860" y="41490"/>
                </a:lnTo>
                <a:lnTo>
                  <a:pt x="29880" y="41490"/>
                </a:lnTo>
                <a:lnTo>
                  <a:pt x="29910" y="41480"/>
                </a:lnTo>
                <a:lnTo>
                  <a:pt x="29940" y="41480"/>
                </a:lnTo>
                <a:lnTo>
                  <a:pt x="29960" y="41470"/>
                </a:lnTo>
                <a:lnTo>
                  <a:pt x="29990" y="41470"/>
                </a:lnTo>
                <a:lnTo>
                  <a:pt x="30020" y="41460"/>
                </a:lnTo>
                <a:lnTo>
                  <a:pt x="30040" y="41460"/>
                </a:lnTo>
                <a:lnTo>
                  <a:pt x="30050" y="41460"/>
                </a:lnTo>
                <a:lnTo>
                  <a:pt x="30060" y="41460"/>
                </a:lnTo>
                <a:lnTo>
                  <a:pt x="30110" y="41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