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Bus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100" y="46340"/>
                </a:moveTo>
                <a:lnTo>
                  <a:pt x="18110" y="46340"/>
                </a:lnTo>
                <a:lnTo>
                  <a:pt x="18110" y="46350"/>
                </a:lnTo>
                <a:lnTo>
                  <a:pt x="18120" y="46360"/>
                </a:lnTo>
                <a:lnTo>
                  <a:pt x="18130" y="46360"/>
                </a:lnTo>
                <a:lnTo>
                  <a:pt x="18140" y="46370"/>
                </a:lnTo>
                <a:lnTo>
                  <a:pt x="18150" y="46380"/>
                </a:lnTo>
                <a:lnTo>
                  <a:pt x="18160" y="46370"/>
                </a:lnTo>
                <a:lnTo>
                  <a:pt x="18160" y="46380"/>
                </a:lnTo>
                <a:lnTo>
                  <a:pt x="18180" y="46380"/>
                </a:lnTo>
                <a:lnTo>
                  <a:pt x="18190" y="46380"/>
                </a:lnTo>
                <a:lnTo>
                  <a:pt x="18200" y="46380"/>
                </a:lnTo>
                <a:lnTo>
                  <a:pt x="18200" y="46370"/>
                </a:lnTo>
                <a:lnTo>
                  <a:pt x="18210" y="46370"/>
                </a:lnTo>
                <a:lnTo>
                  <a:pt x="18220" y="46370"/>
                </a:lnTo>
                <a:lnTo>
                  <a:pt x="18230" y="46370"/>
                </a:lnTo>
                <a:lnTo>
                  <a:pt x="18240" y="46370"/>
                </a:lnTo>
                <a:lnTo>
                  <a:pt x="18250" y="46360"/>
                </a:lnTo>
                <a:lnTo>
                  <a:pt x="18260" y="46360"/>
                </a:lnTo>
                <a:lnTo>
                  <a:pt x="18270" y="46360"/>
                </a:lnTo>
                <a:lnTo>
                  <a:pt x="18280" y="46370"/>
                </a:lnTo>
                <a:lnTo>
                  <a:pt x="18290" y="46370"/>
                </a:lnTo>
                <a:lnTo>
                  <a:pt x="18290" y="46380"/>
                </a:lnTo>
                <a:lnTo>
                  <a:pt x="18290" y="46390"/>
                </a:lnTo>
                <a:lnTo>
                  <a:pt x="18300" y="46390"/>
                </a:lnTo>
                <a:lnTo>
                  <a:pt x="18300" y="46400"/>
                </a:lnTo>
                <a:lnTo>
                  <a:pt x="18300" y="46410"/>
                </a:lnTo>
                <a:lnTo>
                  <a:pt x="18310" y="46410"/>
                </a:lnTo>
                <a:lnTo>
                  <a:pt x="18320" y="46420"/>
                </a:lnTo>
                <a:lnTo>
                  <a:pt x="18320" y="46430"/>
                </a:lnTo>
                <a:lnTo>
                  <a:pt x="18330" y="46440"/>
                </a:lnTo>
                <a:lnTo>
                  <a:pt x="18340" y="46440"/>
                </a:lnTo>
                <a:lnTo>
                  <a:pt x="18350" y="46450"/>
                </a:lnTo>
                <a:lnTo>
                  <a:pt x="18350" y="46460"/>
                </a:lnTo>
                <a:lnTo>
                  <a:pt x="18360" y="46470"/>
                </a:lnTo>
                <a:lnTo>
                  <a:pt x="18370" y="46480"/>
                </a:lnTo>
                <a:lnTo>
                  <a:pt x="18380" y="46490"/>
                </a:lnTo>
                <a:lnTo>
                  <a:pt x="18390" y="46490"/>
                </a:lnTo>
                <a:lnTo>
                  <a:pt x="18390" y="46500"/>
                </a:lnTo>
                <a:lnTo>
                  <a:pt x="18400" y="46510"/>
                </a:lnTo>
                <a:lnTo>
                  <a:pt x="18410" y="46510"/>
                </a:lnTo>
                <a:lnTo>
                  <a:pt x="18410" y="46520"/>
                </a:lnTo>
                <a:lnTo>
                  <a:pt x="18420" y="46530"/>
                </a:lnTo>
                <a:lnTo>
                  <a:pt x="18430" y="46530"/>
                </a:lnTo>
                <a:lnTo>
                  <a:pt x="18440" y="46530"/>
                </a:lnTo>
                <a:lnTo>
                  <a:pt x="18450" y="46530"/>
                </a:lnTo>
                <a:lnTo>
                  <a:pt x="18460" y="46530"/>
                </a:lnTo>
                <a:lnTo>
                  <a:pt x="18470" y="46530"/>
                </a:lnTo>
                <a:lnTo>
                  <a:pt x="18480" y="46530"/>
                </a:lnTo>
                <a:lnTo>
                  <a:pt x="18480" y="46520"/>
                </a:lnTo>
                <a:lnTo>
                  <a:pt x="18490" y="46520"/>
                </a:lnTo>
                <a:lnTo>
                  <a:pt x="18500" y="46510"/>
                </a:lnTo>
                <a:lnTo>
                  <a:pt x="18500" y="46500"/>
                </a:lnTo>
                <a:lnTo>
                  <a:pt x="18510" y="46490"/>
                </a:lnTo>
                <a:lnTo>
                  <a:pt x="18520" y="46490"/>
                </a:lnTo>
                <a:lnTo>
                  <a:pt x="18530" y="46480"/>
                </a:lnTo>
                <a:lnTo>
                  <a:pt x="18530" y="46470"/>
                </a:lnTo>
                <a:lnTo>
                  <a:pt x="18540" y="46470"/>
                </a:lnTo>
                <a:lnTo>
                  <a:pt x="18550" y="46470"/>
                </a:lnTo>
                <a:lnTo>
                  <a:pt x="18560" y="46480"/>
                </a:lnTo>
                <a:lnTo>
                  <a:pt x="18570" y="46480"/>
                </a:lnTo>
                <a:lnTo>
                  <a:pt x="18580" y="46480"/>
                </a:lnTo>
                <a:lnTo>
                  <a:pt x="18590" y="46490"/>
                </a:lnTo>
                <a:lnTo>
                  <a:pt x="18590" y="46480"/>
                </a:lnTo>
                <a:lnTo>
                  <a:pt x="18610" y="46490"/>
                </a:lnTo>
                <a:lnTo>
                  <a:pt x="18620" y="46490"/>
                </a:lnTo>
                <a:lnTo>
                  <a:pt x="18630" y="46500"/>
                </a:lnTo>
                <a:lnTo>
                  <a:pt x="18640" y="46500"/>
                </a:lnTo>
                <a:lnTo>
                  <a:pt x="18650" y="46510"/>
                </a:lnTo>
                <a:lnTo>
                  <a:pt x="18660" y="46510"/>
                </a:lnTo>
                <a:lnTo>
                  <a:pt x="18660" y="46520"/>
                </a:lnTo>
                <a:lnTo>
                  <a:pt x="18670" y="46520"/>
                </a:lnTo>
                <a:lnTo>
                  <a:pt x="18680" y="46530"/>
                </a:lnTo>
                <a:lnTo>
                  <a:pt x="18680" y="46540"/>
                </a:lnTo>
                <a:lnTo>
                  <a:pt x="18690" y="46550"/>
                </a:lnTo>
                <a:lnTo>
                  <a:pt x="18690" y="46560"/>
                </a:lnTo>
                <a:lnTo>
                  <a:pt x="18700" y="46560"/>
                </a:lnTo>
                <a:lnTo>
                  <a:pt x="18710" y="46570"/>
                </a:lnTo>
                <a:lnTo>
                  <a:pt x="18710" y="46580"/>
                </a:lnTo>
                <a:lnTo>
                  <a:pt x="18710" y="46590"/>
                </a:lnTo>
                <a:lnTo>
                  <a:pt x="18720" y="46600"/>
                </a:lnTo>
                <a:lnTo>
                  <a:pt x="18720" y="46610"/>
                </a:lnTo>
                <a:lnTo>
                  <a:pt x="18730" y="46610"/>
                </a:lnTo>
                <a:lnTo>
                  <a:pt x="18730" y="46620"/>
                </a:lnTo>
                <a:lnTo>
                  <a:pt x="18740" y="46630"/>
                </a:lnTo>
                <a:lnTo>
                  <a:pt x="18740" y="46640"/>
                </a:lnTo>
                <a:lnTo>
                  <a:pt x="18740" y="46650"/>
                </a:lnTo>
                <a:lnTo>
                  <a:pt x="18740" y="46660"/>
                </a:lnTo>
                <a:lnTo>
                  <a:pt x="18740" y="46670"/>
                </a:lnTo>
                <a:lnTo>
                  <a:pt x="18750" y="46680"/>
                </a:lnTo>
                <a:lnTo>
                  <a:pt x="18740" y="46690"/>
                </a:lnTo>
                <a:lnTo>
                  <a:pt x="18750" y="46690"/>
                </a:lnTo>
                <a:lnTo>
                  <a:pt x="18750" y="46700"/>
                </a:lnTo>
                <a:lnTo>
                  <a:pt x="18740" y="46710"/>
                </a:lnTo>
                <a:lnTo>
                  <a:pt x="18740" y="46720"/>
                </a:lnTo>
                <a:lnTo>
                  <a:pt x="18740" y="46730"/>
                </a:lnTo>
                <a:lnTo>
                  <a:pt x="18740" y="46740"/>
                </a:lnTo>
                <a:lnTo>
                  <a:pt x="18730" y="46740"/>
                </a:lnTo>
                <a:lnTo>
                  <a:pt x="18730" y="46750"/>
                </a:lnTo>
                <a:lnTo>
                  <a:pt x="18730" y="46760"/>
                </a:lnTo>
                <a:lnTo>
                  <a:pt x="18730" y="46770"/>
                </a:lnTo>
                <a:lnTo>
                  <a:pt x="18730" y="46780"/>
                </a:lnTo>
                <a:lnTo>
                  <a:pt x="18720" y="46780"/>
                </a:lnTo>
                <a:lnTo>
                  <a:pt x="18720" y="46790"/>
                </a:lnTo>
                <a:lnTo>
                  <a:pt x="18710" y="46790"/>
                </a:lnTo>
                <a:lnTo>
                  <a:pt x="18710" y="46780"/>
                </a:lnTo>
                <a:lnTo>
                  <a:pt x="18700" y="46770"/>
                </a:lnTo>
                <a:lnTo>
                  <a:pt x="18690" y="46770"/>
                </a:lnTo>
                <a:lnTo>
                  <a:pt x="18680" y="46770"/>
                </a:lnTo>
                <a:lnTo>
                  <a:pt x="18670" y="46770"/>
                </a:lnTo>
                <a:lnTo>
                  <a:pt x="18660" y="46780"/>
                </a:lnTo>
                <a:lnTo>
                  <a:pt x="18650" y="46790"/>
                </a:lnTo>
                <a:lnTo>
                  <a:pt x="18650" y="46800"/>
                </a:lnTo>
                <a:lnTo>
                  <a:pt x="18640" y="46800"/>
                </a:lnTo>
                <a:lnTo>
                  <a:pt x="18630" y="46800"/>
                </a:lnTo>
                <a:lnTo>
                  <a:pt x="18620" y="46790"/>
                </a:lnTo>
                <a:lnTo>
                  <a:pt x="18610" y="46800"/>
                </a:lnTo>
                <a:lnTo>
                  <a:pt x="18600" y="46810"/>
                </a:lnTo>
                <a:lnTo>
                  <a:pt x="18590" y="46810"/>
                </a:lnTo>
                <a:lnTo>
                  <a:pt x="18580" y="46800"/>
                </a:lnTo>
                <a:lnTo>
                  <a:pt x="18570" y="46800"/>
                </a:lnTo>
                <a:lnTo>
                  <a:pt x="18560" y="46800"/>
                </a:lnTo>
                <a:lnTo>
                  <a:pt x="18560" y="46810"/>
                </a:lnTo>
                <a:lnTo>
                  <a:pt x="18550" y="46810"/>
                </a:lnTo>
                <a:lnTo>
                  <a:pt x="18540" y="46810"/>
                </a:lnTo>
                <a:lnTo>
                  <a:pt x="18530" y="46800"/>
                </a:lnTo>
                <a:lnTo>
                  <a:pt x="18520" y="46800"/>
                </a:lnTo>
                <a:lnTo>
                  <a:pt x="18510" y="46790"/>
                </a:lnTo>
                <a:lnTo>
                  <a:pt x="18500" y="46790"/>
                </a:lnTo>
                <a:lnTo>
                  <a:pt x="18490" y="46780"/>
                </a:lnTo>
                <a:lnTo>
                  <a:pt x="18480" y="46780"/>
                </a:lnTo>
                <a:lnTo>
                  <a:pt x="18480" y="46790"/>
                </a:lnTo>
                <a:lnTo>
                  <a:pt x="18480" y="46800"/>
                </a:lnTo>
                <a:lnTo>
                  <a:pt x="18480" y="46810"/>
                </a:lnTo>
                <a:lnTo>
                  <a:pt x="18480" y="46820"/>
                </a:lnTo>
                <a:lnTo>
                  <a:pt x="18480" y="46830"/>
                </a:lnTo>
                <a:lnTo>
                  <a:pt x="18480" y="46840"/>
                </a:lnTo>
                <a:lnTo>
                  <a:pt x="18490" y="46850"/>
                </a:lnTo>
                <a:lnTo>
                  <a:pt x="18490" y="46860"/>
                </a:lnTo>
                <a:lnTo>
                  <a:pt x="18500" y="46870"/>
                </a:lnTo>
                <a:lnTo>
                  <a:pt x="18500" y="46880"/>
                </a:lnTo>
                <a:lnTo>
                  <a:pt x="18510" y="46890"/>
                </a:lnTo>
                <a:lnTo>
                  <a:pt x="18510" y="46900"/>
                </a:lnTo>
                <a:lnTo>
                  <a:pt x="18520" y="46910"/>
                </a:lnTo>
                <a:lnTo>
                  <a:pt x="18520" y="46920"/>
                </a:lnTo>
                <a:lnTo>
                  <a:pt x="18520" y="46930"/>
                </a:lnTo>
                <a:lnTo>
                  <a:pt x="18520" y="46940"/>
                </a:lnTo>
                <a:lnTo>
                  <a:pt x="18520" y="46950"/>
                </a:lnTo>
                <a:lnTo>
                  <a:pt x="18530" y="46960"/>
                </a:lnTo>
                <a:lnTo>
                  <a:pt x="18530" y="46980"/>
                </a:lnTo>
                <a:lnTo>
                  <a:pt x="18540" y="47000"/>
                </a:lnTo>
                <a:lnTo>
                  <a:pt x="18540" y="47020"/>
                </a:lnTo>
                <a:lnTo>
                  <a:pt x="18550" y="47030"/>
                </a:lnTo>
                <a:lnTo>
                  <a:pt x="18560" y="47060"/>
                </a:lnTo>
                <a:lnTo>
                  <a:pt x="18570" y="47090"/>
                </a:lnTo>
                <a:lnTo>
                  <a:pt x="18570" y="47120"/>
                </a:lnTo>
                <a:lnTo>
                  <a:pt x="18520" y="47190"/>
                </a:lnTo>
                <a:lnTo>
                  <a:pt x="18520" y="47200"/>
                </a:lnTo>
                <a:lnTo>
                  <a:pt x="18530" y="47230"/>
                </a:lnTo>
                <a:lnTo>
                  <a:pt x="18540" y="47270"/>
                </a:lnTo>
                <a:lnTo>
                  <a:pt x="18550" y="47290"/>
                </a:lnTo>
                <a:lnTo>
                  <a:pt x="18560" y="47320"/>
                </a:lnTo>
                <a:lnTo>
                  <a:pt x="18590" y="47390"/>
                </a:lnTo>
                <a:lnTo>
                  <a:pt x="18580" y="47390"/>
                </a:lnTo>
                <a:lnTo>
                  <a:pt x="18570" y="47400"/>
                </a:lnTo>
                <a:lnTo>
                  <a:pt x="18570" y="47410"/>
                </a:lnTo>
                <a:lnTo>
                  <a:pt x="18560" y="47410"/>
                </a:lnTo>
                <a:lnTo>
                  <a:pt x="18550" y="47410"/>
                </a:lnTo>
                <a:lnTo>
                  <a:pt x="18540" y="47410"/>
                </a:lnTo>
                <a:lnTo>
                  <a:pt x="18530" y="47420"/>
                </a:lnTo>
                <a:lnTo>
                  <a:pt x="18520" y="47420"/>
                </a:lnTo>
                <a:lnTo>
                  <a:pt x="18510" y="47430"/>
                </a:lnTo>
                <a:lnTo>
                  <a:pt x="18500" y="47430"/>
                </a:lnTo>
                <a:lnTo>
                  <a:pt x="18490" y="47440"/>
                </a:lnTo>
                <a:lnTo>
                  <a:pt x="18480" y="47440"/>
                </a:lnTo>
                <a:lnTo>
                  <a:pt x="18470" y="47440"/>
                </a:lnTo>
                <a:lnTo>
                  <a:pt x="18460" y="47450"/>
                </a:lnTo>
                <a:lnTo>
                  <a:pt x="18450" y="47460"/>
                </a:lnTo>
                <a:lnTo>
                  <a:pt x="18440" y="47460"/>
                </a:lnTo>
                <a:lnTo>
                  <a:pt x="18430" y="47460"/>
                </a:lnTo>
                <a:lnTo>
                  <a:pt x="18420" y="47470"/>
                </a:lnTo>
                <a:lnTo>
                  <a:pt x="18410" y="47480"/>
                </a:lnTo>
                <a:lnTo>
                  <a:pt x="18400" y="47480"/>
                </a:lnTo>
                <a:lnTo>
                  <a:pt x="18390" y="47480"/>
                </a:lnTo>
                <a:lnTo>
                  <a:pt x="18380" y="47470"/>
                </a:lnTo>
                <a:lnTo>
                  <a:pt x="18370" y="47480"/>
                </a:lnTo>
                <a:lnTo>
                  <a:pt x="18370" y="47490"/>
                </a:lnTo>
                <a:lnTo>
                  <a:pt x="18380" y="47490"/>
                </a:lnTo>
                <a:lnTo>
                  <a:pt x="18370" y="47490"/>
                </a:lnTo>
                <a:lnTo>
                  <a:pt x="18370" y="47500"/>
                </a:lnTo>
                <a:lnTo>
                  <a:pt x="18370" y="47510"/>
                </a:lnTo>
                <a:lnTo>
                  <a:pt x="18360" y="47510"/>
                </a:lnTo>
                <a:lnTo>
                  <a:pt x="18360" y="47520"/>
                </a:lnTo>
                <a:lnTo>
                  <a:pt x="18350" y="47510"/>
                </a:lnTo>
                <a:lnTo>
                  <a:pt x="18340" y="47510"/>
                </a:lnTo>
                <a:lnTo>
                  <a:pt x="18330" y="47520"/>
                </a:lnTo>
                <a:lnTo>
                  <a:pt x="18320" y="47520"/>
                </a:lnTo>
                <a:lnTo>
                  <a:pt x="18310" y="47520"/>
                </a:lnTo>
                <a:lnTo>
                  <a:pt x="18310" y="47530"/>
                </a:lnTo>
                <a:lnTo>
                  <a:pt x="18310" y="47540"/>
                </a:lnTo>
                <a:lnTo>
                  <a:pt x="18300" y="47540"/>
                </a:lnTo>
                <a:lnTo>
                  <a:pt x="18290" y="47550"/>
                </a:lnTo>
                <a:lnTo>
                  <a:pt x="18280" y="47550"/>
                </a:lnTo>
                <a:lnTo>
                  <a:pt x="18290" y="47600"/>
                </a:lnTo>
                <a:lnTo>
                  <a:pt x="18290" y="47610"/>
                </a:lnTo>
                <a:lnTo>
                  <a:pt x="18290" y="47630"/>
                </a:lnTo>
                <a:lnTo>
                  <a:pt x="18280" y="47640"/>
                </a:lnTo>
                <a:lnTo>
                  <a:pt x="18280" y="47650"/>
                </a:lnTo>
                <a:lnTo>
                  <a:pt x="18270" y="47670"/>
                </a:lnTo>
                <a:lnTo>
                  <a:pt x="18260" y="47680"/>
                </a:lnTo>
                <a:lnTo>
                  <a:pt x="18250" y="47690"/>
                </a:lnTo>
                <a:lnTo>
                  <a:pt x="18250" y="47700"/>
                </a:lnTo>
                <a:lnTo>
                  <a:pt x="18240" y="47710"/>
                </a:lnTo>
                <a:lnTo>
                  <a:pt x="18240" y="47720"/>
                </a:lnTo>
                <a:lnTo>
                  <a:pt x="18240" y="47730"/>
                </a:lnTo>
                <a:lnTo>
                  <a:pt x="18240" y="47740"/>
                </a:lnTo>
                <a:lnTo>
                  <a:pt x="18240" y="47750"/>
                </a:lnTo>
                <a:lnTo>
                  <a:pt x="18240" y="47770"/>
                </a:lnTo>
                <a:lnTo>
                  <a:pt x="18240" y="47780"/>
                </a:lnTo>
                <a:lnTo>
                  <a:pt x="18240" y="47790"/>
                </a:lnTo>
                <a:lnTo>
                  <a:pt x="18240" y="47800"/>
                </a:lnTo>
                <a:lnTo>
                  <a:pt x="18240" y="47810"/>
                </a:lnTo>
                <a:lnTo>
                  <a:pt x="18230" y="47830"/>
                </a:lnTo>
                <a:lnTo>
                  <a:pt x="18230" y="47840"/>
                </a:lnTo>
                <a:lnTo>
                  <a:pt x="18220" y="47850"/>
                </a:lnTo>
                <a:lnTo>
                  <a:pt x="18220" y="47860"/>
                </a:lnTo>
                <a:lnTo>
                  <a:pt x="18210" y="47860"/>
                </a:lnTo>
                <a:lnTo>
                  <a:pt x="18200" y="47860"/>
                </a:lnTo>
                <a:lnTo>
                  <a:pt x="18180" y="47860"/>
                </a:lnTo>
                <a:lnTo>
                  <a:pt x="18170" y="47860"/>
                </a:lnTo>
                <a:lnTo>
                  <a:pt x="18160" y="47870"/>
                </a:lnTo>
                <a:lnTo>
                  <a:pt x="18160" y="47880"/>
                </a:lnTo>
                <a:lnTo>
                  <a:pt x="18160" y="47890"/>
                </a:lnTo>
                <a:lnTo>
                  <a:pt x="18160" y="47900"/>
                </a:lnTo>
                <a:lnTo>
                  <a:pt x="18170" y="47920"/>
                </a:lnTo>
                <a:lnTo>
                  <a:pt x="18170" y="47940"/>
                </a:lnTo>
                <a:lnTo>
                  <a:pt x="18170" y="47950"/>
                </a:lnTo>
                <a:lnTo>
                  <a:pt x="18170" y="47960"/>
                </a:lnTo>
                <a:lnTo>
                  <a:pt x="18170" y="47980"/>
                </a:lnTo>
                <a:lnTo>
                  <a:pt x="18170" y="47990"/>
                </a:lnTo>
                <a:lnTo>
                  <a:pt x="18170" y="48010"/>
                </a:lnTo>
                <a:lnTo>
                  <a:pt x="18170" y="48020"/>
                </a:lnTo>
                <a:lnTo>
                  <a:pt x="18170" y="48030"/>
                </a:lnTo>
                <a:lnTo>
                  <a:pt x="18170" y="48040"/>
                </a:lnTo>
                <a:lnTo>
                  <a:pt x="18180" y="48050"/>
                </a:lnTo>
                <a:lnTo>
                  <a:pt x="18190" y="48070"/>
                </a:lnTo>
                <a:lnTo>
                  <a:pt x="18200" y="48080"/>
                </a:lnTo>
                <a:lnTo>
                  <a:pt x="18210" y="48090"/>
                </a:lnTo>
                <a:lnTo>
                  <a:pt x="18220" y="48110"/>
                </a:lnTo>
                <a:lnTo>
                  <a:pt x="18220" y="48120"/>
                </a:lnTo>
                <a:lnTo>
                  <a:pt x="18220" y="48130"/>
                </a:lnTo>
                <a:lnTo>
                  <a:pt x="18220" y="48140"/>
                </a:lnTo>
                <a:lnTo>
                  <a:pt x="18210" y="48140"/>
                </a:lnTo>
                <a:lnTo>
                  <a:pt x="18210" y="48150"/>
                </a:lnTo>
                <a:lnTo>
                  <a:pt x="18210" y="48160"/>
                </a:lnTo>
                <a:lnTo>
                  <a:pt x="18200" y="48170"/>
                </a:lnTo>
                <a:lnTo>
                  <a:pt x="18200" y="48180"/>
                </a:lnTo>
                <a:lnTo>
                  <a:pt x="18190" y="48190"/>
                </a:lnTo>
                <a:lnTo>
                  <a:pt x="18190" y="48200"/>
                </a:lnTo>
                <a:lnTo>
                  <a:pt x="18190" y="48210"/>
                </a:lnTo>
                <a:lnTo>
                  <a:pt x="18180" y="48220"/>
                </a:lnTo>
                <a:lnTo>
                  <a:pt x="18180" y="48230"/>
                </a:lnTo>
                <a:lnTo>
                  <a:pt x="18170" y="48230"/>
                </a:lnTo>
                <a:lnTo>
                  <a:pt x="18170" y="48240"/>
                </a:lnTo>
                <a:lnTo>
                  <a:pt x="18160" y="48250"/>
                </a:lnTo>
                <a:lnTo>
                  <a:pt x="18150" y="48260"/>
                </a:lnTo>
                <a:lnTo>
                  <a:pt x="18150" y="48270"/>
                </a:lnTo>
                <a:lnTo>
                  <a:pt x="18150" y="48280"/>
                </a:lnTo>
                <a:lnTo>
                  <a:pt x="18160" y="48290"/>
                </a:lnTo>
                <a:lnTo>
                  <a:pt x="18170" y="48310"/>
                </a:lnTo>
                <a:lnTo>
                  <a:pt x="18180" y="48320"/>
                </a:lnTo>
                <a:lnTo>
                  <a:pt x="18190" y="48330"/>
                </a:lnTo>
                <a:lnTo>
                  <a:pt x="18200" y="48340"/>
                </a:lnTo>
                <a:lnTo>
                  <a:pt x="18210" y="48350"/>
                </a:lnTo>
                <a:lnTo>
                  <a:pt x="18220" y="48360"/>
                </a:lnTo>
                <a:lnTo>
                  <a:pt x="18230" y="48370"/>
                </a:lnTo>
                <a:lnTo>
                  <a:pt x="18240" y="48380"/>
                </a:lnTo>
                <a:lnTo>
                  <a:pt x="18250" y="48390"/>
                </a:lnTo>
                <a:lnTo>
                  <a:pt x="18250" y="48400"/>
                </a:lnTo>
                <a:lnTo>
                  <a:pt x="18260" y="48410"/>
                </a:lnTo>
                <a:lnTo>
                  <a:pt x="18260" y="48420"/>
                </a:lnTo>
                <a:lnTo>
                  <a:pt x="18270" y="48430"/>
                </a:lnTo>
                <a:lnTo>
                  <a:pt x="18280" y="48440"/>
                </a:lnTo>
                <a:lnTo>
                  <a:pt x="18290" y="48450"/>
                </a:lnTo>
                <a:lnTo>
                  <a:pt x="18300" y="48460"/>
                </a:lnTo>
                <a:lnTo>
                  <a:pt x="18310" y="48460"/>
                </a:lnTo>
                <a:lnTo>
                  <a:pt x="18320" y="48470"/>
                </a:lnTo>
                <a:lnTo>
                  <a:pt x="18330" y="48470"/>
                </a:lnTo>
                <a:lnTo>
                  <a:pt x="18340" y="48470"/>
                </a:lnTo>
                <a:lnTo>
                  <a:pt x="18340" y="48480"/>
                </a:lnTo>
                <a:lnTo>
                  <a:pt x="18350" y="48480"/>
                </a:lnTo>
                <a:lnTo>
                  <a:pt x="18360" y="48490"/>
                </a:lnTo>
                <a:lnTo>
                  <a:pt x="18360" y="48500"/>
                </a:lnTo>
                <a:lnTo>
                  <a:pt x="18370" y="48510"/>
                </a:lnTo>
                <a:lnTo>
                  <a:pt x="18370" y="48520"/>
                </a:lnTo>
                <a:lnTo>
                  <a:pt x="18370" y="48530"/>
                </a:lnTo>
                <a:lnTo>
                  <a:pt x="18380" y="48540"/>
                </a:lnTo>
                <a:lnTo>
                  <a:pt x="18390" y="48550"/>
                </a:lnTo>
                <a:lnTo>
                  <a:pt x="18390" y="48560"/>
                </a:lnTo>
                <a:lnTo>
                  <a:pt x="18400" y="48570"/>
                </a:lnTo>
                <a:lnTo>
                  <a:pt x="18400" y="48590"/>
                </a:lnTo>
                <a:lnTo>
                  <a:pt x="18410" y="48600"/>
                </a:lnTo>
                <a:lnTo>
                  <a:pt x="18430" y="48640"/>
                </a:lnTo>
                <a:lnTo>
                  <a:pt x="18430" y="48650"/>
                </a:lnTo>
                <a:lnTo>
                  <a:pt x="18440" y="48670"/>
                </a:lnTo>
                <a:lnTo>
                  <a:pt x="18450" y="48680"/>
                </a:lnTo>
                <a:lnTo>
                  <a:pt x="18470" y="48690"/>
                </a:lnTo>
                <a:lnTo>
                  <a:pt x="18480" y="48700"/>
                </a:lnTo>
                <a:lnTo>
                  <a:pt x="18480" y="48710"/>
                </a:lnTo>
                <a:lnTo>
                  <a:pt x="18490" y="48710"/>
                </a:lnTo>
                <a:lnTo>
                  <a:pt x="18490" y="48720"/>
                </a:lnTo>
                <a:lnTo>
                  <a:pt x="18500" y="48730"/>
                </a:lnTo>
                <a:lnTo>
                  <a:pt x="18500" y="48740"/>
                </a:lnTo>
                <a:lnTo>
                  <a:pt x="18510" y="48750"/>
                </a:lnTo>
                <a:lnTo>
                  <a:pt x="18510" y="48760"/>
                </a:lnTo>
                <a:lnTo>
                  <a:pt x="18510" y="48770"/>
                </a:lnTo>
                <a:lnTo>
                  <a:pt x="18510" y="48790"/>
                </a:lnTo>
                <a:lnTo>
                  <a:pt x="18500" y="48800"/>
                </a:lnTo>
                <a:lnTo>
                  <a:pt x="18490" y="48800"/>
                </a:lnTo>
                <a:lnTo>
                  <a:pt x="18490" y="48810"/>
                </a:lnTo>
                <a:lnTo>
                  <a:pt x="18480" y="48810"/>
                </a:lnTo>
                <a:lnTo>
                  <a:pt x="18470" y="48820"/>
                </a:lnTo>
                <a:lnTo>
                  <a:pt x="18460" y="48820"/>
                </a:lnTo>
                <a:lnTo>
                  <a:pt x="18450" y="48830"/>
                </a:lnTo>
                <a:lnTo>
                  <a:pt x="18440" y="48830"/>
                </a:lnTo>
                <a:lnTo>
                  <a:pt x="18430" y="48830"/>
                </a:lnTo>
                <a:lnTo>
                  <a:pt x="18420" y="48830"/>
                </a:lnTo>
                <a:lnTo>
                  <a:pt x="18410" y="48830"/>
                </a:lnTo>
                <a:lnTo>
                  <a:pt x="18400" y="48840"/>
                </a:lnTo>
                <a:lnTo>
                  <a:pt x="18390" y="48830"/>
                </a:lnTo>
                <a:lnTo>
                  <a:pt x="18380" y="48830"/>
                </a:lnTo>
                <a:lnTo>
                  <a:pt x="18370" y="48830"/>
                </a:lnTo>
                <a:lnTo>
                  <a:pt x="18360" y="48840"/>
                </a:lnTo>
                <a:lnTo>
                  <a:pt x="18340" y="48830"/>
                </a:lnTo>
                <a:lnTo>
                  <a:pt x="18340" y="48840"/>
                </a:lnTo>
                <a:lnTo>
                  <a:pt x="18330" y="48850"/>
                </a:lnTo>
                <a:lnTo>
                  <a:pt x="18320" y="48860"/>
                </a:lnTo>
                <a:lnTo>
                  <a:pt x="18310" y="48870"/>
                </a:lnTo>
                <a:lnTo>
                  <a:pt x="18310" y="48880"/>
                </a:lnTo>
                <a:lnTo>
                  <a:pt x="18300" y="48890"/>
                </a:lnTo>
                <a:lnTo>
                  <a:pt x="18300" y="48900"/>
                </a:lnTo>
                <a:lnTo>
                  <a:pt x="18300" y="48910"/>
                </a:lnTo>
                <a:lnTo>
                  <a:pt x="18300" y="48930"/>
                </a:lnTo>
                <a:lnTo>
                  <a:pt x="18310" y="48940"/>
                </a:lnTo>
                <a:lnTo>
                  <a:pt x="18310" y="48950"/>
                </a:lnTo>
                <a:lnTo>
                  <a:pt x="18310" y="48960"/>
                </a:lnTo>
                <a:lnTo>
                  <a:pt x="18310" y="48980"/>
                </a:lnTo>
                <a:lnTo>
                  <a:pt x="18320" y="49020"/>
                </a:lnTo>
                <a:lnTo>
                  <a:pt x="18330" y="49030"/>
                </a:lnTo>
                <a:lnTo>
                  <a:pt x="18330" y="49050"/>
                </a:lnTo>
                <a:lnTo>
                  <a:pt x="18330" y="49070"/>
                </a:lnTo>
                <a:lnTo>
                  <a:pt x="18330" y="49080"/>
                </a:lnTo>
                <a:lnTo>
                  <a:pt x="18330" y="49090"/>
                </a:lnTo>
                <a:lnTo>
                  <a:pt x="18340" y="49090"/>
                </a:lnTo>
                <a:lnTo>
                  <a:pt x="18340" y="49100"/>
                </a:lnTo>
                <a:lnTo>
                  <a:pt x="18350" y="49110"/>
                </a:lnTo>
                <a:lnTo>
                  <a:pt x="18360" y="49120"/>
                </a:lnTo>
                <a:lnTo>
                  <a:pt x="18350" y="49130"/>
                </a:lnTo>
                <a:lnTo>
                  <a:pt x="18350" y="49140"/>
                </a:lnTo>
                <a:lnTo>
                  <a:pt x="18350" y="49150"/>
                </a:lnTo>
                <a:lnTo>
                  <a:pt x="18350" y="49160"/>
                </a:lnTo>
                <a:lnTo>
                  <a:pt x="18340" y="49160"/>
                </a:lnTo>
                <a:lnTo>
                  <a:pt x="18340" y="49170"/>
                </a:lnTo>
                <a:lnTo>
                  <a:pt x="18330" y="49170"/>
                </a:lnTo>
                <a:lnTo>
                  <a:pt x="18320" y="49170"/>
                </a:lnTo>
                <a:lnTo>
                  <a:pt x="18320" y="49180"/>
                </a:lnTo>
                <a:lnTo>
                  <a:pt x="18310" y="49180"/>
                </a:lnTo>
                <a:lnTo>
                  <a:pt x="18300" y="49190"/>
                </a:lnTo>
                <a:lnTo>
                  <a:pt x="18290" y="49190"/>
                </a:lnTo>
                <a:lnTo>
                  <a:pt x="18280" y="49190"/>
                </a:lnTo>
                <a:lnTo>
                  <a:pt x="18270" y="49200"/>
                </a:lnTo>
                <a:lnTo>
                  <a:pt x="18260" y="49200"/>
                </a:lnTo>
                <a:lnTo>
                  <a:pt x="18250" y="49200"/>
                </a:lnTo>
                <a:lnTo>
                  <a:pt x="18250" y="49190"/>
                </a:lnTo>
                <a:lnTo>
                  <a:pt x="18240" y="49190"/>
                </a:lnTo>
                <a:lnTo>
                  <a:pt x="18230" y="49190"/>
                </a:lnTo>
                <a:lnTo>
                  <a:pt x="18220" y="49180"/>
                </a:lnTo>
                <a:lnTo>
                  <a:pt x="18210" y="49180"/>
                </a:lnTo>
                <a:lnTo>
                  <a:pt x="18210" y="49190"/>
                </a:lnTo>
                <a:lnTo>
                  <a:pt x="18200" y="49190"/>
                </a:lnTo>
                <a:lnTo>
                  <a:pt x="18190" y="49190"/>
                </a:lnTo>
                <a:lnTo>
                  <a:pt x="18180" y="49200"/>
                </a:lnTo>
                <a:lnTo>
                  <a:pt x="18170" y="49200"/>
                </a:lnTo>
                <a:lnTo>
                  <a:pt x="18160" y="49210"/>
                </a:lnTo>
                <a:lnTo>
                  <a:pt x="18150" y="49210"/>
                </a:lnTo>
                <a:lnTo>
                  <a:pt x="18140" y="49220"/>
                </a:lnTo>
                <a:lnTo>
                  <a:pt x="18140" y="49230"/>
                </a:lnTo>
                <a:lnTo>
                  <a:pt x="18140" y="49240"/>
                </a:lnTo>
                <a:lnTo>
                  <a:pt x="18140" y="49250"/>
                </a:lnTo>
                <a:lnTo>
                  <a:pt x="18130" y="49280"/>
                </a:lnTo>
                <a:lnTo>
                  <a:pt x="18130" y="49290"/>
                </a:lnTo>
                <a:lnTo>
                  <a:pt x="18130" y="49300"/>
                </a:lnTo>
                <a:lnTo>
                  <a:pt x="18120" y="49300"/>
                </a:lnTo>
                <a:lnTo>
                  <a:pt x="18120" y="49310"/>
                </a:lnTo>
                <a:lnTo>
                  <a:pt x="18120" y="49320"/>
                </a:lnTo>
                <a:lnTo>
                  <a:pt x="18120" y="49330"/>
                </a:lnTo>
                <a:lnTo>
                  <a:pt x="18120" y="49340"/>
                </a:lnTo>
                <a:lnTo>
                  <a:pt x="18120" y="49350"/>
                </a:lnTo>
                <a:lnTo>
                  <a:pt x="18110" y="49360"/>
                </a:lnTo>
                <a:lnTo>
                  <a:pt x="18100" y="49370"/>
                </a:lnTo>
                <a:lnTo>
                  <a:pt x="18090" y="49380"/>
                </a:lnTo>
                <a:lnTo>
                  <a:pt x="18070" y="49380"/>
                </a:lnTo>
                <a:lnTo>
                  <a:pt x="18070" y="49390"/>
                </a:lnTo>
                <a:lnTo>
                  <a:pt x="18060" y="49390"/>
                </a:lnTo>
                <a:lnTo>
                  <a:pt x="18050" y="49390"/>
                </a:lnTo>
                <a:lnTo>
                  <a:pt x="18040" y="49400"/>
                </a:lnTo>
                <a:lnTo>
                  <a:pt x="18030" y="49410"/>
                </a:lnTo>
                <a:lnTo>
                  <a:pt x="18020" y="49420"/>
                </a:lnTo>
                <a:lnTo>
                  <a:pt x="18010" y="49430"/>
                </a:lnTo>
                <a:lnTo>
                  <a:pt x="17990" y="49450"/>
                </a:lnTo>
                <a:lnTo>
                  <a:pt x="17980" y="49460"/>
                </a:lnTo>
                <a:lnTo>
                  <a:pt x="17970" y="49460"/>
                </a:lnTo>
                <a:lnTo>
                  <a:pt x="17960" y="49470"/>
                </a:lnTo>
                <a:lnTo>
                  <a:pt x="17950" y="49480"/>
                </a:lnTo>
                <a:lnTo>
                  <a:pt x="17940" y="49490"/>
                </a:lnTo>
                <a:lnTo>
                  <a:pt x="17930" y="49490"/>
                </a:lnTo>
                <a:lnTo>
                  <a:pt x="17920" y="49500"/>
                </a:lnTo>
                <a:lnTo>
                  <a:pt x="17930" y="49510"/>
                </a:lnTo>
                <a:lnTo>
                  <a:pt x="17940" y="49520"/>
                </a:lnTo>
                <a:lnTo>
                  <a:pt x="17950" y="49520"/>
                </a:lnTo>
                <a:lnTo>
                  <a:pt x="17950" y="49530"/>
                </a:lnTo>
                <a:lnTo>
                  <a:pt x="17960" y="49530"/>
                </a:lnTo>
                <a:lnTo>
                  <a:pt x="17960" y="49540"/>
                </a:lnTo>
                <a:lnTo>
                  <a:pt x="17970" y="49550"/>
                </a:lnTo>
                <a:lnTo>
                  <a:pt x="17980" y="49560"/>
                </a:lnTo>
                <a:lnTo>
                  <a:pt x="17990" y="49560"/>
                </a:lnTo>
                <a:lnTo>
                  <a:pt x="18000" y="49570"/>
                </a:lnTo>
                <a:lnTo>
                  <a:pt x="18000" y="49580"/>
                </a:lnTo>
                <a:lnTo>
                  <a:pt x="18010" y="49590"/>
                </a:lnTo>
                <a:lnTo>
                  <a:pt x="18020" y="49590"/>
                </a:lnTo>
                <a:lnTo>
                  <a:pt x="18020" y="49600"/>
                </a:lnTo>
                <a:lnTo>
                  <a:pt x="18020" y="49610"/>
                </a:lnTo>
                <a:lnTo>
                  <a:pt x="18030" y="49610"/>
                </a:lnTo>
                <a:lnTo>
                  <a:pt x="18040" y="49630"/>
                </a:lnTo>
                <a:lnTo>
                  <a:pt x="18050" y="49640"/>
                </a:lnTo>
                <a:lnTo>
                  <a:pt x="18060" y="49650"/>
                </a:lnTo>
                <a:lnTo>
                  <a:pt x="18060" y="49660"/>
                </a:lnTo>
                <a:lnTo>
                  <a:pt x="18070" y="49660"/>
                </a:lnTo>
                <a:lnTo>
                  <a:pt x="18080" y="49670"/>
                </a:lnTo>
                <a:lnTo>
                  <a:pt x="18080" y="49680"/>
                </a:lnTo>
                <a:lnTo>
                  <a:pt x="18090" y="49680"/>
                </a:lnTo>
                <a:lnTo>
                  <a:pt x="18100" y="49690"/>
                </a:lnTo>
                <a:lnTo>
                  <a:pt x="18120" y="49690"/>
                </a:lnTo>
                <a:lnTo>
                  <a:pt x="18120" y="49700"/>
                </a:lnTo>
                <a:lnTo>
                  <a:pt x="18130" y="49700"/>
                </a:lnTo>
                <a:lnTo>
                  <a:pt x="18140" y="49700"/>
                </a:lnTo>
                <a:lnTo>
                  <a:pt x="18150" y="49690"/>
                </a:lnTo>
                <a:lnTo>
                  <a:pt x="18160" y="49680"/>
                </a:lnTo>
                <a:lnTo>
                  <a:pt x="18170" y="49690"/>
                </a:lnTo>
                <a:lnTo>
                  <a:pt x="18180" y="49690"/>
                </a:lnTo>
                <a:lnTo>
                  <a:pt x="18190" y="49690"/>
                </a:lnTo>
                <a:lnTo>
                  <a:pt x="18200" y="49690"/>
                </a:lnTo>
                <a:lnTo>
                  <a:pt x="18220" y="49690"/>
                </a:lnTo>
                <a:lnTo>
                  <a:pt x="18230" y="49690"/>
                </a:lnTo>
                <a:lnTo>
                  <a:pt x="18240" y="49690"/>
                </a:lnTo>
                <a:lnTo>
                  <a:pt x="18250" y="49700"/>
                </a:lnTo>
                <a:lnTo>
                  <a:pt x="18260" y="49700"/>
                </a:lnTo>
                <a:lnTo>
                  <a:pt x="18270" y="49710"/>
                </a:lnTo>
                <a:lnTo>
                  <a:pt x="18270" y="49720"/>
                </a:lnTo>
                <a:lnTo>
                  <a:pt x="18280" y="49720"/>
                </a:lnTo>
                <a:lnTo>
                  <a:pt x="18280" y="49730"/>
                </a:lnTo>
                <a:lnTo>
                  <a:pt x="18290" y="49740"/>
                </a:lnTo>
                <a:lnTo>
                  <a:pt x="18290" y="49750"/>
                </a:lnTo>
                <a:lnTo>
                  <a:pt x="18300" y="49750"/>
                </a:lnTo>
                <a:lnTo>
                  <a:pt x="18310" y="49750"/>
                </a:lnTo>
                <a:lnTo>
                  <a:pt x="18320" y="49750"/>
                </a:lnTo>
                <a:lnTo>
                  <a:pt x="18330" y="49750"/>
                </a:lnTo>
                <a:lnTo>
                  <a:pt x="18340" y="49760"/>
                </a:lnTo>
                <a:lnTo>
                  <a:pt x="18350" y="49760"/>
                </a:lnTo>
                <a:lnTo>
                  <a:pt x="18360" y="49760"/>
                </a:lnTo>
                <a:lnTo>
                  <a:pt x="18370" y="49770"/>
                </a:lnTo>
                <a:lnTo>
                  <a:pt x="18380" y="49780"/>
                </a:lnTo>
                <a:lnTo>
                  <a:pt x="18390" y="49780"/>
                </a:lnTo>
                <a:lnTo>
                  <a:pt x="18400" y="49790"/>
                </a:lnTo>
                <a:lnTo>
                  <a:pt x="18410" y="49800"/>
                </a:lnTo>
                <a:lnTo>
                  <a:pt x="18420" y="49810"/>
                </a:lnTo>
                <a:lnTo>
                  <a:pt x="18430" y="49820"/>
                </a:lnTo>
                <a:lnTo>
                  <a:pt x="18440" y="49820"/>
                </a:lnTo>
                <a:lnTo>
                  <a:pt x="18450" y="49820"/>
                </a:lnTo>
                <a:lnTo>
                  <a:pt x="18460" y="49830"/>
                </a:lnTo>
                <a:lnTo>
                  <a:pt x="18470" y="49830"/>
                </a:lnTo>
                <a:lnTo>
                  <a:pt x="18470" y="49840"/>
                </a:lnTo>
                <a:lnTo>
                  <a:pt x="18480" y="49840"/>
                </a:lnTo>
                <a:lnTo>
                  <a:pt x="18490" y="49850"/>
                </a:lnTo>
                <a:lnTo>
                  <a:pt x="18500" y="49850"/>
                </a:lnTo>
                <a:lnTo>
                  <a:pt x="18510" y="49860"/>
                </a:lnTo>
                <a:lnTo>
                  <a:pt x="18520" y="49870"/>
                </a:lnTo>
                <a:lnTo>
                  <a:pt x="18530" y="49880"/>
                </a:lnTo>
                <a:lnTo>
                  <a:pt x="18530" y="49890"/>
                </a:lnTo>
                <a:lnTo>
                  <a:pt x="18540" y="49900"/>
                </a:lnTo>
                <a:lnTo>
                  <a:pt x="18560" y="49910"/>
                </a:lnTo>
                <a:lnTo>
                  <a:pt x="18560" y="49920"/>
                </a:lnTo>
                <a:lnTo>
                  <a:pt x="18570" y="49930"/>
                </a:lnTo>
                <a:lnTo>
                  <a:pt x="18580" y="49930"/>
                </a:lnTo>
                <a:lnTo>
                  <a:pt x="18590" y="49940"/>
                </a:lnTo>
                <a:lnTo>
                  <a:pt x="18600" y="49940"/>
                </a:lnTo>
                <a:lnTo>
                  <a:pt x="18610" y="49950"/>
                </a:lnTo>
                <a:lnTo>
                  <a:pt x="18620" y="49960"/>
                </a:lnTo>
                <a:lnTo>
                  <a:pt x="18630" y="49970"/>
                </a:lnTo>
                <a:lnTo>
                  <a:pt x="18630" y="49980"/>
                </a:lnTo>
                <a:lnTo>
                  <a:pt x="18620" y="49990"/>
                </a:lnTo>
                <a:lnTo>
                  <a:pt x="18610" y="50000"/>
                </a:lnTo>
                <a:lnTo>
                  <a:pt x="18590" y="50010"/>
                </a:lnTo>
                <a:lnTo>
                  <a:pt x="18580" y="50020"/>
                </a:lnTo>
                <a:lnTo>
                  <a:pt x="18570" y="50020"/>
                </a:lnTo>
                <a:lnTo>
                  <a:pt x="18550" y="50030"/>
                </a:lnTo>
                <a:lnTo>
                  <a:pt x="18510" y="50050"/>
                </a:lnTo>
                <a:lnTo>
                  <a:pt x="18500" y="50050"/>
                </a:lnTo>
                <a:lnTo>
                  <a:pt x="18470" y="50060"/>
                </a:lnTo>
                <a:lnTo>
                  <a:pt x="18460" y="50060"/>
                </a:lnTo>
                <a:lnTo>
                  <a:pt x="18450" y="50070"/>
                </a:lnTo>
                <a:lnTo>
                  <a:pt x="18450" y="50060"/>
                </a:lnTo>
                <a:lnTo>
                  <a:pt x="18430" y="50060"/>
                </a:lnTo>
                <a:lnTo>
                  <a:pt x="18420" y="50070"/>
                </a:lnTo>
                <a:lnTo>
                  <a:pt x="18400" y="50080"/>
                </a:lnTo>
                <a:lnTo>
                  <a:pt x="18370" y="50110"/>
                </a:lnTo>
                <a:lnTo>
                  <a:pt x="18360" y="50120"/>
                </a:lnTo>
                <a:lnTo>
                  <a:pt x="18340" y="50120"/>
                </a:lnTo>
                <a:lnTo>
                  <a:pt x="18330" y="50130"/>
                </a:lnTo>
                <a:lnTo>
                  <a:pt x="18320" y="50130"/>
                </a:lnTo>
                <a:lnTo>
                  <a:pt x="18310" y="50140"/>
                </a:lnTo>
                <a:lnTo>
                  <a:pt x="18300" y="50150"/>
                </a:lnTo>
                <a:lnTo>
                  <a:pt x="18300" y="50170"/>
                </a:lnTo>
                <a:lnTo>
                  <a:pt x="18290" y="50180"/>
                </a:lnTo>
                <a:lnTo>
                  <a:pt x="18290" y="50190"/>
                </a:lnTo>
                <a:lnTo>
                  <a:pt x="18290" y="50200"/>
                </a:lnTo>
                <a:lnTo>
                  <a:pt x="18290" y="50210"/>
                </a:lnTo>
                <a:lnTo>
                  <a:pt x="18290" y="50220"/>
                </a:lnTo>
                <a:lnTo>
                  <a:pt x="18290" y="50230"/>
                </a:lnTo>
                <a:lnTo>
                  <a:pt x="18290" y="50240"/>
                </a:lnTo>
                <a:lnTo>
                  <a:pt x="18290" y="50250"/>
                </a:lnTo>
                <a:lnTo>
                  <a:pt x="18290" y="50260"/>
                </a:lnTo>
                <a:lnTo>
                  <a:pt x="18290" y="50270"/>
                </a:lnTo>
                <a:lnTo>
                  <a:pt x="18290" y="50280"/>
                </a:lnTo>
                <a:lnTo>
                  <a:pt x="18300" y="50280"/>
                </a:lnTo>
                <a:lnTo>
                  <a:pt x="18300" y="50290"/>
                </a:lnTo>
                <a:lnTo>
                  <a:pt x="18300" y="50300"/>
                </a:lnTo>
                <a:lnTo>
                  <a:pt x="18300" y="50310"/>
                </a:lnTo>
                <a:lnTo>
                  <a:pt x="18300" y="50320"/>
                </a:lnTo>
                <a:lnTo>
                  <a:pt x="18290" y="50330"/>
                </a:lnTo>
                <a:lnTo>
                  <a:pt x="18290" y="50340"/>
                </a:lnTo>
                <a:lnTo>
                  <a:pt x="18290" y="50350"/>
                </a:lnTo>
                <a:lnTo>
                  <a:pt x="18290" y="50360"/>
                </a:lnTo>
                <a:lnTo>
                  <a:pt x="18290" y="50370"/>
                </a:lnTo>
                <a:lnTo>
                  <a:pt x="18290" y="50390"/>
                </a:lnTo>
                <a:lnTo>
                  <a:pt x="18290" y="50400"/>
                </a:lnTo>
                <a:lnTo>
                  <a:pt x="18290" y="50410"/>
                </a:lnTo>
                <a:lnTo>
                  <a:pt x="18280" y="50420"/>
                </a:lnTo>
                <a:lnTo>
                  <a:pt x="18280" y="50440"/>
                </a:lnTo>
                <a:lnTo>
                  <a:pt x="18280" y="50450"/>
                </a:lnTo>
                <a:lnTo>
                  <a:pt x="18270" y="50460"/>
                </a:lnTo>
                <a:lnTo>
                  <a:pt x="18270" y="50480"/>
                </a:lnTo>
                <a:lnTo>
                  <a:pt x="18260" y="50490"/>
                </a:lnTo>
                <a:lnTo>
                  <a:pt x="18250" y="50500"/>
                </a:lnTo>
                <a:lnTo>
                  <a:pt x="18240" y="50510"/>
                </a:lnTo>
                <a:lnTo>
                  <a:pt x="18230" y="50520"/>
                </a:lnTo>
                <a:lnTo>
                  <a:pt x="18220" y="50520"/>
                </a:lnTo>
                <a:lnTo>
                  <a:pt x="18210" y="50530"/>
                </a:lnTo>
                <a:lnTo>
                  <a:pt x="18200" y="50540"/>
                </a:lnTo>
                <a:lnTo>
                  <a:pt x="18190" y="50550"/>
                </a:lnTo>
                <a:lnTo>
                  <a:pt x="18180" y="50550"/>
                </a:lnTo>
                <a:lnTo>
                  <a:pt x="18170" y="50560"/>
                </a:lnTo>
                <a:lnTo>
                  <a:pt x="18160" y="50570"/>
                </a:lnTo>
                <a:lnTo>
                  <a:pt x="18130" y="50590"/>
                </a:lnTo>
                <a:lnTo>
                  <a:pt x="18120" y="50590"/>
                </a:lnTo>
                <a:lnTo>
                  <a:pt x="18110" y="50590"/>
                </a:lnTo>
                <a:lnTo>
                  <a:pt x="18090" y="50580"/>
                </a:lnTo>
                <a:lnTo>
                  <a:pt x="18070" y="50580"/>
                </a:lnTo>
                <a:lnTo>
                  <a:pt x="18060" y="50580"/>
                </a:lnTo>
                <a:lnTo>
                  <a:pt x="18050" y="50570"/>
                </a:lnTo>
                <a:lnTo>
                  <a:pt x="18030" y="50570"/>
                </a:lnTo>
                <a:lnTo>
                  <a:pt x="18000" y="50570"/>
                </a:lnTo>
                <a:lnTo>
                  <a:pt x="17980" y="50570"/>
                </a:lnTo>
                <a:lnTo>
                  <a:pt x="17970" y="50570"/>
                </a:lnTo>
                <a:lnTo>
                  <a:pt x="17950" y="50560"/>
                </a:lnTo>
                <a:lnTo>
                  <a:pt x="17940" y="50560"/>
                </a:lnTo>
                <a:lnTo>
                  <a:pt x="17930" y="50560"/>
                </a:lnTo>
                <a:lnTo>
                  <a:pt x="17900" y="50550"/>
                </a:lnTo>
                <a:lnTo>
                  <a:pt x="17890" y="50540"/>
                </a:lnTo>
                <a:lnTo>
                  <a:pt x="17880" y="50540"/>
                </a:lnTo>
                <a:lnTo>
                  <a:pt x="17850" y="50530"/>
                </a:lnTo>
                <a:lnTo>
                  <a:pt x="17840" y="50530"/>
                </a:lnTo>
                <a:lnTo>
                  <a:pt x="17830" y="50530"/>
                </a:lnTo>
                <a:lnTo>
                  <a:pt x="17810" y="50530"/>
                </a:lnTo>
                <a:lnTo>
                  <a:pt x="17790" y="50530"/>
                </a:lnTo>
                <a:lnTo>
                  <a:pt x="17770" y="50540"/>
                </a:lnTo>
                <a:lnTo>
                  <a:pt x="17760" y="50540"/>
                </a:lnTo>
                <a:lnTo>
                  <a:pt x="17720" y="50540"/>
                </a:lnTo>
                <a:lnTo>
                  <a:pt x="17700" y="50550"/>
                </a:lnTo>
                <a:lnTo>
                  <a:pt x="17690" y="50550"/>
                </a:lnTo>
                <a:lnTo>
                  <a:pt x="17680" y="50550"/>
                </a:lnTo>
                <a:lnTo>
                  <a:pt x="17660" y="50550"/>
                </a:lnTo>
                <a:lnTo>
                  <a:pt x="17640" y="50550"/>
                </a:lnTo>
                <a:lnTo>
                  <a:pt x="17630" y="50550"/>
                </a:lnTo>
                <a:lnTo>
                  <a:pt x="17620" y="50540"/>
                </a:lnTo>
                <a:lnTo>
                  <a:pt x="17610" y="50540"/>
                </a:lnTo>
                <a:lnTo>
                  <a:pt x="17530" y="50540"/>
                </a:lnTo>
                <a:lnTo>
                  <a:pt x="17490" y="50540"/>
                </a:lnTo>
                <a:lnTo>
                  <a:pt x="17480" y="50550"/>
                </a:lnTo>
                <a:lnTo>
                  <a:pt x="17470" y="50550"/>
                </a:lnTo>
                <a:lnTo>
                  <a:pt x="17460" y="50550"/>
                </a:lnTo>
                <a:lnTo>
                  <a:pt x="17450" y="50560"/>
                </a:lnTo>
                <a:lnTo>
                  <a:pt x="17440" y="50560"/>
                </a:lnTo>
                <a:lnTo>
                  <a:pt x="17430" y="50560"/>
                </a:lnTo>
                <a:lnTo>
                  <a:pt x="17410" y="50560"/>
                </a:lnTo>
                <a:lnTo>
                  <a:pt x="17400" y="50550"/>
                </a:lnTo>
                <a:lnTo>
                  <a:pt x="17390" y="50550"/>
                </a:lnTo>
                <a:lnTo>
                  <a:pt x="17370" y="50540"/>
                </a:lnTo>
                <a:lnTo>
                  <a:pt x="17360" y="50540"/>
                </a:lnTo>
                <a:lnTo>
                  <a:pt x="17350" y="50540"/>
                </a:lnTo>
                <a:lnTo>
                  <a:pt x="17340" y="50530"/>
                </a:lnTo>
                <a:lnTo>
                  <a:pt x="17320" y="50530"/>
                </a:lnTo>
                <a:lnTo>
                  <a:pt x="17310" y="50540"/>
                </a:lnTo>
                <a:lnTo>
                  <a:pt x="17300" y="50540"/>
                </a:lnTo>
                <a:lnTo>
                  <a:pt x="17290" y="50540"/>
                </a:lnTo>
                <a:lnTo>
                  <a:pt x="17280" y="50550"/>
                </a:lnTo>
                <a:lnTo>
                  <a:pt x="17270" y="50550"/>
                </a:lnTo>
                <a:lnTo>
                  <a:pt x="17260" y="50550"/>
                </a:lnTo>
                <a:lnTo>
                  <a:pt x="17250" y="50550"/>
                </a:lnTo>
                <a:lnTo>
                  <a:pt x="17230" y="50560"/>
                </a:lnTo>
                <a:lnTo>
                  <a:pt x="17220" y="50560"/>
                </a:lnTo>
                <a:lnTo>
                  <a:pt x="17210" y="50550"/>
                </a:lnTo>
                <a:lnTo>
                  <a:pt x="17200" y="50550"/>
                </a:lnTo>
                <a:lnTo>
                  <a:pt x="17190" y="50540"/>
                </a:lnTo>
                <a:lnTo>
                  <a:pt x="17170" y="50540"/>
                </a:lnTo>
                <a:lnTo>
                  <a:pt x="17170" y="50530"/>
                </a:lnTo>
                <a:lnTo>
                  <a:pt x="17150" y="50520"/>
                </a:lnTo>
                <a:lnTo>
                  <a:pt x="17140" y="50520"/>
                </a:lnTo>
                <a:lnTo>
                  <a:pt x="17130" y="50510"/>
                </a:lnTo>
                <a:lnTo>
                  <a:pt x="17120" y="50510"/>
                </a:lnTo>
                <a:lnTo>
                  <a:pt x="17110" y="50510"/>
                </a:lnTo>
                <a:lnTo>
                  <a:pt x="17090" y="50510"/>
                </a:lnTo>
                <a:lnTo>
                  <a:pt x="17080" y="50520"/>
                </a:lnTo>
                <a:lnTo>
                  <a:pt x="17060" y="50520"/>
                </a:lnTo>
                <a:lnTo>
                  <a:pt x="17060" y="50530"/>
                </a:lnTo>
                <a:lnTo>
                  <a:pt x="17050" y="50540"/>
                </a:lnTo>
                <a:lnTo>
                  <a:pt x="17050" y="50550"/>
                </a:lnTo>
                <a:lnTo>
                  <a:pt x="17040" y="50570"/>
                </a:lnTo>
                <a:lnTo>
                  <a:pt x="17030" y="50580"/>
                </a:lnTo>
                <a:lnTo>
                  <a:pt x="17020" y="50610"/>
                </a:lnTo>
                <a:lnTo>
                  <a:pt x="17000" y="50650"/>
                </a:lnTo>
                <a:lnTo>
                  <a:pt x="16990" y="50660"/>
                </a:lnTo>
                <a:lnTo>
                  <a:pt x="16990" y="50670"/>
                </a:lnTo>
                <a:lnTo>
                  <a:pt x="16980" y="50680"/>
                </a:lnTo>
                <a:lnTo>
                  <a:pt x="16970" y="50690"/>
                </a:lnTo>
                <a:lnTo>
                  <a:pt x="16960" y="50700"/>
                </a:lnTo>
                <a:lnTo>
                  <a:pt x="16950" y="50700"/>
                </a:lnTo>
                <a:lnTo>
                  <a:pt x="16940" y="50710"/>
                </a:lnTo>
                <a:lnTo>
                  <a:pt x="16930" y="50710"/>
                </a:lnTo>
                <a:lnTo>
                  <a:pt x="16890" y="50710"/>
                </a:lnTo>
                <a:lnTo>
                  <a:pt x="16810" y="50730"/>
                </a:lnTo>
                <a:lnTo>
                  <a:pt x="16800" y="50730"/>
                </a:lnTo>
                <a:lnTo>
                  <a:pt x="16790" y="50730"/>
                </a:lnTo>
                <a:lnTo>
                  <a:pt x="16760" y="50740"/>
                </a:lnTo>
                <a:lnTo>
                  <a:pt x="16750" y="50740"/>
                </a:lnTo>
                <a:lnTo>
                  <a:pt x="16740" y="50740"/>
                </a:lnTo>
                <a:lnTo>
                  <a:pt x="16730" y="50740"/>
                </a:lnTo>
                <a:lnTo>
                  <a:pt x="16710" y="50750"/>
                </a:lnTo>
                <a:lnTo>
                  <a:pt x="16700" y="50750"/>
                </a:lnTo>
                <a:lnTo>
                  <a:pt x="16690" y="50750"/>
                </a:lnTo>
                <a:lnTo>
                  <a:pt x="16680" y="50750"/>
                </a:lnTo>
                <a:lnTo>
                  <a:pt x="16680" y="50770"/>
                </a:lnTo>
                <a:lnTo>
                  <a:pt x="16680" y="50790"/>
                </a:lnTo>
                <a:lnTo>
                  <a:pt x="16690" y="50800"/>
                </a:lnTo>
                <a:lnTo>
                  <a:pt x="16690" y="50810"/>
                </a:lnTo>
                <a:lnTo>
                  <a:pt x="16690" y="50820"/>
                </a:lnTo>
                <a:lnTo>
                  <a:pt x="16690" y="50830"/>
                </a:lnTo>
                <a:lnTo>
                  <a:pt x="16690" y="50850"/>
                </a:lnTo>
                <a:lnTo>
                  <a:pt x="16690" y="50860"/>
                </a:lnTo>
                <a:lnTo>
                  <a:pt x="16680" y="50870"/>
                </a:lnTo>
                <a:lnTo>
                  <a:pt x="16680" y="50880"/>
                </a:lnTo>
                <a:lnTo>
                  <a:pt x="16680" y="50890"/>
                </a:lnTo>
                <a:lnTo>
                  <a:pt x="16670" y="50890"/>
                </a:lnTo>
                <a:lnTo>
                  <a:pt x="16670" y="50910"/>
                </a:lnTo>
                <a:lnTo>
                  <a:pt x="16680" y="50920"/>
                </a:lnTo>
                <a:lnTo>
                  <a:pt x="16680" y="50930"/>
                </a:lnTo>
                <a:lnTo>
                  <a:pt x="16680" y="50940"/>
                </a:lnTo>
                <a:lnTo>
                  <a:pt x="16680" y="50960"/>
                </a:lnTo>
                <a:lnTo>
                  <a:pt x="16670" y="50970"/>
                </a:lnTo>
                <a:lnTo>
                  <a:pt x="16670" y="50980"/>
                </a:lnTo>
                <a:lnTo>
                  <a:pt x="16660" y="50970"/>
                </a:lnTo>
                <a:lnTo>
                  <a:pt x="16660" y="50960"/>
                </a:lnTo>
                <a:lnTo>
                  <a:pt x="16660" y="50950"/>
                </a:lnTo>
                <a:lnTo>
                  <a:pt x="16660" y="50940"/>
                </a:lnTo>
                <a:lnTo>
                  <a:pt x="16650" y="50930"/>
                </a:lnTo>
                <a:lnTo>
                  <a:pt x="16650" y="50920"/>
                </a:lnTo>
                <a:lnTo>
                  <a:pt x="16640" y="50910"/>
                </a:lnTo>
                <a:lnTo>
                  <a:pt x="16630" y="50900"/>
                </a:lnTo>
                <a:lnTo>
                  <a:pt x="16620" y="50900"/>
                </a:lnTo>
                <a:lnTo>
                  <a:pt x="16610" y="50900"/>
                </a:lnTo>
                <a:lnTo>
                  <a:pt x="16600" y="50900"/>
                </a:lnTo>
                <a:lnTo>
                  <a:pt x="16590" y="50890"/>
                </a:lnTo>
                <a:lnTo>
                  <a:pt x="16570" y="50880"/>
                </a:lnTo>
                <a:lnTo>
                  <a:pt x="16560" y="50880"/>
                </a:lnTo>
                <a:lnTo>
                  <a:pt x="16550" y="50870"/>
                </a:lnTo>
                <a:lnTo>
                  <a:pt x="16540" y="50870"/>
                </a:lnTo>
                <a:lnTo>
                  <a:pt x="16530" y="50860"/>
                </a:lnTo>
                <a:lnTo>
                  <a:pt x="16520" y="50850"/>
                </a:lnTo>
                <a:lnTo>
                  <a:pt x="16510" y="50840"/>
                </a:lnTo>
                <a:lnTo>
                  <a:pt x="16500" y="50830"/>
                </a:lnTo>
                <a:lnTo>
                  <a:pt x="16500" y="50820"/>
                </a:lnTo>
                <a:lnTo>
                  <a:pt x="16500" y="50810"/>
                </a:lnTo>
                <a:lnTo>
                  <a:pt x="16500" y="50800"/>
                </a:lnTo>
                <a:lnTo>
                  <a:pt x="16490" y="50790"/>
                </a:lnTo>
                <a:lnTo>
                  <a:pt x="16490" y="50780"/>
                </a:lnTo>
                <a:lnTo>
                  <a:pt x="16480" y="50770"/>
                </a:lnTo>
                <a:lnTo>
                  <a:pt x="16480" y="50760"/>
                </a:lnTo>
                <a:lnTo>
                  <a:pt x="16480" y="50750"/>
                </a:lnTo>
                <a:lnTo>
                  <a:pt x="16470" y="50750"/>
                </a:lnTo>
                <a:lnTo>
                  <a:pt x="16460" y="50740"/>
                </a:lnTo>
                <a:lnTo>
                  <a:pt x="16450" y="50730"/>
                </a:lnTo>
                <a:lnTo>
                  <a:pt x="16440" y="50730"/>
                </a:lnTo>
                <a:lnTo>
                  <a:pt x="16430" y="50720"/>
                </a:lnTo>
                <a:lnTo>
                  <a:pt x="16430" y="50710"/>
                </a:lnTo>
                <a:lnTo>
                  <a:pt x="16420" y="50700"/>
                </a:lnTo>
                <a:lnTo>
                  <a:pt x="16420" y="50690"/>
                </a:lnTo>
                <a:lnTo>
                  <a:pt x="16410" y="50680"/>
                </a:lnTo>
                <a:lnTo>
                  <a:pt x="16400" y="50660"/>
                </a:lnTo>
                <a:lnTo>
                  <a:pt x="16390" y="50660"/>
                </a:lnTo>
                <a:lnTo>
                  <a:pt x="16340" y="50640"/>
                </a:lnTo>
                <a:lnTo>
                  <a:pt x="16270" y="50620"/>
                </a:lnTo>
                <a:lnTo>
                  <a:pt x="16270" y="50630"/>
                </a:lnTo>
                <a:lnTo>
                  <a:pt x="16270" y="50650"/>
                </a:lnTo>
                <a:lnTo>
                  <a:pt x="16270" y="50670"/>
                </a:lnTo>
                <a:lnTo>
                  <a:pt x="16270" y="50680"/>
                </a:lnTo>
                <a:lnTo>
                  <a:pt x="16270" y="50690"/>
                </a:lnTo>
                <a:lnTo>
                  <a:pt x="16260" y="50710"/>
                </a:lnTo>
                <a:lnTo>
                  <a:pt x="16260" y="50720"/>
                </a:lnTo>
                <a:lnTo>
                  <a:pt x="16250" y="50740"/>
                </a:lnTo>
                <a:lnTo>
                  <a:pt x="16240" y="50740"/>
                </a:lnTo>
                <a:lnTo>
                  <a:pt x="16240" y="50750"/>
                </a:lnTo>
                <a:lnTo>
                  <a:pt x="16230" y="50770"/>
                </a:lnTo>
                <a:lnTo>
                  <a:pt x="16210" y="50800"/>
                </a:lnTo>
                <a:lnTo>
                  <a:pt x="16200" y="50820"/>
                </a:lnTo>
                <a:lnTo>
                  <a:pt x="16190" y="50830"/>
                </a:lnTo>
                <a:lnTo>
                  <a:pt x="16180" y="50850"/>
                </a:lnTo>
                <a:lnTo>
                  <a:pt x="16170" y="50870"/>
                </a:lnTo>
                <a:lnTo>
                  <a:pt x="16170" y="50880"/>
                </a:lnTo>
                <a:lnTo>
                  <a:pt x="16160" y="50890"/>
                </a:lnTo>
                <a:lnTo>
                  <a:pt x="16160" y="50900"/>
                </a:lnTo>
                <a:lnTo>
                  <a:pt x="16150" y="50910"/>
                </a:lnTo>
                <a:lnTo>
                  <a:pt x="16140" y="50920"/>
                </a:lnTo>
                <a:lnTo>
                  <a:pt x="16140" y="50930"/>
                </a:lnTo>
                <a:lnTo>
                  <a:pt x="16130" y="50950"/>
                </a:lnTo>
                <a:lnTo>
                  <a:pt x="16120" y="50950"/>
                </a:lnTo>
                <a:lnTo>
                  <a:pt x="16100" y="50980"/>
                </a:lnTo>
                <a:lnTo>
                  <a:pt x="16080" y="51010"/>
                </a:lnTo>
                <a:lnTo>
                  <a:pt x="16050" y="51050"/>
                </a:lnTo>
                <a:lnTo>
                  <a:pt x="16030" y="51060"/>
                </a:lnTo>
                <a:lnTo>
                  <a:pt x="16020" y="51070"/>
                </a:lnTo>
                <a:lnTo>
                  <a:pt x="15990" y="51090"/>
                </a:lnTo>
                <a:lnTo>
                  <a:pt x="15890" y="51140"/>
                </a:lnTo>
                <a:lnTo>
                  <a:pt x="15880" y="51190"/>
                </a:lnTo>
                <a:lnTo>
                  <a:pt x="15880" y="51200"/>
                </a:lnTo>
                <a:lnTo>
                  <a:pt x="15880" y="51260"/>
                </a:lnTo>
                <a:lnTo>
                  <a:pt x="15880" y="51270"/>
                </a:lnTo>
                <a:lnTo>
                  <a:pt x="15880" y="51290"/>
                </a:lnTo>
                <a:lnTo>
                  <a:pt x="15880" y="51300"/>
                </a:lnTo>
                <a:lnTo>
                  <a:pt x="15880" y="51310"/>
                </a:lnTo>
                <a:lnTo>
                  <a:pt x="15880" y="51320"/>
                </a:lnTo>
                <a:lnTo>
                  <a:pt x="15880" y="51330"/>
                </a:lnTo>
                <a:lnTo>
                  <a:pt x="15880" y="51360"/>
                </a:lnTo>
                <a:lnTo>
                  <a:pt x="15880" y="51370"/>
                </a:lnTo>
                <a:lnTo>
                  <a:pt x="15880" y="51380"/>
                </a:lnTo>
                <a:lnTo>
                  <a:pt x="15870" y="51390"/>
                </a:lnTo>
                <a:lnTo>
                  <a:pt x="15870" y="51400"/>
                </a:lnTo>
                <a:lnTo>
                  <a:pt x="15860" y="51410"/>
                </a:lnTo>
                <a:lnTo>
                  <a:pt x="15860" y="51420"/>
                </a:lnTo>
                <a:lnTo>
                  <a:pt x="15860" y="51430"/>
                </a:lnTo>
                <a:lnTo>
                  <a:pt x="15850" y="51440"/>
                </a:lnTo>
                <a:lnTo>
                  <a:pt x="15850" y="51450"/>
                </a:lnTo>
                <a:lnTo>
                  <a:pt x="15840" y="51460"/>
                </a:lnTo>
                <a:lnTo>
                  <a:pt x="15830" y="51470"/>
                </a:lnTo>
                <a:lnTo>
                  <a:pt x="15820" y="51480"/>
                </a:lnTo>
                <a:lnTo>
                  <a:pt x="15820" y="51490"/>
                </a:lnTo>
                <a:lnTo>
                  <a:pt x="15820" y="51500"/>
                </a:lnTo>
                <a:lnTo>
                  <a:pt x="15830" y="51510"/>
                </a:lnTo>
                <a:lnTo>
                  <a:pt x="15830" y="51520"/>
                </a:lnTo>
                <a:lnTo>
                  <a:pt x="15830" y="51530"/>
                </a:lnTo>
                <a:lnTo>
                  <a:pt x="15820" y="51540"/>
                </a:lnTo>
                <a:lnTo>
                  <a:pt x="15810" y="51550"/>
                </a:lnTo>
                <a:lnTo>
                  <a:pt x="15810" y="51560"/>
                </a:lnTo>
                <a:lnTo>
                  <a:pt x="15810" y="51570"/>
                </a:lnTo>
                <a:lnTo>
                  <a:pt x="15800" y="51580"/>
                </a:lnTo>
                <a:lnTo>
                  <a:pt x="15800" y="51590"/>
                </a:lnTo>
                <a:lnTo>
                  <a:pt x="15800" y="51600"/>
                </a:lnTo>
                <a:lnTo>
                  <a:pt x="15790" y="51610"/>
                </a:lnTo>
                <a:lnTo>
                  <a:pt x="15790" y="51620"/>
                </a:lnTo>
                <a:lnTo>
                  <a:pt x="15790" y="51630"/>
                </a:lnTo>
                <a:lnTo>
                  <a:pt x="15790" y="51640"/>
                </a:lnTo>
                <a:lnTo>
                  <a:pt x="15780" y="51650"/>
                </a:lnTo>
                <a:lnTo>
                  <a:pt x="15780" y="51660"/>
                </a:lnTo>
                <a:lnTo>
                  <a:pt x="15790" y="51670"/>
                </a:lnTo>
                <a:lnTo>
                  <a:pt x="15800" y="51680"/>
                </a:lnTo>
                <a:lnTo>
                  <a:pt x="15800" y="51690"/>
                </a:lnTo>
                <a:lnTo>
                  <a:pt x="15810" y="51700"/>
                </a:lnTo>
                <a:lnTo>
                  <a:pt x="15820" y="51710"/>
                </a:lnTo>
                <a:lnTo>
                  <a:pt x="15830" y="51720"/>
                </a:lnTo>
                <a:lnTo>
                  <a:pt x="15830" y="51730"/>
                </a:lnTo>
                <a:lnTo>
                  <a:pt x="15840" y="51730"/>
                </a:lnTo>
                <a:lnTo>
                  <a:pt x="15840" y="51740"/>
                </a:lnTo>
                <a:lnTo>
                  <a:pt x="15840" y="51760"/>
                </a:lnTo>
                <a:lnTo>
                  <a:pt x="15840" y="51770"/>
                </a:lnTo>
                <a:lnTo>
                  <a:pt x="15840" y="51780"/>
                </a:lnTo>
                <a:lnTo>
                  <a:pt x="15840" y="51790"/>
                </a:lnTo>
                <a:lnTo>
                  <a:pt x="15840" y="51800"/>
                </a:lnTo>
                <a:lnTo>
                  <a:pt x="15840" y="51810"/>
                </a:lnTo>
                <a:lnTo>
                  <a:pt x="15840" y="51830"/>
                </a:lnTo>
                <a:lnTo>
                  <a:pt x="15830" y="51840"/>
                </a:lnTo>
                <a:lnTo>
                  <a:pt x="15830" y="51850"/>
                </a:lnTo>
                <a:lnTo>
                  <a:pt x="15830" y="51860"/>
                </a:lnTo>
                <a:lnTo>
                  <a:pt x="15840" y="51880"/>
                </a:lnTo>
                <a:lnTo>
                  <a:pt x="15840" y="51890"/>
                </a:lnTo>
                <a:lnTo>
                  <a:pt x="15840" y="51920"/>
                </a:lnTo>
                <a:lnTo>
                  <a:pt x="15840" y="51940"/>
                </a:lnTo>
                <a:lnTo>
                  <a:pt x="15840" y="51950"/>
                </a:lnTo>
                <a:lnTo>
                  <a:pt x="15850" y="51960"/>
                </a:lnTo>
                <a:lnTo>
                  <a:pt x="15850" y="51980"/>
                </a:lnTo>
                <a:lnTo>
                  <a:pt x="15860" y="51980"/>
                </a:lnTo>
                <a:lnTo>
                  <a:pt x="15870" y="51980"/>
                </a:lnTo>
                <a:lnTo>
                  <a:pt x="15860" y="52010"/>
                </a:lnTo>
                <a:lnTo>
                  <a:pt x="15860" y="52030"/>
                </a:lnTo>
                <a:lnTo>
                  <a:pt x="15850" y="52040"/>
                </a:lnTo>
                <a:lnTo>
                  <a:pt x="15850" y="52060"/>
                </a:lnTo>
                <a:lnTo>
                  <a:pt x="15840" y="52090"/>
                </a:lnTo>
                <a:lnTo>
                  <a:pt x="15840" y="52100"/>
                </a:lnTo>
                <a:lnTo>
                  <a:pt x="15830" y="52120"/>
                </a:lnTo>
                <a:lnTo>
                  <a:pt x="15820" y="52130"/>
                </a:lnTo>
                <a:lnTo>
                  <a:pt x="15810" y="52150"/>
                </a:lnTo>
                <a:lnTo>
                  <a:pt x="15800" y="52160"/>
                </a:lnTo>
                <a:lnTo>
                  <a:pt x="15770" y="52190"/>
                </a:lnTo>
                <a:lnTo>
                  <a:pt x="15760" y="52190"/>
                </a:lnTo>
                <a:lnTo>
                  <a:pt x="15760" y="52180"/>
                </a:lnTo>
                <a:lnTo>
                  <a:pt x="15760" y="52160"/>
                </a:lnTo>
                <a:lnTo>
                  <a:pt x="15760" y="52150"/>
                </a:lnTo>
                <a:lnTo>
                  <a:pt x="15770" y="52130"/>
                </a:lnTo>
                <a:lnTo>
                  <a:pt x="15770" y="52120"/>
                </a:lnTo>
                <a:lnTo>
                  <a:pt x="15780" y="52110"/>
                </a:lnTo>
                <a:lnTo>
                  <a:pt x="15780" y="52100"/>
                </a:lnTo>
                <a:lnTo>
                  <a:pt x="15770" y="52110"/>
                </a:lnTo>
                <a:lnTo>
                  <a:pt x="15760" y="52110"/>
                </a:lnTo>
                <a:lnTo>
                  <a:pt x="15750" y="52100"/>
                </a:lnTo>
                <a:lnTo>
                  <a:pt x="15740" y="52100"/>
                </a:lnTo>
                <a:lnTo>
                  <a:pt x="15730" y="52100"/>
                </a:lnTo>
                <a:lnTo>
                  <a:pt x="15710" y="52110"/>
                </a:lnTo>
                <a:lnTo>
                  <a:pt x="15690" y="52140"/>
                </a:lnTo>
                <a:lnTo>
                  <a:pt x="15670" y="52150"/>
                </a:lnTo>
                <a:lnTo>
                  <a:pt x="15670" y="52160"/>
                </a:lnTo>
                <a:lnTo>
                  <a:pt x="15650" y="52180"/>
                </a:lnTo>
                <a:lnTo>
                  <a:pt x="15650" y="52190"/>
                </a:lnTo>
                <a:lnTo>
                  <a:pt x="15630" y="52190"/>
                </a:lnTo>
                <a:lnTo>
                  <a:pt x="15620" y="52190"/>
                </a:lnTo>
                <a:lnTo>
                  <a:pt x="15610" y="52190"/>
                </a:lnTo>
                <a:lnTo>
                  <a:pt x="15600" y="52190"/>
                </a:lnTo>
                <a:lnTo>
                  <a:pt x="15600" y="52200"/>
                </a:lnTo>
                <a:lnTo>
                  <a:pt x="15600" y="52210"/>
                </a:lnTo>
                <a:lnTo>
                  <a:pt x="15590" y="52220"/>
                </a:lnTo>
                <a:lnTo>
                  <a:pt x="15580" y="52220"/>
                </a:lnTo>
                <a:lnTo>
                  <a:pt x="15570" y="52220"/>
                </a:lnTo>
                <a:lnTo>
                  <a:pt x="15550" y="52230"/>
                </a:lnTo>
                <a:lnTo>
                  <a:pt x="15540" y="52230"/>
                </a:lnTo>
                <a:lnTo>
                  <a:pt x="15530" y="52240"/>
                </a:lnTo>
                <a:lnTo>
                  <a:pt x="15520" y="52240"/>
                </a:lnTo>
                <a:lnTo>
                  <a:pt x="15510" y="52250"/>
                </a:lnTo>
                <a:lnTo>
                  <a:pt x="15500" y="52250"/>
                </a:lnTo>
                <a:lnTo>
                  <a:pt x="15480" y="52260"/>
                </a:lnTo>
                <a:lnTo>
                  <a:pt x="15490" y="52270"/>
                </a:lnTo>
                <a:lnTo>
                  <a:pt x="15490" y="52280"/>
                </a:lnTo>
                <a:lnTo>
                  <a:pt x="15490" y="52290"/>
                </a:lnTo>
                <a:lnTo>
                  <a:pt x="15500" y="52310"/>
                </a:lnTo>
                <a:lnTo>
                  <a:pt x="15500" y="52320"/>
                </a:lnTo>
                <a:lnTo>
                  <a:pt x="15500" y="52340"/>
                </a:lnTo>
                <a:lnTo>
                  <a:pt x="15500" y="52350"/>
                </a:lnTo>
                <a:lnTo>
                  <a:pt x="15500" y="52360"/>
                </a:lnTo>
                <a:lnTo>
                  <a:pt x="15500" y="52380"/>
                </a:lnTo>
                <a:lnTo>
                  <a:pt x="15500" y="52390"/>
                </a:lnTo>
                <a:lnTo>
                  <a:pt x="15490" y="52400"/>
                </a:lnTo>
                <a:lnTo>
                  <a:pt x="15490" y="52410"/>
                </a:lnTo>
                <a:lnTo>
                  <a:pt x="15480" y="52420"/>
                </a:lnTo>
                <a:lnTo>
                  <a:pt x="15460" y="52460"/>
                </a:lnTo>
                <a:lnTo>
                  <a:pt x="15450" y="52470"/>
                </a:lnTo>
                <a:lnTo>
                  <a:pt x="15450" y="52480"/>
                </a:lnTo>
                <a:lnTo>
                  <a:pt x="15440" y="52500"/>
                </a:lnTo>
                <a:lnTo>
                  <a:pt x="15430" y="52510"/>
                </a:lnTo>
                <a:lnTo>
                  <a:pt x="15430" y="52530"/>
                </a:lnTo>
                <a:lnTo>
                  <a:pt x="15390" y="52670"/>
                </a:lnTo>
                <a:lnTo>
                  <a:pt x="15280" y="53080"/>
                </a:lnTo>
                <a:lnTo>
                  <a:pt x="15230" y="53260"/>
                </a:lnTo>
                <a:lnTo>
                  <a:pt x="15210" y="53330"/>
                </a:lnTo>
                <a:lnTo>
                  <a:pt x="15160" y="53410"/>
                </a:lnTo>
                <a:lnTo>
                  <a:pt x="15130" y="53460"/>
                </a:lnTo>
                <a:lnTo>
                  <a:pt x="15100" y="53490"/>
                </a:lnTo>
                <a:lnTo>
                  <a:pt x="15090" y="53500"/>
                </a:lnTo>
                <a:lnTo>
                  <a:pt x="15080" y="53510"/>
                </a:lnTo>
                <a:lnTo>
                  <a:pt x="15020" y="53550"/>
                </a:lnTo>
                <a:lnTo>
                  <a:pt x="15010" y="53550"/>
                </a:lnTo>
                <a:lnTo>
                  <a:pt x="15000" y="53560"/>
                </a:lnTo>
                <a:lnTo>
                  <a:pt x="14990" y="53570"/>
                </a:lnTo>
                <a:lnTo>
                  <a:pt x="14980" y="53570"/>
                </a:lnTo>
                <a:lnTo>
                  <a:pt x="14970" y="53580"/>
                </a:lnTo>
                <a:lnTo>
                  <a:pt x="14960" y="53570"/>
                </a:lnTo>
                <a:lnTo>
                  <a:pt x="14950" y="53570"/>
                </a:lnTo>
                <a:lnTo>
                  <a:pt x="14900" y="53560"/>
                </a:lnTo>
                <a:lnTo>
                  <a:pt x="14830" y="53570"/>
                </a:lnTo>
                <a:lnTo>
                  <a:pt x="14400" y="53570"/>
                </a:lnTo>
                <a:lnTo>
                  <a:pt x="14390" y="53540"/>
                </a:lnTo>
                <a:lnTo>
                  <a:pt x="14320" y="53350"/>
                </a:lnTo>
                <a:lnTo>
                  <a:pt x="14300" y="53310"/>
                </a:lnTo>
                <a:lnTo>
                  <a:pt x="14260" y="53140"/>
                </a:lnTo>
                <a:lnTo>
                  <a:pt x="14220" y="53020"/>
                </a:lnTo>
                <a:lnTo>
                  <a:pt x="14200" y="52950"/>
                </a:lnTo>
                <a:lnTo>
                  <a:pt x="14150" y="52760"/>
                </a:lnTo>
                <a:lnTo>
                  <a:pt x="14130" y="52720"/>
                </a:lnTo>
                <a:lnTo>
                  <a:pt x="14100" y="52620"/>
                </a:lnTo>
                <a:lnTo>
                  <a:pt x="14080" y="52530"/>
                </a:lnTo>
                <a:lnTo>
                  <a:pt x="14060" y="52460"/>
                </a:lnTo>
                <a:lnTo>
                  <a:pt x="14050" y="52460"/>
                </a:lnTo>
                <a:lnTo>
                  <a:pt x="14050" y="52430"/>
                </a:lnTo>
                <a:lnTo>
                  <a:pt x="14040" y="52430"/>
                </a:lnTo>
                <a:lnTo>
                  <a:pt x="14040" y="52420"/>
                </a:lnTo>
                <a:lnTo>
                  <a:pt x="14040" y="52410"/>
                </a:lnTo>
                <a:lnTo>
                  <a:pt x="14040" y="52400"/>
                </a:lnTo>
                <a:lnTo>
                  <a:pt x="14040" y="52390"/>
                </a:lnTo>
                <a:lnTo>
                  <a:pt x="14040" y="52380"/>
                </a:lnTo>
                <a:lnTo>
                  <a:pt x="14050" y="52370"/>
                </a:lnTo>
                <a:lnTo>
                  <a:pt x="14050" y="52360"/>
                </a:lnTo>
                <a:lnTo>
                  <a:pt x="14060" y="52350"/>
                </a:lnTo>
                <a:lnTo>
                  <a:pt x="14110" y="52290"/>
                </a:lnTo>
                <a:lnTo>
                  <a:pt x="14110" y="52280"/>
                </a:lnTo>
                <a:lnTo>
                  <a:pt x="14120" y="52270"/>
                </a:lnTo>
                <a:lnTo>
                  <a:pt x="14140" y="52250"/>
                </a:lnTo>
                <a:lnTo>
                  <a:pt x="14150" y="52230"/>
                </a:lnTo>
                <a:lnTo>
                  <a:pt x="14200" y="52170"/>
                </a:lnTo>
                <a:lnTo>
                  <a:pt x="14240" y="52110"/>
                </a:lnTo>
                <a:lnTo>
                  <a:pt x="14260" y="52080"/>
                </a:lnTo>
                <a:lnTo>
                  <a:pt x="14280" y="52050"/>
                </a:lnTo>
                <a:lnTo>
                  <a:pt x="14410" y="51870"/>
                </a:lnTo>
                <a:lnTo>
                  <a:pt x="14490" y="51760"/>
                </a:lnTo>
                <a:lnTo>
                  <a:pt x="14500" y="51750"/>
                </a:lnTo>
                <a:lnTo>
                  <a:pt x="14570" y="51650"/>
                </a:lnTo>
                <a:lnTo>
                  <a:pt x="14590" y="51630"/>
                </a:lnTo>
                <a:lnTo>
                  <a:pt x="14590" y="51620"/>
                </a:lnTo>
                <a:lnTo>
                  <a:pt x="14600" y="51590"/>
                </a:lnTo>
                <a:lnTo>
                  <a:pt x="14710" y="51450"/>
                </a:lnTo>
                <a:lnTo>
                  <a:pt x="14850" y="51260"/>
                </a:lnTo>
                <a:lnTo>
                  <a:pt x="14890" y="51200"/>
                </a:lnTo>
                <a:lnTo>
                  <a:pt x="14900" y="51200"/>
                </a:lnTo>
                <a:lnTo>
                  <a:pt x="14900" y="51190"/>
                </a:lnTo>
                <a:lnTo>
                  <a:pt x="14910" y="51170"/>
                </a:lnTo>
                <a:lnTo>
                  <a:pt x="14920" y="51170"/>
                </a:lnTo>
                <a:lnTo>
                  <a:pt x="14920" y="51160"/>
                </a:lnTo>
                <a:lnTo>
                  <a:pt x="14930" y="51150"/>
                </a:lnTo>
                <a:lnTo>
                  <a:pt x="14930" y="51140"/>
                </a:lnTo>
                <a:lnTo>
                  <a:pt x="14940" y="51120"/>
                </a:lnTo>
                <a:lnTo>
                  <a:pt x="14950" y="51110"/>
                </a:lnTo>
                <a:lnTo>
                  <a:pt x="14960" y="51110"/>
                </a:lnTo>
                <a:lnTo>
                  <a:pt x="14960" y="51100"/>
                </a:lnTo>
                <a:lnTo>
                  <a:pt x="14970" y="51080"/>
                </a:lnTo>
                <a:lnTo>
                  <a:pt x="14970" y="51070"/>
                </a:lnTo>
                <a:lnTo>
                  <a:pt x="15000" y="51040"/>
                </a:lnTo>
                <a:lnTo>
                  <a:pt x="15010" y="51040"/>
                </a:lnTo>
                <a:lnTo>
                  <a:pt x="15020" y="51030"/>
                </a:lnTo>
                <a:lnTo>
                  <a:pt x="15030" y="51030"/>
                </a:lnTo>
                <a:lnTo>
                  <a:pt x="15030" y="51020"/>
                </a:lnTo>
                <a:lnTo>
                  <a:pt x="15030" y="51010"/>
                </a:lnTo>
                <a:lnTo>
                  <a:pt x="15030" y="51000"/>
                </a:lnTo>
                <a:lnTo>
                  <a:pt x="15030" y="50990"/>
                </a:lnTo>
                <a:lnTo>
                  <a:pt x="15030" y="50980"/>
                </a:lnTo>
                <a:lnTo>
                  <a:pt x="15040" y="50960"/>
                </a:lnTo>
                <a:lnTo>
                  <a:pt x="15040" y="50950"/>
                </a:lnTo>
                <a:lnTo>
                  <a:pt x="15050" y="50940"/>
                </a:lnTo>
                <a:lnTo>
                  <a:pt x="15050" y="50930"/>
                </a:lnTo>
                <a:lnTo>
                  <a:pt x="15050" y="50920"/>
                </a:lnTo>
                <a:lnTo>
                  <a:pt x="15060" y="50910"/>
                </a:lnTo>
                <a:lnTo>
                  <a:pt x="15080" y="50910"/>
                </a:lnTo>
                <a:lnTo>
                  <a:pt x="15120" y="50900"/>
                </a:lnTo>
                <a:lnTo>
                  <a:pt x="15140" y="50890"/>
                </a:lnTo>
                <a:lnTo>
                  <a:pt x="15150" y="50890"/>
                </a:lnTo>
                <a:lnTo>
                  <a:pt x="15150" y="50880"/>
                </a:lnTo>
                <a:lnTo>
                  <a:pt x="15170" y="50870"/>
                </a:lnTo>
                <a:lnTo>
                  <a:pt x="15170" y="50860"/>
                </a:lnTo>
                <a:lnTo>
                  <a:pt x="15180" y="50860"/>
                </a:lnTo>
                <a:lnTo>
                  <a:pt x="15190" y="50850"/>
                </a:lnTo>
                <a:lnTo>
                  <a:pt x="15200" y="50840"/>
                </a:lnTo>
                <a:lnTo>
                  <a:pt x="15200" y="50830"/>
                </a:lnTo>
                <a:lnTo>
                  <a:pt x="15210" y="50820"/>
                </a:lnTo>
                <a:lnTo>
                  <a:pt x="15210" y="50810"/>
                </a:lnTo>
                <a:lnTo>
                  <a:pt x="15200" y="50810"/>
                </a:lnTo>
                <a:lnTo>
                  <a:pt x="15190" y="50780"/>
                </a:lnTo>
                <a:lnTo>
                  <a:pt x="15200" y="50780"/>
                </a:lnTo>
                <a:lnTo>
                  <a:pt x="15200" y="50770"/>
                </a:lnTo>
                <a:lnTo>
                  <a:pt x="15200" y="50760"/>
                </a:lnTo>
                <a:lnTo>
                  <a:pt x="15190" y="50750"/>
                </a:lnTo>
                <a:lnTo>
                  <a:pt x="15200" y="50750"/>
                </a:lnTo>
                <a:lnTo>
                  <a:pt x="15200" y="50740"/>
                </a:lnTo>
                <a:lnTo>
                  <a:pt x="15210" y="50740"/>
                </a:lnTo>
                <a:lnTo>
                  <a:pt x="15210" y="50730"/>
                </a:lnTo>
                <a:lnTo>
                  <a:pt x="15200" y="50720"/>
                </a:lnTo>
                <a:lnTo>
                  <a:pt x="15210" y="50720"/>
                </a:lnTo>
                <a:lnTo>
                  <a:pt x="15210" y="50700"/>
                </a:lnTo>
                <a:lnTo>
                  <a:pt x="15220" y="50690"/>
                </a:lnTo>
                <a:lnTo>
                  <a:pt x="15220" y="50700"/>
                </a:lnTo>
                <a:lnTo>
                  <a:pt x="15230" y="50690"/>
                </a:lnTo>
                <a:lnTo>
                  <a:pt x="15250" y="50680"/>
                </a:lnTo>
                <a:lnTo>
                  <a:pt x="15260" y="50680"/>
                </a:lnTo>
                <a:lnTo>
                  <a:pt x="15270" y="50670"/>
                </a:lnTo>
                <a:lnTo>
                  <a:pt x="15270" y="50660"/>
                </a:lnTo>
                <a:lnTo>
                  <a:pt x="15280" y="50650"/>
                </a:lnTo>
                <a:lnTo>
                  <a:pt x="15280" y="50640"/>
                </a:lnTo>
                <a:lnTo>
                  <a:pt x="15280" y="50630"/>
                </a:lnTo>
                <a:lnTo>
                  <a:pt x="15280" y="50620"/>
                </a:lnTo>
                <a:lnTo>
                  <a:pt x="15270" y="50620"/>
                </a:lnTo>
                <a:lnTo>
                  <a:pt x="15270" y="50610"/>
                </a:lnTo>
                <a:lnTo>
                  <a:pt x="15290" y="50580"/>
                </a:lnTo>
                <a:lnTo>
                  <a:pt x="15300" y="50570"/>
                </a:lnTo>
                <a:lnTo>
                  <a:pt x="15300" y="50550"/>
                </a:lnTo>
                <a:lnTo>
                  <a:pt x="15310" y="50550"/>
                </a:lnTo>
                <a:lnTo>
                  <a:pt x="15320" y="50550"/>
                </a:lnTo>
                <a:lnTo>
                  <a:pt x="15320" y="50540"/>
                </a:lnTo>
                <a:lnTo>
                  <a:pt x="15330" y="50540"/>
                </a:lnTo>
                <a:lnTo>
                  <a:pt x="15340" y="50530"/>
                </a:lnTo>
                <a:lnTo>
                  <a:pt x="15350" y="50530"/>
                </a:lnTo>
                <a:lnTo>
                  <a:pt x="15350" y="50520"/>
                </a:lnTo>
                <a:lnTo>
                  <a:pt x="15360" y="50520"/>
                </a:lnTo>
                <a:lnTo>
                  <a:pt x="15370" y="50520"/>
                </a:lnTo>
                <a:lnTo>
                  <a:pt x="15370" y="50510"/>
                </a:lnTo>
                <a:lnTo>
                  <a:pt x="15370" y="50500"/>
                </a:lnTo>
                <a:lnTo>
                  <a:pt x="15370" y="50490"/>
                </a:lnTo>
                <a:lnTo>
                  <a:pt x="15360" y="50490"/>
                </a:lnTo>
                <a:lnTo>
                  <a:pt x="15360" y="50480"/>
                </a:lnTo>
                <a:lnTo>
                  <a:pt x="15360" y="50470"/>
                </a:lnTo>
                <a:lnTo>
                  <a:pt x="15360" y="50460"/>
                </a:lnTo>
                <a:lnTo>
                  <a:pt x="15350" y="50450"/>
                </a:lnTo>
                <a:lnTo>
                  <a:pt x="15350" y="50440"/>
                </a:lnTo>
                <a:lnTo>
                  <a:pt x="15350" y="50430"/>
                </a:lnTo>
                <a:lnTo>
                  <a:pt x="15350" y="50410"/>
                </a:lnTo>
                <a:lnTo>
                  <a:pt x="15360" y="50420"/>
                </a:lnTo>
                <a:lnTo>
                  <a:pt x="15370" y="50420"/>
                </a:lnTo>
                <a:lnTo>
                  <a:pt x="15390" y="50420"/>
                </a:lnTo>
                <a:lnTo>
                  <a:pt x="15420" y="50410"/>
                </a:lnTo>
                <a:lnTo>
                  <a:pt x="15460" y="50400"/>
                </a:lnTo>
                <a:lnTo>
                  <a:pt x="15510" y="50410"/>
                </a:lnTo>
                <a:lnTo>
                  <a:pt x="15510" y="50400"/>
                </a:lnTo>
                <a:lnTo>
                  <a:pt x="15520" y="50390"/>
                </a:lnTo>
                <a:lnTo>
                  <a:pt x="15520" y="50380"/>
                </a:lnTo>
                <a:lnTo>
                  <a:pt x="15530" y="50380"/>
                </a:lnTo>
                <a:lnTo>
                  <a:pt x="15550" y="50370"/>
                </a:lnTo>
                <a:lnTo>
                  <a:pt x="15560" y="50360"/>
                </a:lnTo>
                <a:lnTo>
                  <a:pt x="15570" y="50360"/>
                </a:lnTo>
                <a:lnTo>
                  <a:pt x="15590" y="50350"/>
                </a:lnTo>
                <a:lnTo>
                  <a:pt x="15590" y="50320"/>
                </a:lnTo>
                <a:lnTo>
                  <a:pt x="15600" y="50310"/>
                </a:lnTo>
                <a:lnTo>
                  <a:pt x="15620" y="50300"/>
                </a:lnTo>
                <a:lnTo>
                  <a:pt x="15650" y="50270"/>
                </a:lnTo>
                <a:lnTo>
                  <a:pt x="15660" y="50270"/>
                </a:lnTo>
                <a:lnTo>
                  <a:pt x="15670" y="50260"/>
                </a:lnTo>
                <a:lnTo>
                  <a:pt x="15680" y="50240"/>
                </a:lnTo>
                <a:lnTo>
                  <a:pt x="15680" y="50230"/>
                </a:lnTo>
                <a:lnTo>
                  <a:pt x="15690" y="50230"/>
                </a:lnTo>
                <a:lnTo>
                  <a:pt x="15710" y="50220"/>
                </a:lnTo>
                <a:lnTo>
                  <a:pt x="15720" y="50210"/>
                </a:lnTo>
                <a:lnTo>
                  <a:pt x="15730" y="50200"/>
                </a:lnTo>
                <a:lnTo>
                  <a:pt x="15740" y="50200"/>
                </a:lnTo>
                <a:lnTo>
                  <a:pt x="15750" y="50180"/>
                </a:lnTo>
                <a:lnTo>
                  <a:pt x="15750" y="50140"/>
                </a:lnTo>
                <a:lnTo>
                  <a:pt x="15760" y="50100"/>
                </a:lnTo>
                <a:lnTo>
                  <a:pt x="15790" y="50070"/>
                </a:lnTo>
                <a:lnTo>
                  <a:pt x="15820" y="50040"/>
                </a:lnTo>
                <a:lnTo>
                  <a:pt x="15830" y="49990"/>
                </a:lnTo>
                <a:lnTo>
                  <a:pt x="15830" y="49960"/>
                </a:lnTo>
                <a:lnTo>
                  <a:pt x="15830" y="49930"/>
                </a:lnTo>
                <a:lnTo>
                  <a:pt x="15820" y="49900"/>
                </a:lnTo>
                <a:lnTo>
                  <a:pt x="15820" y="49870"/>
                </a:lnTo>
                <a:lnTo>
                  <a:pt x="15810" y="49820"/>
                </a:lnTo>
                <a:lnTo>
                  <a:pt x="15800" y="49770"/>
                </a:lnTo>
                <a:lnTo>
                  <a:pt x="15790" y="49730"/>
                </a:lnTo>
                <a:lnTo>
                  <a:pt x="15760" y="49690"/>
                </a:lnTo>
                <a:lnTo>
                  <a:pt x="15760" y="49660"/>
                </a:lnTo>
                <a:lnTo>
                  <a:pt x="15750" y="49610"/>
                </a:lnTo>
                <a:lnTo>
                  <a:pt x="15740" y="49590"/>
                </a:lnTo>
                <a:lnTo>
                  <a:pt x="15710" y="49570"/>
                </a:lnTo>
                <a:lnTo>
                  <a:pt x="15700" y="49560"/>
                </a:lnTo>
                <a:lnTo>
                  <a:pt x="15680" y="49540"/>
                </a:lnTo>
                <a:lnTo>
                  <a:pt x="15670" y="49520"/>
                </a:lnTo>
                <a:lnTo>
                  <a:pt x="15650" y="49500"/>
                </a:lnTo>
                <a:lnTo>
                  <a:pt x="15640" y="49490"/>
                </a:lnTo>
                <a:lnTo>
                  <a:pt x="15640" y="49430"/>
                </a:lnTo>
                <a:lnTo>
                  <a:pt x="15640" y="49420"/>
                </a:lnTo>
                <a:lnTo>
                  <a:pt x="15640" y="49410"/>
                </a:lnTo>
                <a:lnTo>
                  <a:pt x="15640" y="49400"/>
                </a:lnTo>
                <a:lnTo>
                  <a:pt x="15640" y="49390"/>
                </a:lnTo>
                <a:lnTo>
                  <a:pt x="15650" y="49360"/>
                </a:lnTo>
                <a:lnTo>
                  <a:pt x="15650" y="49350"/>
                </a:lnTo>
                <a:lnTo>
                  <a:pt x="15650" y="49340"/>
                </a:lnTo>
                <a:lnTo>
                  <a:pt x="15650" y="49330"/>
                </a:lnTo>
                <a:lnTo>
                  <a:pt x="15650" y="49320"/>
                </a:lnTo>
                <a:lnTo>
                  <a:pt x="15650" y="49310"/>
                </a:lnTo>
                <a:lnTo>
                  <a:pt x="15650" y="49280"/>
                </a:lnTo>
                <a:lnTo>
                  <a:pt x="15650" y="49270"/>
                </a:lnTo>
                <a:lnTo>
                  <a:pt x="15650" y="49260"/>
                </a:lnTo>
                <a:lnTo>
                  <a:pt x="15640" y="49260"/>
                </a:lnTo>
                <a:lnTo>
                  <a:pt x="15640" y="49250"/>
                </a:lnTo>
                <a:lnTo>
                  <a:pt x="15640" y="49240"/>
                </a:lnTo>
                <a:lnTo>
                  <a:pt x="15630" y="49240"/>
                </a:lnTo>
                <a:lnTo>
                  <a:pt x="15640" y="49210"/>
                </a:lnTo>
                <a:lnTo>
                  <a:pt x="15660" y="49190"/>
                </a:lnTo>
                <a:lnTo>
                  <a:pt x="15660" y="49180"/>
                </a:lnTo>
                <a:lnTo>
                  <a:pt x="15670" y="49180"/>
                </a:lnTo>
                <a:lnTo>
                  <a:pt x="15670" y="49160"/>
                </a:lnTo>
                <a:lnTo>
                  <a:pt x="15680" y="49160"/>
                </a:lnTo>
                <a:lnTo>
                  <a:pt x="15690" y="49150"/>
                </a:lnTo>
                <a:lnTo>
                  <a:pt x="15700" y="49140"/>
                </a:lnTo>
                <a:lnTo>
                  <a:pt x="15710" y="49140"/>
                </a:lnTo>
                <a:lnTo>
                  <a:pt x="15710" y="49130"/>
                </a:lnTo>
                <a:lnTo>
                  <a:pt x="15720" y="49120"/>
                </a:lnTo>
                <a:lnTo>
                  <a:pt x="15730" y="49110"/>
                </a:lnTo>
                <a:lnTo>
                  <a:pt x="15740" y="49110"/>
                </a:lnTo>
                <a:lnTo>
                  <a:pt x="15750" y="49110"/>
                </a:lnTo>
                <a:lnTo>
                  <a:pt x="15750" y="49100"/>
                </a:lnTo>
                <a:lnTo>
                  <a:pt x="15760" y="49100"/>
                </a:lnTo>
                <a:lnTo>
                  <a:pt x="15770" y="49090"/>
                </a:lnTo>
                <a:lnTo>
                  <a:pt x="15780" y="49080"/>
                </a:lnTo>
                <a:lnTo>
                  <a:pt x="15790" y="49070"/>
                </a:lnTo>
                <a:lnTo>
                  <a:pt x="15800" y="49060"/>
                </a:lnTo>
                <a:lnTo>
                  <a:pt x="15810" y="49050"/>
                </a:lnTo>
                <a:lnTo>
                  <a:pt x="15820" y="49040"/>
                </a:lnTo>
                <a:lnTo>
                  <a:pt x="15830" y="49030"/>
                </a:lnTo>
                <a:lnTo>
                  <a:pt x="15850" y="49010"/>
                </a:lnTo>
                <a:lnTo>
                  <a:pt x="15870" y="49000"/>
                </a:lnTo>
                <a:lnTo>
                  <a:pt x="15880" y="49000"/>
                </a:lnTo>
                <a:lnTo>
                  <a:pt x="15880" y="48990"/>
                </a:lnTo>
                <a:lnTo>
                  <a:pt x="15890" y="48990"/>
                </a:lnTo>
                <a:lnTo>
                  <a:pt x="15900" y="48980"/>
                </a:lnTo>
                <a:lnTo>
                  <a:pt x="15910" y="48970"/>
                </a:lnTo>
                <a:lnTo>
                  <a:pt x="15900" y="48960"/>
                </a:lnTo>
                <a:lnTo>
                  <a:pt x="15900" y="48950"/>
                </a:lnTo>
                <a:lnTo>
                  <a:pt x="15900" y="48940"/>
                </a:lnTo>
                <a:lnTo>
                  <a:pt x="15900" y="48930"/>
                </a:lnTo>
                <a:lnTo>
                  <a:pt x="15900" y="48920"/>
                </a:lnTo>
                <a:lnTo>
                  <a:pt x="15890" y="48920"/>
                </a:lnTo>
                <a:lnTo>
                  <a:pt x="15890" y="48910"/>
                </a:lnTo>
                <a:lnTo>
                  <a:pt x="15890" y="48900"/>
                </a:lnTo>
                <a:lnTo>
                  <a:pt x="15890" y="48890"/>
                </a:lnTo>
                <a:lnTo>
                  <a:pt x="15890" y="48880"/>
                </a:lnTo>
                <a:lnTo>
                  <a:pt x="15900" y="48870"/>
                </a:lnTo>
                <a:lnTo>
                  <a:pt x="15900" y="48860"/>
                </a:lnTo>
                <a:lnTo>
                  <a:pt x="15900" y="48850"/>
                </a:lnTo>
                <a:lnTo>
                  <a:pt x="15900" y="48830"/>
                </a:lnTo>
                <a:lnTo>
                  <a:pt x="15900" y="48820"/>
                </a:lnTo>
                <a:lnTo>
                  <a:pt x="15900" y="48810"/>
                </a:lnTo>
                <a:lnTo>
                  <a:pt x="15900" y="48800"/>
                </a:lnTo>
                <a:lnTo>
                  <a:pt x="15900" y="48770"/>
                </a:lnTo>
                <a:lnTo>
                  <a:pt x="15900" y="48760"/>
                </a:lnTo>
                <a:lnTo>
                  <a:pt x="15900" y="48750"/>
                </a:lnTo>
                <a:lnTo>
                  <a:pt x="15890" y="48740"/>
                </a:lnTo>
                <a:lnTo>
                  <a:pt x="15900" y="48710"/>
                </a:lnTo>
                <a:lnTo>
                  <a:pt x="15910" y="48700"/>
                </a:lnTo>
                <a:lnTo>
                  <a:pt x="15920" y="48690"/>
                </a:lnTo>
                <a:lnTo>
                  <a:pt x="15930" y="48680"/>
                </a:lnTo>
                <a:lnTo>
                  <a:pt x="15940" y="48680"/>
                </a:lnTo>
                <a:lnTo>
                  <a:pt x="15940" y="48670"/>
                </a:lnTo>
                <a:lnTo>
                  <a:pt x="15940" y="48660"/>
                </a:lnTo>
                <a:lnTo>
                  <a:pt x="15930" y="48650"/>
                </a:lnTo>
                <a:lnTo>
                  <a:pt x="15920" y="48640"/>
                </a:lnTo>
                <a:lnTo>
                  <a:pt x="15910" y="48640"/>
                </a:lnTo>
                <a:lnTo>
                  <a:pt x="15900" y="48630"/>
                </a:lnTo>
                <a:lnTo>
                  <a:pt x="15890" y="48620"/>
                </a:lnTo>
                <a:lnTo>
                  <a:pt x="15960" y="48500"/>
                </a:lnTo>
                <a:lnTo>
                  <a:pt x="15970" y="48470"/>
                </a:lnTo>
                <a:lnTo>
                  <a:pt x="15980" y="48380"/>
                </a:lnTo>
                <a:lnTo>
                  <a:pt x="15980" y="48310"/>
                </a:lnTo>
                <a:lnTo>
                  <a:pt x="15980" y="48300"/>
                </a:lnTo>
                <a:lnTo>
                  <a:pt x="15990" y="48290"/>
                </a:lnTo>
                <a:lnTo>
                  <a:pt x="16080" y="48080"/>
                </a:lnTo>
                <a:lnTo>
                  <a:pt x="16090" y="48070"/>
                </a:lnTo>
                <a:lnTo>
                  <a:pt x="16100" y="48080"/>
                </a:lnTo>
                <a:lnTo>
                  <a:pt x="16110" y="48080"/>
                </a:lnTo>
                <a:lnTo>
                  <a:pt x="16120" y="48080"/>
                </a:lnTo>
                <a:lnTo>
                  <a:pt x="16120" y="48070"/>
                </a:lnTo>
                <a:lnTo>
                  <a:pt x="16130" y="48070"/>
                </a:lnTo>
                <a:lnTo>
                  <a:pt x="16140" y="48060"/>
                </a:lnTo>
                <a:lnTo>
                  <a:pt x="16160" y="48060"/>
                </a:lnTo>
                <a:lnTo>
                  <a:pt x="16170" y="48050"/>
                </a:lnTo>
                <a:lnTo>
                  <a:pt x="16190" y="48040"/>
                </a:lnTo>
                <a:lnTo>
                  <a:pt x="16200" y="48040"/>
                </a:lnTo>
                <a:lnTo>
                  <a:pt x="16210" y="48040"/>
                </a:lnTo>
                <a:lnTo>
                  <a:pt x="16210" y="48030"/>
                </a:lnTo>
                <a:lnTo>
                  <a:pt x="16220" y="48020"/>
                </a:lnTo>
                <a:lnTo>
                  <a:pt x="16230" y="48010"/>
                </a:lnTo>
                <a:lnTo>
                  <a:pt x="16230" y="48000"/>
                </a:lnTo>
                <a:lnTo>
                  <a:pt x="16240" y="48000"/>
                </a:lnTo>
                <a:lnTo>
                  <a:pt x="16250" y="47990"/>
                </a:lnTo>
                <a:lnTo>
                  <a:pt x="16260" y="47980"/>
                </a:lnTo>
                <a:lnTo>
                  <a:pt x="16270" y="47970"/>
                </a:lnTo>
                <a:lnTo>
                  <a:pt x="16280" y="47960"/>
                </a:lnTo>
                <a:lnTo>
                  <a:pt x="16290" y="47950"/>
                </a:lnTo>
                <a:lnTo>
                  <a:pt x="16300" y="47940"/>
                </a:lnTo>
                <a:lnTo>
                  <a:pt x="16310" y="47930"/>
                </a:lnTo>
                <a:lnTo>
                  <a:pt x="16320" y="47930"/>
                </a:lnTo>
                <a:lnTo>
                  <a:pt x="16320" y="47920"/>
                </a:lnTo>
                <a:lnTo>
                  <a:pt x="16340" y="47900"/>
                </a:lnTo>
                <a:lnTo>
                  <a:pt x="16360" y="47910"/>
                </a:lnTo>
                <a:lnTo>
                  <a:pt x="16370" y="47910"/>
                </a:lnTo>
                <a:lnTo>
                  <a:pt x="16370" y="47900"/>
                </a:lnTo>
                <a:lnTo>
                  <a:pt x="16380" y="47900"/>
                </a:lnTo>
                <a:lnTo>
                  <a:pt x="16390" y="47890"/>
                </a:lnTo>
                <a:lnTo>
                  <a:pt x="16390" y="47880"/>
                </a:lnTo>
                <a:lnTo>
                  <a:pt x="16400" y="47890"/>
                </a:lnTo>
                <a:lnTo>
                  <a:pt x="16400" y="47880"/>
                </a:lnTo>
                <a:lnTo>
                  <a:pt x="16400" y="47870"/>
                </a:lnTo>
                <a:lnTo>
                  <a:pt x="16420" y="47860"/>
                </a:lnTo>
                <a:lnTo>
                  <a:pt x="16450" y="47850"/>
                </a:lnTo>
                <a:lnTo>
                  <a:pt x="16460" y="47860"/>
                </a:lnTo>
                <a:lnTo>
                  <a:pt x="16470" y="47860"/>
                </a:lnTo>
                <a:lnTo>
                  <a:pt x="16480" y="47860"/>
                </a:lnTo>
                <a:lnTo>
                  <a:pt x="16490" y="47870"/>
                </a:lnTo>
                <a:lnTo>
                  <a:pt x="16500" y="47860"/>
                </a:lnTo>
                <a:lnTo>
                  <a:pt x="16510" y="47870"/>
                </a:lnTo>
                <a:lnTo>
                  <a:pt x="16510" y="47860"/>
                </a:lnTo>
                <a:lnTo>
                  <a:pt x="16520" y="47860"/>
                </a:lnTo>
                <a:lnTo>
                  <a:pt x="16520" y="47850"/>
                </a:lnTo>
                <a:lnTo>
                  <a:pt x="16510" y="47840"/>
                </a:lnTo>
                <a:lnTo>
                  <a:pt x="16510" y="47830"/>
                </a:lnTo>
                <a:lnTo>
                  <a:pt x="16510" y="47820"/>
                </a:lnTo>
                <a:lnTo>
                  <a:pt x="16500" y="47820"/>
                </a:lnTo>
                <a:lnTo>
                  <a:pt x="16520" y="47810"/>
                </a:lnTo>
                <a:lnTo>
                  <a:pt x="16530" y="47810"/>
                </a:lnTo>
                <a:lnTo>
                  <a:pt x="16540" y="47800"/>
                </a:lnTo>
                <a:lnTo>
                  <a:pt x="16550" y="47790"/>
                </a:lnTo>
                <a:lnTo>
                  <a:pt x="16560" y="47790"/>
                </a:lnTo>
                <a:lnTo>
                  <a:pt x="16560" y="47780"/>
                </a:lnTo>
                <a:lnTo>
                  <a:pt x="16560" y="47770"/>
                </a:lnTo>
                <a:lnTo>
                  <a:pt x="16560" y="47760"/>
                </a:lnTo>
                <a:lnTo>
                  <a:pt x="16560" y="47750"/>
                </a:lnTo>
                <a:lnTo>
                  <a:pt x="16570" y="47740"/>
                </a:lnTo>
                <a:lnTo>
                  <a:pt x="16580" y="47740"/>
                </a:lnTo>
                <a:lnTo>
                  <a:pt x="16590" y="47740"/>
                </a:lnTo>
                <a:lnTo>
                  <a:pt x="16600" y="47740"/>
                </a:lnTo>
                <a:lnTo>
                  <a:pt x="16600" y="47730"/>
                </a:lnTo>
                <a:lnTo>
                  <a:pt x="16600" y="47720"/>
                </a:lnTo>
                <a:lnTo>
                  <a:pt x="16600" y="47710"/>
                </a:lnTo>
                <a:lnTo>
                  <a:pt x="16610" y="47700"/>
                </a:lnTo>
                <a:lnTo>
                  <a:pt x="16620" y="47690"/>
                </a:lnTo>
                <a:lnTo>
                  <a:pt x="16640" y="47690"/>
                </a:lnTo>
                <a:lnTo>
                  <a:pt x="16650" y="47690"/>
                </a:lnTo>
                <a:lnTo>
                  <a:pt x="16650" y="47700"/>
                </a:lnTo>
                <a:lnTo>
                  <a:pt x="16660" y="47700"/>
                </a:lnTo>
                <a:lnTo>
                  <a:pt x="16670" y="47710"/>
                </a:lnTo>
                <a:lnTo>
                  <a:pt x="16680" y="47710"/>
                </a:lnTo>
                <a:lnTo>
                  <a:pt x="16690" y="47700"/>
                </a:lnTo>
                <a:lnTo>
                  <a:pt x="16690" y="47690"/>
                </a:lnTo>
                <a:lnTo>
                  <a:pt x="16710" y="47690"/>
                </a:lnTo>
                <a:lnTo>
                  <a:pt x="16730" y="47690"/>
                </a:lnTo>
                <a:lnTo>
                  <a:pt x="16740" y="47700"/>
                </a:lnTo>
                <a:lnTo>
                  <a:pt x="16750" y="47700"/>
                </a:lnTo>
                <a:lnTo>
                  <a:pt x="16760" y="47700"/>
                </a:lnTo>
                <a:lnTo>
                  <a:pt x="16770" y="47690"/>
                </a:lnTo>
                <a:lnTo>
                  <a:pt x="16770" y="47700"/>
                </a:lnTo>
                <a:lnTo>
                  <a:pt x="16780" y="47710"/>
                </a:lnTo>
                <a:lnTo>
                  <a:pt x="16790" y="47700"/>
                </a:lnTo>
                <a:lnTo>
                  <a:pt x="16780" y="47690"/>
                </a:lnTo>
                <a:lnTo>
                  <a:pt x="16790" y="47680"/>
                </a:lnTo>
                <a:lnTo>
                  <a:pt x="16790" y="47670"/>
                </a:lnTo>
                <a:lnTo>
                  <a:pt x="16800" y="47660"/>
                </a:lnTo>
                <a:lnTo>
                  <a:pt x="16810" y="47650"/>
                </a:lnTo>
                <a:lnTo>
                  <a:pt x="16810" y="47640"/>
                </a:lnTo>
                <a:lnTo>
                  <a:pt x="16840" y="47640"/>
                </a:lnTo>
                <a:lnTo>
                  <a:pt x="16850" y="47640"/>
                </a:lnTo>
                <a:lnTo>
                  <a:pt x="16870" y="47650"/>
                </a:lnTo>
                <a:lnTo>
                  <a:pt x="16880" y="47660"/>
                </a:lnTo>
                <a:lnTo>
                  <a:pt x="16890" y="47670"/>
                </a:lnTo>
                <a:lnTo>
                  <a:pt x="16900" y="47680"/>
                </a:lnTo>
                <a:lnTo>
                  <a:pt x="16910" y="47670"/>
                </a:lnTo>
                <a:lnTo>
                  <a:pt x="16920" y="47660"/>
                </a:lnTo>
                <a:lnTo>
                  <a:pt x="16930" y="47660"/>
                </a:lnTo>
                <a:lnTo>
                  <a:pt x="16940" y="47670"/>
                </a:lnTo>
                <a:lnTo>
                  <a:pt x="16950" y="47670"/>
                </a:lnTo>
                <a:lnTo>
                  <a:pt x="16960" y="47670"/>
                </a:lnTo>
                <a:lnTo>
                  <a:pt x="16970" y="47660"/>
                </a:lnTo>
                <a:lnTo>
                  <a:pt x="16980" y="47660"/>
                </a:lnTo>
                <a:lnTo>
                  <a:pt x="16990" y="47650"/>
                </a:lnTo>
                <a:lnTo>
                  <a:pt x="16990" y="47640"/>
                </a:lnTo>
                <a:lnTo>
                  <a:pt x="17010" y="47620"/>
                </a:lnTo>
                <a:lnTo>
                  <a:pt x="17040" y="47630"/>
                </a:lnTo>
                <a:lnTo>
                  <a:pt x="17050" y="47630"/>
                </a:lnTo>
                <a:lnTo>
                  <a:pt x="17060" y="47640"/>
                </a:lnTo>
                <a:lnTo>
                  <a:pt x="17070" y="47650"/>
                </a:lnTo>
                <a:lnTo>
                  <a:pt x="17080" y="47650"/>
                </a:lnTo>
                <a:lnTo>
                  <a:pt x="17100" y="47640"/>
                </a:lnTo>
                <a:lnTo>
                  <a:pt x="17110" y="47630"/>
                </a:lnTo>
                <a:lnTo>
                  <a:pt x="17120" y="47630"/>
                </a:lnTo>
                <a:lnTo>
                  <a:pt x="17120" y="47620"/>
                </a:lnTo>
                <a:lnTo>
                  <a:pt x="17130" y="47620"/>
                </a:lnTo>
                <a:lnTo>
                  <a:pt x="17140" y="47610"/>
                </a:lnTo>
                <a:lnTo>
                  <a:pt x="17150" y="47610"/>
                </a:lnTo>
                <a:lnTo>
                  <a:pt x="17170" y="47590"/>
                </a:lnTo>
                <a:lnTo>
                  <a:pt x="17180" y="47590"/>
                </a:lnTo>
                <a:lnTo>
                  <a:pt x="17180" y="47580"/>
                </a:lnTo>
                <a:lnTo>
                  <a:pt x="17200" y="47570"/>
                </a:lnTo>
                <a:lnTo>
                  <a:pt x="17210" y="47570"/>
                </a:lnTo>
                <a:lnTo>
                  <a:pt x="17230" y="47570"/>
                </a:lnTo>
                <a:lnTo>
                  <a:pt x="17240" y="47570"/>
                </a:lnTo>
                <a:lnTo>
                  <a:pt x="17260" y="47560"/>
                </a:lnTo>
                <a:lnTo>
                  <a:pt x="17280" y="47560"/>
                </a:lnTo>
                <a:lnTo>
                  <a:pt x="17270" y="47550"/>
                </a:lnTo>
                <a:lnTo>
                  <a:pt x="17280" y="47550"/>
                </a:lnTo>
                <a:lnTo>
                  <a:pt x="17290" y="47550"/>
                </a:lnTo>
                <a:lnTo>
                  <a:pt x="17300" y="47550"/>
                </a:lnTo>
                <a:lnTo>
                  <a:pt x="17310" y="47550"/>
                </a:lnTo>
                <a:lnTo>
                  <a:pt x="17320" y="47550"/>
                </a:lnTo>
                <a:lnTo>
                  <a:pt x="17330" y="47540"/>
                </a:lnTo>
                <a:lnTo>
                  <a:pt x="17330" y="47530"/>
                </a:lnTo>
                <a:lnTo>
                  <a:pt x="17330" y="47520"/>
                </a:lnTo>
                <a:lnTo>
                  <a:pt x="17330" y="47510"/>
                </a:lnTo>
                <a:lnTo>
                  <a:pt x="17340" y="47500"/>
                </a:lnTo>
                <a:lnTo>
                  <a:pt x="17340" y="47490"/>
                </a:lnTo>
                <a:lnTo>
                  <a:pt x="17340" y="47480"/>
                </a:lnTo>
                <a:lnTo>
                  <a:pt x="17340" y="47470"/>
                </a:lnTo>
                <a:lnTo>
                  <a:pt x="17340" y="47460"/>
                </a:lnTo>
                <a:lnTo>
                  <a:pt x="17340" y="47440"/>
                </a:lnTo>
                <a:lnTo>
                  <a:pt x="17340" y="47430"/>
                </a:lnTo>
                <a:lnTo>
                  <a:pt x="17340" y="47420"/>
                </a:lnTo>
                <a:lnTo>
                  <a:pt x="17340" y="47400"/>
                </a:lnTo>
                <a:lnTo>
                  <a:pt x="17340" y="47390"/>
                </a:lnTo>
                <a:lnTo>
                  <a:pt x="17340" y="47380"/>
                </a:lnTo>
                <a:lnTo>
                  <a:pt x="17330" y="47370"/>
                </a:lnTo>
                <a:lnTo>
                  <a:pt x="17350" y="47350"/>
                </a:lnTo>
                <a:lnTo>
                  <a:pt x="17350" y="47340"/>
                </a:lnTo>
                <a:lnTo>
                  <a:pt x="17350" y="47330"/>
                </a:lnTo>
                <a:lnTo>
                  <a:pt x="17360" y="47330"/>
                </a:lnTo>
                <a:lnTo>
                  <a:pt x="17360" y="47320"/>
                </a:lnTo>
                <a:lnTo>
                  <a:pt x="17360" y="47310"/>
                </a:lnTo>
                <a:lnTo>
                  <a:pt x="17350" y="47300"/>
                </a:lnTo>
                <a:lnTo>
                  <a:pt x="17350" y="47290"/>
                </a:lnTo>
                <a:lnTo>
                  <a:pt x="17340" y="47280"/>
                </a:lnTo>
                <a:lnTo>
                  <a:pt x="17340" y="47270"/>
                </a:lnTo>
                <a:lnTo>
                  <a:pt x="17340" y="47260"/>
                </a:lnTo>
                <a:lnTo>
                  <a:pt x="17340" y="47250"/>
                </a:lnTo>
                <a:lnTo>
                  <a:pt x="17330" y="47240"/>
                </a:lnTo>
                <a:lnTo>
                  <a:pt x="17330" y="47220"/>
                </a:lnTo>
                <a:lnTo>
                  <a:pt x="17350" y="47190"/>
                </a:lnTo>
                <a:lnTo>
                  <a:pt x="17350" y="47180"/>
                </a:lnTo>
                <a:lnTo>
                  <a:pt x="17360" y="47190"/>
                </a:lnTo>
                <a:lnTo>
                  <a:pt x="17370" y="47180"/>
                </a:lnTo>
                <a:lnTo>
                  <a:pt x="17390" y="47180"/>
                </a:lnTo>
                <a:lnTo>
                  <a:pt x="17400" y="47180"/>
                </a:lnTo>
                <a:lnTo>
                  <a:pt x="17410" y="47190"/>
                </a:lnTo>
                <a:lnTo>
                  <a:pt x="17420" y="47180"/>
                </a:lnTo>
                <a:lnTo>
                  <a:pt x="17430" y="47170"/>
                </a:lnTo>
                <a:lnTo>
                  <a:pt x="17440" y="47160"/>
                </a:lnTo>
                <a:lnTo>
                  <a:pt x="17450" y="47160"/>
                </a:lnTo>
                <a:lnTo>
                  <a:pt x="17460" y="47150"/>
                </a:lnTo>
                <a:lnTo>
                  <a:pt x="17470" y="47150"/>
                </a:lnTo>
                <a:lnTo>
                  <a:pt x="17480" y="47140"/>
                </a:lnTo>
                <a:lnTo>
                  <a:pt x="17480" y="47150"/>
                </a:lnTo>
                <a:lnTo>
                  <a:pt x="17490" y="47150"/>
                </a:lnTo>
                <a:lnTo>
                  <a:pt x="17490" y="47140"/>
                </a:lnTo>
                <a:lnTo>
                  <a:pt x="17490" y="47130"/>
                </a:lnTo>
                <a:lnTo>
                  <a:pt x="17500" y="47120"/>
                </a:lnTo>
                <a:lnTo>
                  <a:pt x="17510" y="47120"/>
                </a:lnTo>
                <a:lnTo>
                  <a:pt x="17510" y="47110"/>
                </a:lnTo>
                <a:lnTo>
                  <a:pt x="17520" y="47100"/>
                </a:lnTo>
                <a:lnTo>
                  <a:pt x="17530" y="47090"/>
                </a:lnTo>
                <a:lnTo>
                  <a:pt x="17540" y="47100"/>
                </a:lnTo>
                <a:lnTo>
                  <a:pt x="17550" y="47090"/>
                </a:lnTo>
                <a:lnTo>
                  <a:pt x="17560" y="47090"/>
                </a:lnTo>
                <a:lnTo>
                  <a:pt x="17570" y="47080"/>
                </a:lnTo>
                <a:lnTo>
                  <a:pt x="17580" y="47070"/>
                </a:lnTo>
                <a:lnTo>
                  <a:pt x="17580" y="47060"/>
                </a:lnTo>
                <a:lnTo>
                  <a:pt x="17590" y="47060"/>
                </a:lnTo>
                <a:lnTo>
                  <a:pt x="17600" y="47060"/>
                </a:lnTo>
                <a:lnTo>
                  <a:pt x="17610" y="47060"/>
                </a:lnTo>
                <a:lnTo>
                  <a:pt x="17620" y="47050"/>
                </a:lnTo>
                <a:lnTo>
                  <a:pt x="17630" y="47060"/>
                </a:lnTo>
                <a:lnTo>
                  <a:pt x="17640" y="47060"/>
                </a:lnTo>
                <a:lnTo>
                  <a:pt x="17640" y="47050"/>
                </a:lnTo>
                <a:lnTo>
                  <a:pt x="17650" y="47050"/>
                </a:lnTo>
                <a:lnTo>
                  <a:pt x="17640" y="47040"/>
                </a:lnTo>
                <a:lnTo>
                  <a:pt x="17650" y="47030"/>
                </a:lnTo>
                <a:lnTo>
                  <a:pt x="17650" y="47020"/>
                </a:lnTo>
                <a:lnTo>
                  <a:pt x="17650" y="47010"/>
                </a:lnTo>
                <a:lnTo>
                  <a:pt x="17640" y="46990"/>
                </a:lnTo>
                <a:lnTo>
                  <a:pt x="17640" y="46980"/>
                </a:lnTo>
                <a:lnTo>
                  <a:pt x="17630" y="46970"/>
                </a:lnTo>
                <a:lnTo>
                  <a:pt x="17620" y="46960"/>
                </a:lnTo>
                <a:lnTo>
                  <a:pt x="17620" y="46950"/>
                </a:lnTo>
                <a:lnTo>
                  <a:pt x="17620" y="46930"/>
                </a:lnTo>
                <a:lnTo>
                  <a:pt x="17610" y="46910"/>
                </a:lnTo>
                <a:lnTo>
                  <a:pt x="17610" y="46900"/>
                </a:lnTo>
                <a:lnTo>
                  <a:pt x="17610" y="46890"/>
                </a:lnTo>
                <a:lnTo>
                  <a:pt x="17610" y="46880"/>
                </a:lnTo>
                <a:lnTo>
                  <a:pt x="17610" y="46870"/>
                </a:lnTo>
                <a:lnTo>
                  <a:pt x="17600" y="46840"/>
                </a:lnTo>
                <a:lnTo>
                  <a:pt x="17600" y="46830"/>
                </a:lnTo>
                <a:lnTo>
                  <a:pt x="17600" y="46820"/>
                </a:lnTo>
                <a:lnTo>
                  <a:pt x="17600" y="46810"/>
                </a:lnTo>
                <a:lnTo>
                  <a:pt x="17600" y="46800"/>
                </a:lnTo>
                <a:lnTo>
                  <a:pt x="17610" y="46790"/>
                </a:lnTo>
                <a:lnTo>
                  <a:pt x="17610" y="46780"/>
                </a:lnTo>
                <a:lnTo>
                  <a:pt x="17620" y="46780"/>
                </a:lnTo>
                <a:lnTo>
                  <a:pt x="17620" y="46770"/>
                </a:lnTo>
                <a:lnTo>
                  <a:pt x="17610" y="46760"/>
                </a:lnTo>
                <a:lnTo>
                  <a:pt x="17600" y="46740"/>
                </a:lnTo>
                <a:lnTo>
                  <a:pt x="17610" y="46700"/>
                </a:lnTo>
                <a:lnTo>
                  <a:pt x="17620" y="46690"/>
                </a:lnTo>
                <a:lnTo>
                  <a:pt x="17620" y="46670"/>
                </a:lnTo>
                <a:lnTo>
                  <a:pt x="17620" y="46660"/>
                </a:lnTo>
                <a:lnTo>
                  <a:pt x="17620" y="46650"/>
                </a:lnTo>
                <a:lnTo>
                  <a:pt x="17620" y="46630"/>
                </a:lnTo>
                <a:lnTo>
                  <a:pt x="17620" y="46620"/>
                </a:lnTo>
                <a:lnTo>
                  <a:pt x="17630" y="46610"/>
                </a:lnTo>
                <a:lnTo>
                  <a:pt x="17630" y="46600"/>
                </a:lnTo>
                <a:lnTo>
                  <a:pt x="17630" y="46590"/>
                </a:lnTo>
                <a:lnTo>
                  <a:pt x="17630" y="46570"/>
                </a:lnTo>
                <a:lnTo>
                  <a:pt x="17630" y="46560"/>
                </a:lnTo>
                <a:lnTo>
                  <a:pt x="17630" y="46550"/>
                </a:lnTo>
                <a:lnTo>
                  <a:pt x="17640" y="46540"/>
                </a:lnTo>
                <a:lnTo>
                  <a:pt x="17650" y="46520"/>
                </a:lnTo>
                <a:lnTo>
                  <a:pt x="17650" y="46510"/>
                </a:lnTo>
                <a:lnTo>
                  <a:pt x="17650" y="46500"/>
                </a:lnTo>
                <a:lnTo>
                  <a:pt x="17660" y="46490"/>
                </a:lnTo>
                <a:lnTo>
                  <a:pt x="17660" y="46480"/>
                </a:lnTo>
                <a:lnTo>
                  <a:pt x="17670" y="46450"/>
                </a:lnTo>
                <a:lnTo>
                  <a:pt x="17690" y="46440"/>
                </a:lnTo>
                <a:lnTo>
                  <a:pt x="17700" y="46440"/>
                </a:lnTo>
                <a:lnTo>
                  <a:pt x="17700" y="46430"/>
                </a:lnTo>
                <a:lnTo>
                  <a:pt x="17720" y="46430"/>
                </a:lnTo>
                <a:lnTo>
                  <a:pt x="17730" y="46430"/>
                </a:lnTo>
                <a:lnTo>
                  <a:pt x="17740" y="46430"/>
                </a:lnTo>
                <a:lnTo>
                  <a:pt x="17740" y="46420"/>
                </a:lnTo>
                <a:lnTo>
                  <a:pt x="17750" y="46420"/>
                </a:lnTo>
                <a:lnTo>
                  <a:pt x="17760" y="46410"/>
                </a:lnTo>
                <a:lnTo>
                  <a:pt x="17780" y="46410"/>
                </a:lnTo>
                <a:lnTo>
                  <a:pt x="17790" y="46410"/>
                </a:lnTo>
                <a:lnTo>
                  <a:pt x="17810" y="46410"/>
                </a:lnTo>
                <a:lnTo>
                  <a:pt x="17820" y="46410"/>
                </a:lnTo>
                <a:lnTo>
                  <a:pt x="17830" y="46410"/>
                </a:lnTo>
                <a:lnTo>
                  <a:pt x="17840" y="46410"/>
                </a:lnTo>
                <a:lnTo>
                  <a:pt x="17850" y="46400"/>
                </a:lnTo>
                <a:lnTo>
                  <a:pt x="17870" y="46400"/>
                </a:lnTo>
                <a:lnTo>
                  <a:pt x="17870" y="46390"/>
                </a:lnTo>
                <a:lnTo>
                  <a:pt x="17900" y="46380"/>
                </a:lnTo>
                <a:lnTo>
                  <a:pt x="17910" y="46390"/>
                </a:lnTo>
                <a:lnTo>
                  <a:pt x="17910" y="46380"/>
                </a:lnTo>
                <a:lnTo>
                  <a:pt x="17920" y="46380"/>
                </a:lnTo>
                <a:lnTo>
                  <a:pt x="17930" y="46370"/>
                </a:lnTo>
                <a:lnTo>
                  <a:pt x="17950" y="46360"/>
                </a:lnTo>
                <a:lnTo>
                  <a:pt x="17960" y="46360"/>
                </a:lnTo>
                <a:lnTo>
                  <a:pt x="17980" y="46360"/>
                </a:lnTo>
                <a:lnTo>
                  <a:pt x="17990" y="46360"/>
                </a:lnTo>
                <a:lnTo>
                  <a:pt x="18000" y="46360"/>
                </a:lnTo>
                <a:lnTo>
                  <a:pt x="18010" y="46360"/>
                </a:lnTo>
                <a:lnTo>
                  <a:pt x="18020" y="46360"/>
                </a:lnTo>
                <a:lnTo>
                  <a:pt x="18020" y="46350"/>
                </a:lnTo>
                <a:lnTo>
                  <a:pt x="18050" y="46340"/>
                </a:lnTo>
                <a:lnTo>
                  <a:pt x="18050" y="46330"/>
                </a:lnTo>
                <a:lnTo>
                  <a:pt x="18080" y="46330"/>
                </a:lnTo>
                <a:lnTo>
                  <a:pt x="18080" y="46340"/>
                </a:lnTo>
                <a:lnTo>
                  <a:pt x="18090" y="46340"/>
                </a:lnTo>
                <a:lnTo>
                  <a:pt x="18100" y="4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