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Bomet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Kenya • State Map | Fully Editable Vector Shape</a:t>
            </a:r>
          </a:p>
        </p:txBody>
      </p:sp>
      <p:sp>
        <p:nvSpPr>
          <p:cNvPr id="101" name="Bome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120" y="58610"/>
                </a:moveTo>
                <a:lnTo>
                  <a:pt x="29080" y="58620"/>
                </a:lnTo>
                <a:lnTo>
                  <a:pt x="29050" y="58630"/>
                </a:lnTo>
                <a:lnTo>
                  <a:pt x="28980" y="58650"/>
                </a:lnTo>
                <a:lnTo>
                  <a:pt x="28890" y="58680"/>
                </a:lnTo>
                <a:lnTo>
                  <a:pt x="28820" y="58700"/>
                </a:lnTo>
                <a:lnTo>
                  <a:pt x="28740" y="58720"/>
                </a:lnTo>
                <a:lnTo>
                  <a:pt x="28660" y="58750"/>
                </a:lnTo>
                <a:lnTo>
                  <a:pt x="28580" y="58770"/>
                </a:lnTo>
                <a:lnTo>
                  <a:pt x="28510" y="58790"/>
                </a:lnTo>
                <a:lnTo>
                  <a:pt x="28430" y="58810"/>
                </a:lnTo>
                <a:lnTo>
                  <a:pt x="28400" y="58820"/>
                </a:lnTo>
                <a:lnTo>
                  <a:pt x="28370" y="58830"/>
                </a:lnTo>
                <a:lnTo>
                  <a:pt x="28340" y="58840"/>
                </a:lnTo>
                <a:lnTo>
                  <a:pt x="28330" y="58840"/>
                </a:lnTo>
                <a:lnTo>
                  <a:pt x="28310" y="58850"/>
                </a:lnTo>
                <a:lnTo>
                  <a:pt x="28230" y="58870"/>
                </a:lnTo>
                <a:lnTo>
                  <a:pt x="27410" y="59130"/>
                </a:lnTo>
                <a:lnTo>
                  <a:pt x="27410" y="59140"/>
                </a:lnTo>
                <a:lnTo>
                  <a:pt x="27420" y="59150"/>
                </a:lnTo>
                <a:lnTo>
                  <a:pt x="27420" y="59160"/>
                </a:lnTo>
                <a:lnTo>
                  <a:pt x="27430" y="59180"/>
                </a:lnTo>
                <a:lnTo>
                  <a:pt x="27440" y="59200"/>
                </a:lnTo>
                <a:lnTo>
                  <a:pt x="27440" y="59210"/>
                </a:lnTo>
                <a:lnTo>
                  <a:pt x="27450" y="59230"/>
                </a:lnTo>
                <a:lnTo>
                  <a:pt x="27460" y="59250"/>
                </a:lnTo>
                <a:lnTo>
                  <a:pt x="27460" y="59260"/>
                </a:lnTo>
                <a:lnTo>
                  <a:pt x="27460" y="59270"/>
                </a:lnTo>
                <a:lnTo>
                  <a:pt x="27470" y="59290"/>
                </a:lnTo>
                <a:lnTo>
                  <a:pt x="27480" y="59300"/>
                </a:lnTo>
                <a:lnTo>
                  <a:pt x="27490" y="59320"/>
                </a:lnTo>
                <a:lnTo>
                  <a:pt x="27490" y="59330"/>
                </a:lnTo>
                <a:lnTo>
                  <a:pt x="27490" y="59350"/>
                </a:lnTo>
                <a:lnTo>
                  <a:pt x="27500" y="59360"/>
                </a:lnTo>
                <a:lnTo>
                  <a:pt x="27500" y="59370"/>
                </a:lnTo>
                <a:lnTo>
                  <a:pt x="27510" y="59380"/>
                </a:lnTo>
                <a:lnTo>
                  <a:pt x="27510" y="59400"/>
                </a:lnTo>
                <a:lnTo>
                  <a:pt x="27520" y="59420"/>
                </a:lnTo>
                <a:lnTo>
                  <a:pt x="27530" y="59430"/>
                </a:lnTo>
                <a:lnTo>
                  <a:pt x="27530" y="59450"/>
                </a:lnTo>
                <a:lnTo>
                  <a:pt x="27540" y="59470"/>
                </a:lnTo>
                <a:lnTo>
                  <a:pt x="27550" y="59480"/>
                </a:lnTo>
                <a:lnTo>
                  <a:pt x="27550" y="59500"/>
                </a:lnTo>
                <a:lnTo>
                  <a:pt x="27560" y="59520"/>
                </a:lnTo>
                <a:lnTo>
                  <a:pt x="27560" y="59530"/>
                </a:lnTo>
                <a:lnTo>
                  <a:pt x="27570" y="59540"/>
                </a:lnTo>
                <a:lnTo>
                  <a:pt x="27580" y="59570"/>
                </a:lnTo>
                <a:lnTo>
                  <a:pt x="27580" y="59590"/>
                </a:lnTo>
                <a:lnTo>
                  <a:pt x="27590" y="59600"/>
                </a:lnTo>
                <a:lnTo>
                  <a:pt x="27590" y="59610"/>
                </a:lnTo>
                <a:lnTo>
                  <a:pt x="27600" y="59630"/>
                </a:lnTo>
                <a:lnTo>
                  <a:pt x="27610" y="59650"/>
                </a:lnTo>
                <a:lnTo>
                  <a:pt x="27620" y="59670"/>
                </a:lnTo>
                <a:lnTo>
                  <a:pt x="27620" y="59680"/>
                </a:lnTo>
                <a:lnTo>
                  <a:pt x="27630" y="59700"/>
                </a:lnTo>
                <a:lnTo>
                  <a:pt x="27630" y="59710"/>
                </a:lnTo>
                <a:lnTo>
                  <a:pt x="27650" y="59750"/>
                </a:lnTo>
                <a:lnTo>
                  <a:pt x="27660" y="59800"/>
                </a:lnTo>
                <a:lnTo>
                  <a:pt x="27670" y="59820"/>
                </a:lnTo>
                <a:lnTo>
                  <a:pt x="27680" y="59830"/>
                </a:lnTo>
                <a:lnTo>
                  <a:pt x="27690" y="59830"/>
                </a:lnTo>
                <a:lnTo>
                  <a:pt x="27730" y="59870"/>
                </a:lnTo>
                <a:lnTo>
                  <a:pt x="27740" y="59860"/>
                </a:lnTo>
                <a:lnTo>
                  <a:pt x="27740" y="59880"/>
                </a:lnTo>
                <a:lnTo>
                  <a:pt x="27770" y="59900"/>
                </a:lnTo>
                <a:lnTo>
                  <a:pt x="27780" y="59910"/>
                </a:lnTo>
                <a:lnTo>
                  <a:pt x="27840" y="59960"/>
                </a:lnTo>
                <a:lnTo>
                  <a:pt x="27860" y="59970"/>
                </a:lnTo>
                <a:lnTo>
                  <a:pt x="27870" y="59980"/>
                </a:lnTo>
                <a:lnTo>
                  <a:pt x="27900" y="60000"/>
                </a:lnTo>
                <a:lnTo>
                  <a:pt x="27920" y="60020"/>
                </a:lnTo>
                <a:lnTo>
                  <a:pt x="28000" y="60080"/>
                </a:lnTo>
                <a:lnTo>
                  <a:pt x="28010" y="60090"/>
                </a:lnTo>
                <a:lnTo>
                  <a:pt x="28100" y="60160"/>
                </a:lnTo>
                <a:lnTo>
                  <a:pt x="28130" y="60180"/>
                </a:lnTo>
                <a:lnTo>
                  <a:pt x="28150" y="60200"/>
                </a:lnTo>
                <a:lnTo>
                  <a:pt x="28160" y="60200"/>
                </a:lnTo>
                <a:lnTo>
                  <a:pt x="28180" y="60210"/>
                </a:lnTo>
                <a:lnTo>
                  <a:pt x="28190" y="60220"/>
                </a:lnTo>
                <a:lnTo>
                  <a:pt x="28210" y="60230"/>
                </a:lnTo>
                <a:lnTo>
                  <a:pt x="28230" y="60240"/>
                </a:lnTo>
                <a:lnTo>
                  <a:pt x="28240" y="60240"/>
                </a:lnTo>
                <a:lnTo>
                  <a:pt x="28250" y="60240"/>
                </a:lnTo>
                <a:lnTo>
                  <a:pt x="28260" y="60240"/>
                </a:lnTo>
                <a:lnTo>
                  <a:pt x="28290" y="60250"/>
                </a:lnTo>
                <a:lnTo>
                  <a:pt x="28310" y="60250"/>
                </a:lnTo>
                <a:lnTo>
                  <a:pt x="28320" y="60260"/>
                </a:lnTo>
                <a:lnTo>
                  <a:pt x="28340" y="60270"/>
                </a:lnTo>
                <a:lnTo>
                  <a:pt x="28350" y="60270"/>
                </a:lnTo>
                <a:lnTo>
                  <a:pt x="28350" y="60280"/>
                </a:lnTo>
                <a:lnTo>
                  <a:pt x="28370" y="60290"/>
                </a:lnTo>
                <a:lnTo>
                  <a:pt x="28380" y="60290"/>
                </a:lnTo>
                <a:lnTo>
                  <a:pt x="28400" y="60300"/>
                </a:lnTo>
                <a:lnTo>
                  <a:pt x="28410" y="60300"/>
                </a:lnTo>
                <a:lnTo>
                  <a:pt x="28420" y="60300"/>
                </a:lnTo>
                <a:lnTo>
                  <a:pt x="28440" y="60310"/>
                </a:lnTo>
                <a:lnTo>
                  <a:pt x="28450" y="60310"/>
                </a:lnTo>
                <a:lnTo>
                  <a:pt x="28470" y="60310"/>
                </a:lnTo>
                <a:lnTo>
                  <a:pt x="28490" y="60310"/>
                </a:lnTo>
                <a:lnTo>
                  <a:pt x="28510" y="60310"/>
                </a:lnTo>
                <a:lnTo>
                  <a:pt x="28520" y="60320"/>
                </a:lnTo>
                <a:lnTo>
                  <a:pt x="28540" y="60320"/>
                </a:lnTo>
                <a:lnTo>
                  <a:pt x="28560" y="60330"/>
                </a:lnTo>
                <a:lnTo>
                  <a:pt x="28580" y="60330"/>
                </a:lnTo>
                <a:lnTo>
                  <a:pt x="28610" y="60330"/>
                </a:lnTo>
                <a:lnTo>
                  <a:pt x="28630" y="60330"/>
                </a:lnTo>
                <a:lnTo>
                  <a:pt x="28640" y="60330"/>
                </a:lnTo>
                <a:lnTo>
                  <a:pt x="28650" y="60340"/>
                </a:lnTo>
                <a:lnTo>
                  <a:pt x="28660" y="60340"/>
                </a:lnTo>
                <a:lnTo>
                  <a:pt x="28680" y="60360"/>
                </a:lnTo>
                <a:lnTo>
                  <a:pt x="28710" y="60380"/>
                </a:lnTo>
                <a:lnTo>
                  <a:pt x="28720" y="60380"/>
                </a:lnTo>
                <a:lnTo>
                  <a:pt x="28730" y="60390"/>
                </a:lnTo>
                <a:lnTo>
                  <a:pt x="28740" y="60400"/>
                </a:lnTo>
                <a:lnTo>
                  <a:pt x="28750" y="60420"/>
                </a:lnTo>
                <a:lnTo>
                  <a:pt x="28740" y="60420"/>
                </a:lnTo>
                <a:lnTo>
                  <a:pt x="28740" y="60430"/>
                </a:lnTo>
                <a:lnTo>
                  <a:pt x="28730" y="60440"/>
                </a:lnTo>
                <a:lnTo>
                  <a:pt x="28730" y="60450"/>
                </a:lnTo>
                <a:lnTo>
                  <a:pt x="28720" y="60450"/>
                </a:lnTo>
                <a:lnTo>
                  <a:pt x="28710" y="60460"/>
                </a:lnTo>
                <a:lnTo>
                  <a:pt x="28700" y="60470"/>
                </a:lnTo>
                <a:lnTo>
                  <a:pt x="28700" y="60480"/>
                </a:lnTo>
                <a:lnTo>
                  <a:pt x="28690" y="60480"/>
                </a:lnTo>
                <a:lnTo>
                  <a:pt x="28680" y="60490"/>
                </a:lnTo>
                <a:lnTo>
                  <a:pt x="28670" y="60490"/>
                </a:lnTo>
                <a:lnTo>
                  <a:pt x="28670" y="60500"/>
                </a:lnTo>
                <a:lnTo>
                  <a:pt x="28660" y="60510"/>
                </a:lnTo>
                <a:lnTo>
                  <a:pt x="28650" y="60510"/>
                </a:lnTo>
                <a:lnTo>
                  <a:pt x="28640" y="60520"/>
                </a:lnTo>
                <a:lnTo>
                  <a:pt x="28640" y="60530"/>
                </a:lnTo>
                <a:lnTo>
                  <a:pt x="28640" y="60540"/>
                </a:lnTo>
                <a:lnTo>
                  <a:pt x="28630" y="60540"/>
                </a:lnTo>
                <a:lnTo>
                  <a:pt x="28620" y="60540"/>
                </a:lnTo>
                <a:lnTo>
                  <a:pt x="28620" y="60550"/>
                </a:lnTo>
                <a:lnTo>
                  <a:pt x="28610" y="60560"/>
                </a:lnTo>
                <a:lnTo>
                  <a:pt x="28610" y="60570"/>
                </a:lnTo>
                <a:lnTo>
                  <a:pt x="28600" y="60570"/>
                </a:lnTo>
                <a:lnTo>
                  <a:pt x="28590" y="60570"/>
                </a:lnTo>
                <a:lnTo>
                  <a:pt x="28580" y="60570"/>
                </a:lnTo>
                <a:lnTo>
                  <a:pt x="28580" y="60580"/>
                </a:lnTo>
                <a:lnTo>
                  <a:pt x="28580" y="60590"/>
                </a:lnTo>
                <a:lnTo>
                  <a:pt x="28570" y="60600"/>
                </a:lnTo>
                <a:lnTo>
                  <a:pt x="28560" y="60600"/>
                </a:lnTo>
                <a:lnTo>
                  <a:pt x="28550" y="60600"/>
                </a:lnTo>
                <a:lnTo>
                  <a:pt x="28540" y="60600"/>
                </a:lnTo>
                <a:lnTo>
                  <a:pt x="28530" y="60600"/>
                </a:lnTo>
                <a:lnTo>
                  <a:pt x="28520" y="60600"/>
                </a:lnTo>
                <a:lnTo>
                  <a:pt x="28520" y="60610"/>
                </a:lnTo>
                <a:lnTo>
                  <a:pt x="28510" y="60610"/>
                </a:lnTo>
                <a:lnTo>
                  <a:pt x="28510" y="60620"/>
                </a:lnTo>
                <a:lnTo>
                  <a:pt x="28510" y="60630"/>
                </a:lnTo>
                <a:lnTo>
                  <a:pt x="28510" y="60640"/>
                </a:lnTo>
                <a:lnTo>
                  <a:pt x="28520" y="60650"/>
                </a:lnTo>
                <a:lnTo>
                  <a:pt x="28510" y="60660"/>
                </a:lnTo>
                <a:lnTo>
                  <a:pt x="28490" y="60660"/>
                </a:lnTo>
                <a:lnTo>
                  <a:pt x="28490" y="60670"/>
                </a:lnTo>
                <a:lnTo>
                  <a:pt x="28480" y="60680"/>
                </a:lnTo>
                <a:lnTo>
                  <a:pt x="28470" y="60670"/>
                </a:lnTo>
                <a:lnTo>
                  <a:pt x="28460" y="60670"/>
                </a:lnTo>
                <a:lnTo>
                  <a:pt x="28450" y="60670"/>
                </a:lnTo>
                <a:lnTo>
                  <a:pt x="28450" y="60680"/>
                </a:lnTo>
                <a:lnTo>
                  <a:pt x="28450" y="60690"/>
                </a:lnTo>
                <a:lnTo>
                  <a:pt x="28440" y="60690"/>
                </a:lnTo>
                <a:lnTo>
                  <a:pt x="28430" y="60690"/>
                </a:lnTo>
                <a:lnTo>
                  <a:pt x="28430" y="60700"/>
                </a:lnTo>
                <a:lnTo>
                  <a:pt x="28430" y="60710"/>
                </a:lnTo>
                <a:lnTo>
                  <a:pt x="28430" y="60720"/>
                </a:lnTo>
                <a:lnTo>
                  <a:pt x="28420" y="60730"/>
                </a:lnTo>
                <a:lnTo>
                  <a:pt x="28410" y="60730"/>
                </a:lnTo>
                <a:lnTo>
                  <a:pt x="28400" y="60730"/>
                </a:lnTo>
                <a:lnTo>
                  <a:pt x="28380" y="60730"/>
                </a:lnTo>
                <a:lnTo>
                  <a:pt x="28370" y="60730"/>
                </a:lnTo>
                <a:lnTo>
                  <a:pt x="28360" y="60730"/>
                </a:lnTo>
                <a:lnTo>
                  <a:pt x="28350" y="60730"/>
                </a:lnTo>
                <a:lnTo>
                  <a:pt x="28350" y="60740"/>
                </a:lnTo>
                <a:lnTo>
                  <a:pt x="28340" y="60750"/>
                </a:lnTo>
                <a:lnTo>
                  <a:pt x="28330" y="60740"/>
                </a:lnTo>
                <a:lnTo>
                  <a:pt x="28340" y="60730"/>
                </a:lnTo>
                <a:lnTo>
                  <a:pt x="28330" y="60730"/>
                </a:lnTo>
                <a:lnTo>
                  <a:pt x="28310" y="60730"/>
                </a:lnTo>
                <a:lnTo>
                  <a:pt x="28300" y="60740"/>
                </a:lnTo>
                <a:lnTo>
                  <a:pt x="28290" y="60740"/>
                </a:lnTo>
                <a:lnTo>
                  <a:pt x="28280" y="60750"/>
                </a:lnTo>
                <a:lnTo>
                  <a:pt x="28280" y="60760"/>
                </a:lnTo>
                <a:lnTo>
                  <a:pt x="28280" y="60770"/>
                </a:lnTo>
                <a:lnTo>
                  <a:pt x="28280" y="60780"/>
                </a:lnTo>
                <a:lnTo>
                  <a:pt x="28270" y="60780"/>
                </a:lnTo>
                <a:lnTo>
                  <a:pt x="28260" y="60780"/>
                </a:lnTo>
                <a:lnTo>
                  <a:pt x="28250" y="60770"/>
                </a:lnTo>
                <a:lnTo>
                  <a:pt x="28250" y="60780"/>
                </a:lnTo>
                <a:lnTo>
                  <a:pt x="28250" y="60790"/>
                </a:lnTo>
                <a:lnTo>
                  <a:pt x="28240" y="60800"/>
                </a:lnTo>
                <a:lnTo>
                  <a:pt x="28230" y="60790"/>
                </a:lnTo>
                <a:lnTo>
                  <a:pt x="28220" y="60790"/>
                </a:lnTo>
                <a:lnTo>
                  <a:pt x="28210" y="60790"/>
                </a:lnTo>
                <a:lnTo>
                  <a:pt x="28210" y="60800"/>
                </a:lnTo>
                <a:lnTo>
                  <a:pt x="28220" y="60810"/>
                </a:lnTo>
                <a:lnTo>
                  <a:pt x="28210" y="60820"/>
                </a:lnTo>
                <a:lnTo>
                  <a:pt x="28200" y="60820"/>
                </a:lnTo>
                <a:lnTo>
                  <a:pt x="28190" y="60820"/>
                </a:lnTo>
                <a:lnTo>
                  <a:pt x="28200" y="60830"/>
                </a:lnTo>
                <a:lnTo>
                  <a:pt x="28190" y="60830"/>
                </a:lnTo>
                <a:lnTo>
                  <a:pt x="28190" y="60840"/>
                </a:lnTo>
                <a:lnTo>
                  <a:pt x="28180" y="60850"/>
                </a:lnTo>
                <a:lnTo>
                  <a:pt x="28170" y="60850"/>
                </a:lnTo>
                <a:lnTo>
                  <a:pt x="28170" y="60860"/>
                </a:lnTo>
                <a:lnTo>
                  <a:pt x="28160" y="60870"/>
                </a:lnTo>
                <a:lnTo>
                  <a:pt x="28150" y="60870"/>
                </a:lnTo>
                <a:lnTo>
                  <a:pt x="28140" y="60880"/>
                </a:lnTo>
                <a:lnTo>
                  <a:pt x="28150" y="60890"/>
                </a:lnTo>
                <a:lnTo>
                  <a:pt x="28150" y="60900"/>
                </a:lnTo>
                <a:lnTo>
                  <a:pt x="28140" y="60900"/>
                </a:lnTo>
                <a:lnTo>
                  <a:pt x="28130" y="60910"/>
                </a:lnTo>
                <a:lnTo>
                  <a:pt x="28130" y="60920"/>
                </a:lnTo>
                <a:lnTo>
                  <a:pt x="28130" y="60930"/>
                </a:lnTo>
                <a:lnTo>
                  <a:pt x="28140" y="60940"/>
                </a:lnTo>
                <a:lnTo>
                  <a:pt x="28130" y="60950"/>
                </a:lnTo>
                <a:lnTo>
                  <a:pt x="28140" y="60960"/>
                </a:lnTo>
                <a:lnTo>
                  <a:pt x="28140" y="60970"/>
                </a:lnTo>
                <a:lnTo>
                  <a:pt x="28140" y="60980"/>
                </a:lnTo>
                <a:lnTo>
                  <a:pt x="28140" y="60970"/>
                </a:lnTo>
                <a:lnTo>
                  <a:pt x="28130" y="60970"/>
                </a:lnTo>
                <a:lnTo>
                  <a:pt x="28130" y="60980"/>
                </a:lnTo>
                <a:lnTo>
                  <a:pt x="28120" y="60990"/>
                </a:lnTo>
                <a:lnTo>
                  <a:pt x="28120" y="61000"/>
                </a:lnTo>
                <a:lnTo>
                  <a:pt x="28130" y="61010"/>
                </a:lnTo>
                <a:lnTo>
                  <a:pt x="28120" y="61020"/>
                </a:lnTo>
                <a:lnTo>
                  <a:pt x="28110" y="61010"/>
                </a:lnTo>
                <a:lnTo>
                  <a:pt x="28100" y="61010"/>
                </a:lnTo>
                <a:lnTo>
                  <a:pt x="28090" y="61020"/>
                </a:lnTo>
                <a:lnTo>
                  <a:pt x="28080" y="61020"/>
                </a:lnTo>
                <a:lnTo>
                  <a:pt x="28070" y="61020"/>
                </a:lnTo>
                <a:lnTo>
                  <a:pt x="28070" y="61030"/>
                </a:lnTo>
                <a:lnTo>
                  <a:pt x="28080" y="61040"/>
                </a:lnTo>
                <a:lnTo>
                  <a:pt x="28080" y="61050"/>
                </a:lnTo>
                <a:lnTo>
                  <a:pt x="28080" y="61060"/>
                </a:lnTo>
                <a:lnTo>
                  <a:pt x="28080" y="61050"/>
                </a:lnTo>
                <a:lnTo>
                  <a:pt x="28070" y="61060"/>
                </a:lnTo>
                <a:lnTo>
                  <a:pt x="28060" y="61060"/>
                </a:lnTo>
                <a:lnTo>
                  <a:pt x="28060" y="61070"/>
                </a:lnTo>
                <a:lnTo>
                  <a:pt x="28050" y="61070"/>
                </a:lnTo>
                <a:lnTo>
                  <a:pt x="28050" y="61080"/>
                </a:lnTo>
                <a:lnTo>
                  <a:pt x="28040" y="61090"/>
                </a:lnTo>
                <a:lnTo>
                  <a:pt x="28040" y="61080"/>
                </a:lnTo>
                <a:lnTo>
                  <a:pt x="28030" y="61080"/>
                </a:lnTo>
                <a:lnTo>
                  <a:pt x="28020" y="61080"/>
                </a:lnTo>
                <a:lnTo>
                  <a:pt x="28010" y="61090"/>
                </a:lnTo>
                <a:lnTo>
                  <a:pt x="28000" y="61090"/>
                </a:lnTo>
                <a:lnTo>
                  <a:pt x="27990" y="61090"/>
                </a:lnTo>
                <a:lnTo>
                  <a:pt x="27980" y="61090"/>
                </a:lnTo>
                <a:lnTo>
                  <a:pt x="27990" y="61110"/>
                </a:lnTo>
                <a:lnTo>
                  <a:pt x="27990" y="61120"/>
                </a:lnTo>
                <a:lnTo>
                  <a:pt x="27990" y="61130"/>
                </a:lnTo>
                <a:lnTo>
                  <a:pt x="27980" y="61140"/>
                </a:lnTo>
                <a:lnTo>
                  <a:pt x="27980" y="61150"/>
                </a:lnTo>
                <a:lnTo>
                  <a:pt x="27980" y="61160"/>
                </a:lnTo>
                <a:lnTo>
                  <a:pt x="27990" y="61160"/>
                </a:lnTo>
                <a:lnTo>
                  <a:pt x="27990" y="61180"/>
                </a:lnTo>
                <a:lnTo>
                  <a:pt x="27980" y="61180"/>
                </a:lnTo>
                <a:lnTo>
                  <a:pt x="27970" y="61170"/>
                </a:lnTo>
                <a:lnTo>
                  <a:pt x="27970" y="61180"/>
                </a:lnTo>
                <a:lnTo>
                  <a:pt x="27970" y="61190"/>
                </a:lnTo>
                <a:lnTo>
                  <a:pt x="27960" y="61180"/>
                </a:lnTo>
                <a:lnTo>
                  <a:pt x="27950" y="61180"/>
                </a:lnTo>
                <a:lnTo>
                  <a:pt x="27950" y="61190"/>
                </a:lnTo>
                <a:lnTo>
                  <a:pt x="27950" y="61200"/>
                </a:lnTo>
                <a:lnTo>
                  <a:pt x="27940" y="61210"/>
                </a:lnTo>
                <a:lnTo>
                  <a:pt x="27930" y="61210"/>
                </a:lnTo>
                <a:lnTo>
                  <a:pt x="27930" y="61220"/>
                </a:lnTo>
                <a:lnTo>
                  <a:pt x="27930" y="61230"/>
                </a:lnTo>
                <a:lnTo>
                  <a:pt x="27940" y="61230"/>
                </a:lnTo>
                <a:lnTo>
                  <a:pt x="27940" y="61240"/>
                </a:lnTo>
                <a:lnTo>
                  <a:pt x="27940" y="61250"/>
                </a:lnTo>
                <a:lnTo>
                  <a:pt x="27930" y="61260"/>
                </a:lnTo>
                <a:lnTo>
                  <a:pt x="27920" y="61260"/>
                </a:lnTo>
                <a:lnTo>
                  <a:pt x="27930" y="61270"/>
                </a:lnTo>
                <a:lnTo>
                  <a:pt x="27920" y="61270"/>
                </a:lnTo>
                <a:lnTo>
                  <a:pt x="27910" y="61270"/>
                </a:lnTo>
                <a:lnTo>
                  <a:pt x="27920" y="61250"/>
                </a:lnTo>
                <a:lnTo>
                  <a:pt x="27910" y="61250"/>
                </a:lnTo>
                <a:lnTo>
                  <a:pt x="27900" y="61250"/>
                </a:lnTo>
                <a:lnTo>
                  <a:pt x="27900" y="61260"/>
                </a:lnTo>
                <a:lnTo>
                  <a:pt x="27900" y="61270"/>
                </a:lnTo>
                <a:lnTo>
                  <a:pt x="27890" y="61270"/>
                </a:lnTo>
                <a:lnTo>
                  <a:pt x="27880" y="61270"/>
                </a:lnTo>
                <a:lnTo>
                  <a:pt x="27880" y="61280"/>
                </a:lnTo>
                <a:lnTo>
                  <a:pt x="27870" y="61270"/>
                </a:lnTo>
                <a:lnTo>
                  <a:pt x="27870" y="61260"/>
                </a:lnTo>
                <a:lnTo>
                  <a:pt x="27880" y="61260"/>
                </a:lnTo>
                <a:lnTo>
                  <a:pt x="27870" y="61250"/>
                </a:lnTo>
                <a:lnTo>
                  <a:pt x="27860" y="61260"/>
                </a:lnTo>
                <a:lnTo>
                  <a:pt x="27840" y="61260"/>
                </a:lnTo>
                <a:lnTo>
                  <a:pt x="27840" y="61270"/>
                </a:lnTo>
                <a:lnTo>
                  <a:pt x="27840" y="61280"/>
                </a:lnTo>
                <a:lnTo>
                  <a:pt x="27840" y="61290"/>
                </a:lnTo>
                <a:lnTo>
                  <a:pt x="27830" y="61280"/>
                </a:lnTo>
                <a:lnTo>
                  <a:pt x="27820" y="61280"/>
                </a:lnTo>
                <a:lnTo>
                  <a:pt x="27820" y="61290"/>
                </a:lnTo>
                <a:lnTo>
                  <a:pt x="27820" y="61300"/>
                </a:lnTo>
                <a:lnTo>
                  <a:pt x="27820" y="61310"/>
                </a:lnTo>
                <a:lnTo>
                  <a:pt x="27810" y="61300"/>
                </a:lnTo>
                <a:lnTo>
                  <a:pt x="27800" y="61300"/>
                </a:lnTo>
                <a:lnTo>
                  <a:pt x="27790" y="61300"/>
                </a:lnTo>
                <a:lnTo>
                  <a:pt x="27780" y="61300"/>
                </a:lnTo>
                <a:lnTo>
                  <a:pt x="27780" y="61310"/>
                </a:lnTo>
                <a:lnTo>
                  <a:pt x="27790" y="61320"/>
                </a:lnTo>
                <a:lnTo>
                  <a:pt x="27790" y="61330"/>
                </a:lnTo>
                <a:lnTo>
                  <a:pt x="27790" y="61340"/>
                </a:lnTo>
                <a:lnTo>
                  <a:pt x="27790" y="61350"/>
                </a:lnTo>
                <a:lnTo>
                  <a:pt x="27800" y="61350"/>
                </a:lnTo>
                <a:lnTo>
                  <a:pt x="27800" y="61360"/>
                </a:lnTo>
                <a:lnTo>
                  <a:pt x="27790" y="61370"/>
                </a:lnTo>
                <a:lnTo>
                  <a:pt x="27780" y="61370"/>
                </a:lnTo>
                <a:lnTo>
                  <a:pt x="27770" y="61370"/>
                </a:lnTo>
                <a:lnTo>
                  <a:pt x="27770" y="61380"/>
                </a:lnTo>
                <a:lnTo>
                  <a:pt x="27760" y="61390"/>
                </a:lnTo>
                <a:lnTo>
                  <a:pt x="27750" y="61400"/>
                </a:lnTo>
                <a:lnTo>
                  <a:pt x="27750" y="61390"/>
                </a:lnTo>
                <a:lnTo>
                  <a:pt x="27730" y="61390"/>
                </a:lnTo>
                <a:lnTo>
                  <a:pt x="27720" y="61390"/>
                </a:lnTo>
                <a:lnTo>
                  <a:pt x="27710" y="61380"/>
                </a:lnTo>
                <a:lnTo>
                  <a:pt x="27710" y="61390"/>
                </a:lnTo>
                <a:lnTo>
                  <a:pt x="27700" y="61390"/>
                </a:lnTo>
                <a:lnTo>
                  <a:pt x="27700" y="61410"/>
                </a:lnTo>
                <a:lnTo>
                  <a:pt x="27700" y="61420"/>
                </a:lnTo>
                <a:lnTo>
                  <a:pt x="27700" y="61430"/>
                </a:lnTo>
                <a:lnTo>
                  <a:pt x="27710" y="61440"/>
                </a:lnTo>
                <a:lnTo>
                  <a:pt x="27700" y="61440"/>
                </a:lnTo>
                <a:lnTo>
                  <a:pt x="27700" y="61450"/>
                </a:lnTo>
                <a:lnTo>
                  <a:pt x="27690" y="61460"/>
                </a:lnTo>
                <a:lnTo>
                  <a:pt x="27680" y="61460"/>
                </a:lnTo>
                <a:lnTo>
                  <a:pt x="27680" y="61450"/>
                </a:lnTo>
                <a:lnTo>
                  <a:pt x="27670" y="61450"/>
                </a:lnTo>
                <a:lnTo>
                  <a:pt x="27660" y="61460"/>
                </a:lnTo>
                <a:lnTo>
                  <a:pt x="27650" y="61460"/>
                </a:lnTo>
                <a:lnTo>
                  <a:pt x="27650" y="61470"/>
                </a:lnTo>
                <a:lnTo>
                  <a:pt x="27650" y="61480"/>
                </a:lnTo>
                <a:lnTo>
                  <a:pt x="27660" y="61490"/>
                </a:lnTo>
                <a:lnTo>
                  <a:pt x="27660" y="61500"/>
                </a:lnTo>
                <a:lnTo>
                  <a:pt x="27660" y="61510"/>
                </a:lnTo>
                <a:lnTo>
                  <a:pt x="27660" y="61520"/>
                </a:lnTo>
                <a:lnTo>
                  <a:pt x="27670" y="61520"/>
                </a:lnTo>
                <a:lnTo>
                  <a:pt x="27670" y="61530"/>
                </a:lnTo>
                <a:lnTo>
                  <a:pt x="27670" y="61540"/>
                </a:lnTo>
                <a:lnTo>
                  <a:pt x="27670" y="61550"/>
                </a:lnTo>
                <a:lnTo>
                  <a:pt x="27680" y="61560"/>
                </a:lnTo>
                <a:lnTo>
                  <a:pt x="27680" y="61570"/>
                </a:lnTo>
                <a:lnTo>
                  <a:pt x="27680" y="61580"/>
                </a:lnTo>
                <a:lnTo>
                  <a:pt x="27670" y="61580"/>
                </a:lnTo>
                <a:lnTo>
                  <a:pt x="27660" y="61580"/>
                </a:lnTo>
                <a:lnTo>
                  <a:pt x="27650" y="61580"/>
                </a:lnTo>
                <a:lnTo>
                  <a:pt x="27650" y="61590"/>
                </a:lnTo>
                <a:lnTo>
                  <a:pt x="27640" y="61590"/>
                </a:lnTo>
                <a:lnTo>
                  <a:pt x="27640" y="61600"/>
                </a:lnTo>
                <a:lnTo>
                  <a:pt x="27630" y="61610"/>
                </a:lnTo>
                <a:lnTo>
                  <a:pt x="27640" y="61620"/>
                </a:lnTo>
                <a:lnTo>
                  <a:pt x="27650" y="61620"/>
                </a:lnTo>
                <a:lnTo>
                  <a:pt x="27650" y="61630"/>
                </a:lnTo>
                <a:lnTo>
                  <a:pt x="27640" y="61630"/>
                </a:lnTo>
                <a:lnTo>
                  <a:pt x="27640" y="61640"/>
                </a:lnTo>
                <a:lnTo>
                  <a:pt x="27650" y="61650"/>
                </a:lnTo>
                <a:lnTo>
                  <a:pt x="27650" y="61660"/>
                </a:lnTo>
                <a:lnTo>
                  <a:pt x="27650" y="61670"/>
                </a:lnTo>
                <a:lnTo>
                  <a:pt x="27660" y="61680"/>
                </a:lnTo>
                <a:lnTo>
                  <a:pt x="27660" y="61690"/>
                </a:lnTo>
                <a:lnTo>
                  <a:pt x="27660" y="61700"/>
                </a:lnTo>
                <a:lnTo>
                  <a:pt x="27660" y="61710"/>
                </a:lnTo>
                <a:lnTo>
                  <a:pt x="27660" y="61720"/>
                </a:lnTo>
                <a:lnTo>
                  <a:pt x="27660" y="61730"/>
                </a:lnTo>
                <a:lnTo>
                  <a:pt x="27650" y="61740"/>
                </a:lnTo>
                <a:lnTo>
                  <a:pt x="27640" y="61730"/>
                </a:lnTo>
                <a:lnTo>
                  <a:pt x="27630" y="61730"/>
                </a:lnTo>
                <a:lnTo>
                  <a:pt x="27630" y="61740"/>
                </a:lnTo>
                <a:lnTo>
                  <a:pt x="27630" y="61750"/>
                </a:lnTo>
                <a:lnTo>
                  <a:pt x="27640" y="61760"/>
                </a:lnTo>
                <a:lnTo>
                  <a:pt x="27640" y="61770"/>
                </a:lnTo>
                <a:lnTo>
                  <a:pt x="27640" y="61780"/>
                </a:lnTo>
                <a:lnTo>
                  <a:pt x="27630" y="61780"/>
                </a:lnTo>
                <a:lnTo>
                  <a:pt x="27620" y="61780"/>
                </a:lnTo>
                <a:lnTo>
                  <a:pt x="27620" y="61790"/>
                </a:lnTo>
                <a:lnTo>
                  <a:pt x="27620" y="61800"/>
                </a:lnTo>
                <a:lnTo>
                  <a:pt x="27620" y="61810"/>
                </a:lnTo>
                <a:lnTo>
                  <a:pt x="27630" y="61810"/>
                </a:lnTo>
                <a:lnTo>
                  <a:pt x="27620" y="61820"/>
                </a:lnTo>
                <a:lnTo>
                  <a:pt x="27610" y="61830"/>
                </a:lnTo>
                <a:lnTo>
                  <a:pt x="27600" y="61830"/>
                </a:lnTo>
                <a:lnTo>
                  <a:pt x="27590" y="61820"/>
                </a:lnTo>
                <a:lnTo>
                  <a:pt x="27580" y="61830"/>
                </a:lnTo>
                <a:lnTo>
                  <a:pt x="27570" y="61830"/>
                </a:lnTo>
                <a:lnTo>
                  <a:pt x="27560" y="61830"/>
                </a:lnTo>
                <a:lnTo>
                  <a:pt x="27550" y="61830"/>
                </a:lnTo>
                <a:lnTo>
                  <a:pt x="27540" y="61840"/>
                </a:lnTo>
                <a:lnTo>
                  <a:pt x="27530" y="61840"/>
                </a:lnTo>
                <a:lnTo>
                  <a:pt x="27520" y="61840"/>
                </a:lnTo>
                <a:lnTo>
                  <a:pt x="27510" y="61850"/>
                </a:lnTo>
                <a:lnTo>
                  <a:pt x="27500" y="61850"/>
                </a:lnTo>
                <a:lnTo>
                  <a:pt x="27490" y="61850"/>
                </a:lnTo>
                <a:lnTo>
                  <a:pt x="27480" y="61860"/>
                </a:lnTo>
                <a:lnTo>
                  <a:pt x="27470" y="61860"/>
                </a:lnTo>
                <a:lnTo>
                  <a:pt x="27460" y="61850"/>
                </a:lnTo>
                <a:lnTo>
                  <a:pt x="27450" y="61860"/>
                </a:lnTo>
                <a:lnTo>
                  <a:pt x="27460" y="61870"/>
                </a:lnTo>
                <a:lnTo>
                  <a:pt x="27460" y="61880"/>
                </a:lnTo>
                <a:lnTo>
                  <a:pt x="27450" y="61890"/>
                </a:lnTo>
                <a:lnTo>
                  <a:pt x="27440" y="61900"/>
                </a:lnTo>
                <a:lnTo>
                  <a:pt x="27440" y="61910"/>
                </a:lnTo>
                <a:lnTo>
                  <a:pt x="27430" y="61920"/>
                </a:lnTo>
                <a:lnTo>
                  <a:pt x="27420" y="61920"/>
                </a:lnTo>
                <a:lnTo>
                  <a:pt x="27410" y="61930"/>
                </a:lnTo>
                <a:lnTo>
                  <a:pt x="27400" y="61930"/>
                </a:lnTo>
                <a:lnTo>
                  <a:pt x="27390" y="61920"/>
                </a:lnTo>
                <a:lnTo>
                  <a:pt x="27380" y="61920"/>
                </a:lnTo>
                <a:lnTo>
                  <a:pt x="27370" y="61920"/>
                </a:lnTo>
                <a:lnTo>
                  <a:pt x="27370" y="61930"/>
                </a:lnTo>
                <a:lnTo>
                  <a:pt x="27360" y="61940"/>
                </a:lnTo>
                <a:lnTo>
                  <a:pt x="27350" y="61940"/>
                </a:lnTo>
                <a:lnTo>
                  <a:pt x="27350" y="61930"/>
                </a:lnTo>
                <a:lnTo>
                  <a:pt x="27340" y="61930"/>
                </a:lnTo>
                <a:lnTo>
                  <a:pt x="27330" y="61930"/>
                </a:lnTo>
                <a:lnTo>
                  <a:pt x="27320" y="61940"/>
                </a:lnTo>
                <a:lnTo>
                  <a:pt x="27310" y="61940"/>
                </a:lnTo>
                <a:lnTo>
                  <a:pt x="27310" y="61950"/>
                </a:lnTo>
                <a:lnTo>
                  <a:pt x="27300" y="61950"/>
                </a:lnTo>
                <a:lnTo>
                  <a:pt x="27290" y="61950"/>
                </a:lnTo>
                <a:lnTo>
                  <a:pt x="27280" y="61940"/>
                </a:lnTo>
                <a:lnTo>
                  <a:pt x="27280" y="61950"/>
                </a:lnTo>
                <a:lnTo>
                  <a:pt x="27280" y="61960"/>
                </a:lnTo>
                <a:lnTo>
                  <a:pt x="27270" y="61960"/>
                </a:lnTo>
                <a:lnTo>
                  <a:pt x="27260" y="61960"/>
                </a:lnTo>
                <a:lnTo>
                  <a:pt x="27250" y="61960"/>
                </a:lnTo>
                <a:lnTo>
                  <a:pt x="27240" y="61970"/>
                </a:lnTo>
                <a:lnTo>
                  <a:pt x="27230" y="61960"/>
                </a:lnTo>
                <a:lnTo>
                  <a:pt x="27230" y="61970"/>
                </a:lnTo>
                <a:lnTo>
                  <a:pt x="27230" y="61980"/>
                </a:lnTo>
                <a:lnTo>
                  <a:pt x="27220" y="61980"/>
                </a:lnTo>
                <a:lnTo>
                  <a:pt x="27220" y="62000"/>
                </a:lnTo>
                <a:lnTo>
                  <a:pt x="27220" y="62010"/>
                </a:lnTo>
                <a:lnTo>
                  <a:pt x="27210" y="62020"/>
                </a:lnTo>
                <a:lnTo>
                  <a:pt x="27210" y="62030"/>
                </a:lnTo>
                <a:lnTo>
                  <a:pt x="27200" y="62030"/>
                </a:lnTo>
                <a:lnTo>
                  <a:pt x="27190" y="62040"/>
                </a:lnTo>
                <a:lnTo>
                  <a:pt x="27190" y="62050"/>
                </a:lnTo>
                <a:lnTo>
                  <a:pt x="27180" y="62050"/>
                </a:lnTo>
                <a:lnTo>
                  <a:pt x="27180" y="62040"/>
                </a:lnTo>
                <a:lnTo>
                  <a:pt x="27170" y="62030"/>
                </a:lnTo>
                <a:lnTo>
                  <a:pt x="27160" y="62030"/>
                </a:lnTo>
                <a:lnTo>
                  <a:pt x="27160" y="62040"/>
                </a:lnTo>
                <a:lnTo>
                  <a:pt x="27160" y="62060"/>
                </a:lnTo>
                <a:lnTo>
                  <a:pt x="27170" y="62070"/>
                </a:lnTo>
                <a:lnTo>
                  <a:pt x="27160" y="62070"/>
                </a:lnTo>
                <a:lnTo>
                  <a:pt x="27150" y="62080"/>
                </a:lnTo>
                <a:lnTo>
                  <a:pt x="27140" y="62080"/>
                </a:lnTo>
                <a:lnTo>
                  <a:pt x="27140" y="62070"/>
                </a:lnTo>
                <a:lnTo>
                  <a:pt x="27130" y="62080"/>
                </a:lnTo>
                <a:lnTo>
                  <a:pt x="27120" y="62070"/>
                </a:lnTo>
                <a:lnTo>
                  <a:pt x="27120" y="62060"/>
                </a:lnTo>
                <a:lnTo>
                  <a:pt x="27110" y="62050"/>
                </a:lnTo>
                <a:lnTo>
                  <a:pt x="27100" y="62050"/>
                </a:lnTo>
                <a:lnTo>
                  <a:pt x="27090" y="62040"/>
                </a:lnTo>
                <a:lnTo>
                  <a:pt x="27090" y="62050"/>
                </a:lnTo>
                <a:lnTo>
                  <a:pt x="27080" y="62060"/>
                </a:lnTo>
                <a:lnTo>
                  <a:pt x="27070" y="62060"/>
                </a:lnTo>
                <a:lnTo>
                  <a:pt x="27060" y="62060"/>
                </a:lnTo>
                <a:lnTo>
                  <a:pt x="27060" y="62050"/>
                </a:lnTo>
                <a:lnTo>
                  <a:pt x="27050" y="62040"/>
                </a:lnTo>
                <a:lnTo>
                  <a:pt x="27040" y="62040"/>
                </a:lnTo>
                <a:lnTo>
                  <a:pt x="27030" y="62040"/>
                </a:lnTo>
                <a:lnTo>
                  <a:pt x="27020" y="62030"/>
                </a:lnTo>
                <a:lnTo>
                  <a:pt x="27010" y="62040"/>
                </a:lnTo>
                <a:lnTo>
                  <a:pt x="27010" y="62050"/>
                </a:lnTo>
                <a:lnTo>
                  <a:pt x="27000" y="62050"/>
                </a:lnTo>
                <a:lnTo>
                  <a:pt x="27000" y="62060"/>
                </a:lnTo>
                <a:lnTo>
                  <a:pt x="26990" y="62060"/>
                </a:lnTo>
                <a:lnTo>
                  <a:pt x="26980" y="62070"/>
                </a:lnTo>
                <a:lnTo>
                  <a:pt x="26980" y="62080"/>
                </a:lnTo>
                <a:lnTo>
                  <a:pt x="26990" y="62090"/>
                </a:lnTo>
                <a:lnTo>
                  <a:pt x="26990" y="62100"/>
                </a:lnTo>
                <a:lnTo>
                  <a:pt x="26990" y="62110"/>
                </a:lnTo>
                <a:lnTo>
                  <a:pt x="26990" y="62120"/>
                </a:lnTo>
                <a:lnTo>
                  <a:pt x="26980" y="62120"/>
                </a:lnTo>
                <a:lnTo>
                  <a:pt x="26970" y="62110"/>
                </a:lnTo>
                <a:lnTo>
                  <a:pt x="26980" y="62100"/>
                </a:lnTo>
                <a:lnTo>
                  <a:pt x="26960" y="62100"/>
                </a:lnTo>
                <a:lnTo>
                  <a:pt x="26960" y="62090"/>
                </a:lnTo>
                <a:lnTo>
                  <a:pt x="26970" y="62080"/>
                </a:lnTo>
                <a:lnTo>
                  <a:pt x="26970" y="62070"/>
                </a:lnTo>
                <a:lnTo>
                  <a:pt x="26960" y="62070"/>
                </a:lnTo>
                <a:lnTo>
                  <a:pt x="26950" y="62070"/>
                </a:lnTo>
                <a:lnTo>
                  <a:pt x="26950" y="62060"/>
                </a:lnTo>
                <a:lnTo>
                  <a:pt x="26940" y="62060"/>
                </a:lnTo>
                <a:lnTo>
                  <a:pt x="26930" y="62060"/>
                </a:lnTo>
                <a:lnTo>
                  <a:pt x="26920" y="62070"/>
                </a:lnTo>
                <a:lnTo>
                  <a:pt x="26920" y="62080"/>
                </a:lnTo>
                <a:lnTo>
                  <a:pt x="26910" y="62080"/>
                </a:lnTo>
                <a:lnTo>
                  <a:pt x="26900" y="62080"/>
                </a:lnTo>
                <a:lnTo>
                  <a:pt x="26890" y="62080"/>
                </a:lnTo>
                <a:lnTo>
                  <a:pt x="26890" y="62090"/>
                </a:lnTo>
                <a:lnTo>
                  <a:pt x="26880" y="62100"/>
                </a:lnTo>
                <a:lnTo>
                  <a:pt x="26890" y="62110"/>
                </a:lnTo>
                <a:lnTo>
                  <a:pt x="26890" y="62120"/>
                </a:lnTo>
                <a:lnTo>
                  <a:pt x="26880" y="62130"/>
                </a:lnTo>
                <a:lnTo>
                  <a:pt x="26870" y="62120"/>
                </a:lnTo>
                <a:lnTo>
                  <a:pt x="26860" y="62120"/>
                </a:lnTo>
                <a:lnTo>
                  <a:pt x="26860" y="62110"/>
                </a:lnTo>
                <a:lnTo>
                  <a:pt x="26850" y="62110"/>
                </a:lnTo>
                <a:lnTo>
                  <a:pt x="26840" y="62100"/>
                </a:lnTo>
                <a:lnTo>
                  <a:pt x="26830" y="62100"/>
                </a:lnTo>
                <a:lnTo>
                  <a:pt x="26820" y="62110"/>
                </a:lnTo>
                <a:lnTo>
                  <a:pt x="26820" y="62120"/>
                </a:lnTo>
                <a:lnTo>
                  <a:pt x="26820" y="62130"/>
                </a:lnTo>
                <a:lnTo>
                  <a:pt x="26810" y="62130"/>
                </a:lnTo>
                <a:lnTo>
                  <a:pt x="26800" y="62140"/>
                </a:lnTo>
                <a:lnTo>
                  <a:pt x="26790" y="62140"/>
                </a:lnTo>
                <a:lnTo>
                  <a:pt x="26800" y="62150"/>
                </a:lnTo>
                <a:lnTo>
                  <a:pt x="26810" y="62150"/>
                </a:lnTo>
                <a:lnTo>
                  <a:pt x="26820" y="62150"/>
                </a:lnTo>
                <a:lnTo>
                  <a:pt x="26810" y="62160"/>
                </a:lnTo>
                <a:lnTo>
                  <a:pt x="26800" y="62170"/>
                </a:lnTo>
                <a:lnTo>
                  <a:pt x="26790" y="62170"/>
                </a:lnTo>
                <a:lnTo>
                  <a:pt x="26790" y="62180"/>
                </a:lnTo>
                <a:lnTo>
                  <a:pt x="26780" y="62190"/>
                </a:lnTo>
                <a:lnTo>
                  <a:pt x="26770" y="62190"/>
                </a:lnTo>
                <a:lnTo>
                  <a:pt x="26760" y="62190"/>
                </a:lnTo>
                <a:lnTo>
                  <a:pt x="26750" y="62180"/>
                </a:lnTo>
                <a:lnTo>
                  <a:pt x="26750" y="62190"/>
                </a:lnTo>
                <a:lnTo>
                  <a:pt x="26740" y="62200"/>
                </a:lnTo>
                <a:lnTo>
                  <a:pt x="26730" y="62210"/>
                </a:lnTo>
                <a:lnTo>
                  <a:pt x="26720" y="62210"/>
                </a:lnTo>
                <a:lnTo>
                  <a:pt x="26710" y="62200"/>
                </a:lnTo>
                <a:lnTo>
                  <a:pt x="26700" y="62200"/>
                </a:lnTo>
                <a:lnTo>
                  <a:pt x="26710" y="62210"/>
                </a:lnTo>
                <a:lnTo>
                  <a:pt x="26700" y="62220"/>
                </a:lnTo>
                <a:lnTo>
                  <a:pt x="26690" y="62220"/>
                </a:lnTo>
                <a:lnTo>
                  <a:pt x="26690" y="62230"/>
                </a:lnTo>
                <a:lnTo>
                  <a:pt x="26680" y="62230"/>
                </a:lnTo>
                <a:lnTo>
                  <a:pt x="26670" y="62230"/>
                </a:lnTo>
                <a:lnTo>
                  <a:pt x="26660" y="62240"/>
                </a:lnTo>
                <a:lnTo>
                  <a:pt x="26660" y="62250"/>
                </a:lnTo>
                <a:lnTo>
                  <a:pt x="26660" y="62260"/>
                </a:lnTo>
                <a:lnTo>
                  <a:pt x="26670" y="62260"/>
                </a:lnTo>
                <a:lnTo>
                  <a:pt x="26660" y="62270"/>
                </a:lnTo>
                <a:lnTo>
                  <a:pt x="26650" y="62280"/>
                </a:lnTo>
                <a:lnTo>
                  <a:pt x="26640" y="62280"/>
                </a:lnTo>
                <a:lnTo>
                  <a:pt x="26640" y="62270"/>
                </a:lnTo>
                <a:lnTo>
                  <a:pt x="26630" y="62280"/>
                </a:lnTo>
                <a:lnTo>
                  <a:pt x="26630" y="62290"/>
                </a:lnTo>
                <a:lnTo>
                  <a:pt x="26640" y="62290"/>
                </a:lnTo>
                <a:lnTo>
                  <a:pt x="26640" y="62300"/>
                </a:lnTo>
                <a:lnTo>
                  <a:pt x="26640" y="62310"/>
                </a:lnTo>
                <a:lnTo>
                  <a:pt x="26640" y="62320"/>
                </a:lnTo>
                <a:lnTo>
                  <a:pt x="26630" y="62320"/>
                </a:lnTo>
                <a:lnTo>
                  <a:pt x="26620" y="62320"/>
                </a:lnTo>
                <a:lnTo>
                  <a:pt x="26610" y="62320"/>
                </a:lnTo>
                <a:lnTo>
                  <a:pt x="26600" y="62320"/>
                </a:lnTo>
                <a:lnTo>
                  <a:pt x="26600" y="62330"/>
                </a:lnTo>
                <a:lnTo>
                  <a:pt x="26590" y="62340"/>
                </a:lnTo>
                <a:lnTo>
                  <a:pt x="26580" y="62340"/>
                </a:lnTo>
                <a:lnTo>
                  <a:pt x="26570" y="62350"/>
                </a:lnTo>
                <a:lnTo>
                  <a:pt x="26560" y="62360"/>
                </a:lnTo>
                <a:lnTo>
                  <a:pt x="26550" y="62360"/>
                </a:lnTo>
                <a:lnTo>
                  <a:pt x="26550" y="62350"/>
                </a:lnTo>
                <a:lnTo>
                  <a:pt x="26540" y="62350"/>
                </a:lnTo>
                <a:lnTo>
                  <a:pt x="26530" y="62350"/>
                </a:lnTo>
                <a:lnTo>
                  <a:pt x="26530" y="62340"/>
                </a:lnTo>
                <a:lnTo>
                  <a:pt x="26520" y="62350"/>
                </a:lnTo>
                <a:lnTo>
                  <a:pt x="26520" y="62360"/>
                </a:lnTo>
                <a:lnTo>
                  <a:pt x="26510" y="62370"/>
                </a:lnTo>
                <a:lnTo>
                  <a:pt x="26510" y="62360"/>
                </a:lnTo>
                <a:lnTo>
                  <a:pt x="26500" y="62360"/>
                </a:lnTo>
                <a:lnTo>
                  <a:pt x="26500" y="62370"/>
                </a:lnTo>
                <a:lnTo>
                  <a:pt x="26490" y="62380"/>
                </a:lnTo>
                <a:lnTo>
                  <a:pt x="26490" y="62390"/>
                </a:lnTo>
                <a:lnTo>
                  <a:pt x="26480" y="62390"/>
                </a:lnTo>
                <a:lnTo>
                  <a:pt x="26470" y="62390"/>
                </a:lnTo>
                <a:lnTo>
                  <a:pt x="26460" y="62390"/>
                </a:lnTo>
                <a:lnTo>
                  <a:pt x="26450" y="62390"/>
                </a:lnTo>
                <a:lnTo>
                  <a:pt x="26450" y="62400"/>
                </a:lnTo>
                <a:lnTo>
                  <a:pt x="26440" y="62400"/>
                </a:lnTo>
                <a:lnTo>
                  <a:pt x="26440" y="62410"/>
                </a:lnTo>
                <a:lnTo>
                  <a:pt x="26430" y="62410"/>
                </a:lnTo>
                <a:lnTo>
                  <a:pt x="26430" y="62420"/>
                </a:lnTo>
                <a:lnTo>
                  <a:pt x="26420" y="62420"/>
                </a:lnTo>
                <a:lnTo>
                  <a:pt x="26420" y="62410"/>
                </a:lnTo>
                <a:lnTo>
                  <a:pt x="26410" y="62420"/>
                </a:lnTo>
                <a:lnTo>
                  <a:pt x="26400" y="62430"/>
                </a:lnTo>
                <a:lnTo>
                  <a:pt x="26390" y="62440"/>
                </a:lnTo>
                <a:lnTo>
                  <a:pt x="26380" y="62430"/>
                </a:lnTo>
                <a:lnTo>
                  <a:pt x="26370" y="62430"/>
                </a:lnTo>
                <a:lnTo>
                  <a:pt x="26360" y="62420"/>
                </a:lnTo>
                <a:lnTo>
                  <a:pt x="26370" y="62430"/>
                </a:lnTo>
                <a:lnTo>
                  <a:pt x="26360" y="62440"/>
                </a:lnTo>
                <a:lnTo>
                  <a:pt x="26360" y="62450"/>
                </a:lnTo>
                <a:lnTo>
                  <a:pt x="26360" y="62460"/>
                </a:lnTo>
                <a:lnTo>
                  <a:pt x="26350" y="62460"/>
                </a:lnTo>
                <a:lnTo>
                  <a:pt x="26340" y="62460"/>
                </a:lnTo>
                <a:lnTo>
                  <a:pt x="26330" y="62470"/>
                </a:lnTo>
                <a:lnTo>
                  <a:pt x="26330" y="62480"/>
                </a:lnTo>
                <a:lnTo>
                  <a:pt x="26310" y="62480"/>
                </a:lnTo>
                <a:lnTo>
                  <a:pt x="26310" y="62490"/>
                </a:lnTo>
                <a:lnTo>
                  <a:pt x="26300" y="62490"/>
                </a:lnTo>
                <a:lnTo>
                  <a:pt x="26290" y="62490"/>
                </a:lnTo>
                <a:lnTo>
                  <a:pt x="26290" y="62500"/>
                </a:lnTo>
                <a:lnTo>
                  <a:pt x="26280" y="62500"/>
                </a:lnTo>
                <a:lnTo>
                  <a:pt x="26270" y="62490"/>
                </a:lnTo>
                <a:lnTo>
                  <a:pt x="26260" y="62490"/>
                </a:lnTo>
                <a:lnTo>
                  <a:pt x="26260" y="62500"/>
                </a:lnTo>
                <a:lnTo>
                  <a:pt x="26260" y="62510"/>
                </a:lnTo>
                <a:lnTo>
                  <a:pt x="26270" y="62510"/>
                </a:lnTo>
                <a:lnTo>
                  <a:pt x="26270" y="62520"/>
                </a:lnTo>
                <a:lnTo>
                  <a:pt x="26260" y="62520"/>
                </a:lnTo>
                <a:lnTo>
                  <a:pt x="26250" y="62520"/>
                </a:lnTo>
                <a:lnTo>
                  <a:pt x="26240" y="62520"/>
                </a:lnTo>
                <a:lnTo>
                  <a:pt x="26230" y="62510"/>
                </a:lnTo>
                <a:lnTo>
                  <a:pt x="26220" y="62510"/>
                </a:lnTo>
                <a:lnTo>
                  <a:pt x="26220" y="62500"/>
                </a:lnTo>
                <a:lnTo>
                  <a:pt x="26210" y="62500"/>
                </a:lnTo>
                <a:lnTo>
                  <a:pt x="26200" y="62500"/>
                </a:lnTo>
                <a:lnTo>
                  <a:pt x="26200" y="62510"/>
                </a:lnTo>
                <a:lnTo>
                  <a:pt x="26190" y="62500"/>
                </a:lnTo>
                <a:lnTo>
                  <a:pt x="26180" y="62510"/>
                </a:lnTo>
                <a:lnTo>
                  <a:pt x="26170" y="62510"/>
                </a:lnTo>
                <a:lnTo>
                  <a:pt x="26170" y="62520"/>
                </a:lnTo>
                <a:lnTo>
                  <a:pt x="26160" y="62530"/>
                </a:lnTo>
                <a:lnTo>
                  <a:pt x="26160" y="62540"/>
                </a:lnTo>
                <a:lnTo>
                  <a:pt x="26160" y="62550"/>
                </a:lnTo>
                <a:lnTo>
                  <a:pt x="26150" y="62570"/>
                </a:lnTo>
                <a:lnTo>
                  <a:pt x="26140" y="62570"/>
                </a:lnTo>
                <a:lnTo>
                  <a:pt x="26130" y="62580"/>
                </a:lnTo>
                <a:lnTo>
                  <a:pt x="26120" y="62580"/>
                </a:lnTo>
                <a:lnTo>
                  <a:pt x="26110" y="62580"/>
                </a:lnTo>
                <a:lnTo>
                  <a:pt x="26100" y="62570"/>
                </a:lnTo>
                <a:lnTo>
                  <a:pt x="26090" y="62560"/>
                </a:lnTo>
                <a:lnTo>
                  <a:pt x="26090" y="62570"/>
                </a:lnTo>
                <a:lnTo>
                  <a:pt x="26090" y="62580"/>
                </a:lnTo>
                <a:lnTo>
                  <a:pt x="26100" y="62580"/>
                </a:lnTo>
                <a:lnTo>
                  <a:pt x="26090" y="62590"/>
                </a:lnTo>
                <a:lnTo>
                  <a:pt x="26080" y="62590"/>
                </a:lnTo>
                <a:lnTo>
                  <a:pt x="26070" y="62590"/>
                </a:lnTo>
                <a:lnTo>
                  <a:pt x="26070" y="62600"/>
                </a:lnTo>
                <a:lnTo>
                  <a:pt x="26060" y="62600"/>
                </a:lnTo>
                <a:lnTo>
                  <a:pt x="26070" y="62610"/>
                </a:lnTo>
                <a:lnTo>
                  <a:pt x="26070" y="62620"/>
                </a:lnTo>
                <a:lnTo>
                  <a:pt x="26060" y="62630"/>
                </a:lnTo>
                <a:lnTo>
                  <a:pt x="26050" y="62640"/>
                </a:lnTo>
                <a:lnTo>
                  <a:pt x="26030" y="62630"/>
                </a:lnTo>
                <a:lnTo>
                  <a:pt x="26030" y="62640"/>
                </a:lnTo>
                <a:lnTo>
                  <a:pt x="26020" y="62630"/>
                </a:lnTo>
                <a:lnTo>
                  <a:pt x="26010" y="62640"/>
                </a:lnTo>
                <a:lnTo>
                  <a:pt x="26000" y="62640"/>
                </a:lnTo>
                <a:lnTo>
                  <a:pt x="26000" y="62630"/>
                </a:lnTo>
                <a:lnTo>
                  <a:pt x="25990" y="62630"/>
                </a:lnTo>
                <a:lnTo>
                  <a:pt x="25980" y="62630"/>
                </a:lnTo>
                <a:lnTo>
                  <a:pt x="25970" y="62620"/>
                </a:lnTo>
                <a:lnTo>
                  <a:pt x="25970" y="62610"/>
                </a:lnTo>
                <a:lnTo>
                  <a:pt x="25830" y="62500"/>
                </a:lnTo>
                <a:lnTo>
                  <a:pt x="25820" y="62490"/>
                </a:lnTo>
                <a:lnTo>
                  <a:pt x="25710" y="62390"/>
                </a:lnTo>
                <a:lnTo>
                  <a:pt x="25620" y="62330"/>
                </a:lnTo>
                <a:lnTo>
                  <a:pt x="25600" y="62310"/>
                </a:lnTo>
                <a:lnTo>
                  <a:pt x="25560" y="62280"/>
                </a:lnTo>
                <a:lnTo>
                  <a:pt x="25470" y="62210"/>
                </a:lnTo>
                <a:lnTo>
                  <a:pt x="25380" y="62140"/>
                </a:lnTo>
                <a:lnTo>
                  <a:pt x="25370" y="62130"/>
                </a:lnTo>
                <a:lnTo>
                  <a:pt x="25300" y="62070"/>
                </a:lnTo>
                <a:lnTo>
                  <a:pt x="25210" y="62000"/>
                </a:lnTo>
                <a:lnTo>
                  <a:pt x="25160" y="61950"/>
                </a:lnTo>
                <a:lnTo>
                  <a:pt x="25140" y="61930"/>
                </a:lnTo>
                <a:lnTo>
                  <a:pt x="25060" y="61870"/>
                </a:lnTo>
                <a:lnTo>
                  <a:pt x="24980" y="61800"/>
                </a:lnTo>
                <a:lnTo>
                  <a:pt x="24900" y="61740"/>
                </a:lnTo>
                <a:lnTo>
                  <a:pt x="24880" y="61720"/>
                </a:lnTo>
                <a:lnTo>
                  <a:pt x="24870" y="61730"/>
                </a:lnTo>
                <a:lnTo>
                  <a:pt x="24810" y="61660"/>
                </a:lnTo>
                <a:lnTo>
                  <a:pt x="24780" y="61640"/>
                </a:lnTo>
                <a:lnTo>
                  <a:pt x="24720" y="61590"/>
                </a:lnTo>
                <a:lnTo>
                  <a:pt x="24640" y="61520"/>
                </a:lnTo>
                <a:lnTo>
                  <a:pt x="24600" y="61490"/>
                </a:lnTo>
                <a:lnTo>
                  <a:pt x="24580" y="61470"/>
                </a:lnTo>
                <a:lnTo>
                  <a:pt x="24530" y="61460"/>
                </a:lnTo>
                <a:lnTo>
                  <a:pt x="24440" y="61430"/>
                </a:lnTo>
                <a:lnTo>
                  <a:pt x="24430" y="61430"/>
                </a:lnTo>
                <a:lnTo>
                  <a:pt x="24390" y="61420"/>
                </a:lnTo>
                <a:lnTo>
                  <a:pt x="24330" y="61410"/>
                </a:lnTo>
                <a:lnTo>
                  <a:pt x="24220" y="61380"/>
                </a:lnTo>
                <a:lnTo>
                  <a:pt x="24130" y="61360"/>
                </a:lnTo>
                <a:lnTo>
                  <a:pt x="24060" y="61350"/>
                </a:lnTo>
                <a:lnTo>
                  <a:pt x="24040" y="61340"/>
                </a:lnTo>
                <a:lnTo>
                  <a:pt x="23950" y="61320"/>
                </a:lnTo>
                <a:lnTo>
                  <a:pt x="23950" y="61290"/>
                </a:lnTo>
                <a:lnTo>
                  <a:pt x="23950" y="61280"/>
                </a:lnTo>
                <a:lnTo>
                  <a:pt x="23940" y="61270"/>
                </a:lnTo>
                <a:lnTo>
                  <a:pt x="23940" y="61260"/>
                </a:lnTo>
                <a:lnTo>
                  <a:pt x="23940" y="61250"/>
                </a:lnTo>
                <a:lnTo>
                  <a:pt x="23940" y="61240"/>
                </a:lnTo>
                <a:lnTo>
                  <a:pt x="23950" y="61230"/>
                </a:lnTo>
                <a:lnTo>
                  <a:pt x="23960" y="61210"/>
                </a:lnTo>
                <a:lnTo>
                  <a:pt x="23980" y="61190"/>
                </a:lnTo>
                <a:lnTo>
                  <a:pt x="23990" y="61170"/>
                </a:lnTo>
                <a:lnTo>
                  <a:pt x="24010" y="61150"/>
                </a:lnTo>
                <a:lnTo>
                  <a:pt x="24020" y="61150"/>
                </a:lnTo>
                <a:lnTo>
                  <a:pt x="24020" y="61160"/>
                </a:lnTo>
                <a:lnTo>
                  <a:pt x="24030" y="61170"/>
                </a:lnTo>
                <a:lnTo>
                  <a:pt x="24040" y="61180"/>
                </a:lnTo>
                <a:lnTo>
                  <a:pt x="24050" y="61190"/>
                </a:lnTo>
                <a:lnTo>
                  <a:pt x="24060" y="61190"/>
                </a:lnTo>
                <a:lnTo>
                  <a:pt x="24060" y="61180"/>
                </a:lnTo>
                <a:lnTo>
                  <a:pt x="24060" y="61170"/>
                </a:lnTo>
                <a:lnTo>
                  <a:pt x="24060" y="61160"/>
                </a:lnTo>
                <a:lnTo>
                  <a:pt x="24060" y="61150"/>
                </a:lnTo>
                <a:lnTo>
                  <a:pt x="24060" y="61120"/>
                </a:lnTo>
                <a:lnTo>
                  <a:pt x="24060" y="61110"/>
                </a:lnTo>
                <a:lnTo>
                  <a:pt x="24060" y="61100"/>
                </a:lnTo>
                <a:lnTo>
                  <a:pt x="24060" y="61090"/>
                </a:lnTo>
                <a:lnTo>
                  <a:pt x="24060" y="61080"/>
                </a:lnTo>
                <a:lnTo>
                  <a:pt x="24060" y="61070"/>
                </a:lnTo>
                <a:lnTo>
                  <a:pt x="24060" y="61060"/>
                </a:lnTo>
                <a:lnTo>
                  <a:pt x="24050" y="61050"/>
                </a:lnTo>
                <a:lnTo>
                  <a:pt x="24050" y="61040"/>
                </a:lnTo>
                <a:lnTo>
                  <a:pt x="24050" y="61020"/>
                </a:lnTo>
                <a:lnTo>
                  <a:pt x="24040" y="61010"/>
                </a:lnTo>
                <a:lnTo>
                  <a:pt x="24040" y="61000"/>
                </a:lnTo>
                <a:lnTo>
                  <a:pt x="24030" y="60990"/>
                </a:lnTo>
                <a:lnTo>
                  <a:pt x="24030" y="60980"/>
                </a:lnTo>
                <a:lnTo>
                  <a:pt x="24030" y="60970"/>
                </a:lnTo>
                <a:lnTo>
                  <a:pt x="24020" y="60950"/>
                </a:lnTo>
                <a:lnTo>
                  <a:pt x="24030" y="60950"/>
                </a:lnTo>
                <a:lnTo>
                  <a:pt x="24040" y="60940"/>
                </a:lnTo>
                <a:lnTo>
                  <a:pt x="24050" y="60940"/>
                </a:lnTo>
                <a:lnTo>
                  <a:pt x="24060" y="60930"/>
                </a:lnTo>
                <a:lnTo>
                  <a:pt x="24080" y="60930"/>
                </a:lnTo>
                <a:lnTo>
                  <a:pt x="24100" y="60930"/>
                </a:lnTo>
                <a:lnTo>
                  <a:pt x="24120" y="60930"/>
                </a:lnTo>
                <a:lnTo>
                  <a:pt x="24130" y="60940"/>
                </a:lnTo>
                <a:lnTo>
                  <a:pt x="24180" y="60970"/>
                </a:lnTo>
                <a:lnTo>
                  <a:pt x="24230" y="61000"/>
                </a:lnTo>
                <a:lnTo>
                  <a:pt x="24240" y="60990"/>
                </a:lnTo>
                <a:lnTo>
                  <a:pt x="24380" y="60830"/>
                </a:lnTo>
                <a:lnTo>
                  <a:pt x="24610" y="60590"/>
                </a:lnTo>
                <a:lnTo>
                  <a:pt x="24650" y="60540"/>
                </a:lnTo>
                <a:lnTo>
                  <a:pt x="24640" y="60500"/>
                </a:lnTo>
                <a:lnTo>
                  <a:pt x="24630" y="60470"/>
                </a:lnTo>
                <a:lnTo>
                  <a:pt x="24600" y="60430"/>
                </a:lnTo>
                <a:lnTo>
                  <a:pt x="24500" y="60200"/>
                </a:lnTo>
                <a:lnTo>
                  <a:pt x="24490" y="60190"/>
                </a:lnTo>
                <a:lnTo>
                  <a:pt x="24440" y="60080"/>
                </a:lnTo>
                <a:lnTo>
                  <a:pt x="24380" y="59940"/>
                </a:lnTo>
                <a:lnTo>
                  <a:pt x="24270" y="59700"/>
                </a:lnTo>
                <a:lnTo>
                  <a:pt x="24260" y="59690"/>
                </a:lnTo>
                <a:lnTo>
                  <a:pt x="24270" y="59660"/>
                </a:lnTo>
                <a:lnTo>
                  <a:pt x="24270" y="59650"/>
                </a:lnTo>
                <a:lnTo>
                  <a:pt x="24280" y="59640"/>
                </a:lnTo>
                <a:lnTo>
                  <a:pt x="24280" y="59630"/>
                </a:lnTo>
                <a:lnTo>
                  <a:pt x="24300" y="59620"/>
                </a:lnTo>
                <a:lnTo>
                  <a:pt x="24340" y="59600"/>
                </a:lnTo>
                <a:lnTo>
                  <a:pt x="24360" y="59580"/>
                </a:lnTo>
                <a:lnTo>
                  <a:pt x="24370" y="59580"/>
                </a:lnTo>
                <a:lnTo>
                  <a:pt x="24380" y="59580"/>
                </a:lnTo>
                <a:lnTo>
                  <a:pt x="24390" y="59570"/>
                </a:lnTo>
                <a:lnTo>
                  <a:pt x="24410" y="59570"/>
                </a:lnTo>
                <a:lnTo>
                  <a:pt x="24420" y="59570"/>
                </a:lnTo>
                <a:lnTo>
                  <a:pt x="24430" y="59570"/>
                </a:lnTo>
                <a:lnTo>
                  <a:pt x="24450" y="59570"/>
                </a:lnTo>
                <a:lnTo>
                  <a:pt x="24460" y="59560"/>
                </a:lnTo>
                <a:lnTo>
                  <a:pt x="24480" y="59540"/>
                </a:lnTo>
                <a:lnTo>
                  <a:pt x="24480" y="59530"/>
                </a:lnTo>
                <a:lnTo>
                  <a:pt x="24470" y="59530"/>
                </a:lnTo>
                <a:lnTo>
                  <a:pt x="24470" y="59520"/>
                </a:lnTo>
                <a:lnTo>
                  <a:pt x="24470" y="59510"/>
                </a:lnTo>
                <a:lnTo>
                  <a:pt x="24460" y="59500"/>
                </a:lnTo>
                <a:lnTo>
                  <a:pt x="24460" y="59480"/>
                </a:lnTo>
                <a:lnTo>
                  <a:pt x="24460" y="59470"/>
                </a:lnTo>
                <a:lnTo>
                  <a:pt x="24450" y="59460"/>
                </a:lnTo>
                <a:lnTo>
                  <a:pt x="24440" y="59460"/>
                </a:lnTo>
                <a:lnTo>
                  <a:pt x="24430" y="59450"/>
                </a:lnTo>
                <a:lnTo>
                  <a:pt x="24430" y="59440"/>
                </a:lnTo>
                <a:lnTo>
                  <a:pt x="24420" y="59430"/>
                </a:lnTo>
                <a:lnTo>
                  <a:pt x="24420" y="59420"/>
                </a:lnTo>
                <a:lnTo>
                  <a:pt x="24410" y="59420"/>
                </a:lnTo>
                <a:lnTo>
                  <a:pt x="24400" y="59410"/>
                </a:lnTo>
                <a:lnTo>
                  <a:pt x="24390" y="59400"/>
                </a:lnTo>
                <a:lnTo>
                  <a:pt x="24390" y="59390"/>
                </a:lnTo>
                <a:lnTo>
                  <a:pt x="24400" y="59380"/>
                </a:lnTo>
                <a:lnTo>
                  <a:pt x="24400" y="59370"/>
                </a:lnTo>
                <a:lnTo>
                  <a:pt x="24400" y="59360"/>
                </a:lnTo>
                <a:lnTo>
                  <a:pt x="24390" y="59350"/>
                </a:lnTo>
                <a:lnTo>
                  <a:pt x="24380" y="59340"/>
                </a:lnTo>
                <a:lnTo>
                  <a:pt x="24370" y="59330"/>
                </a:lnTo>
                <a:lnTo>
                  <a:pt x="24370" y="59320"/>
                </a:lnTo>
                <a:lnTo>
                  <a:pt x="24360" y="59310"/>
                </a:lnTo>
                <a:lnTo>
                  <a:pt x="24350" y="59300"/>
                </a:lnTo>
                <a:lnTo>
                  <a:pt x="24350" y="59290"/>
                </a:lnTo>
                <a:lnTo>
                  <a:pt x="24340" y="59290"/>
                </a:lnTo>
                <a:lnTo>
                  <a:pt x="24340" y="59280"/>
                </a:lnTo>
                <a:lnTo>
                  <a:pt x="24340" y="59270"/>
                </a:lnTo>
                <a:lnTo>
                  <a:pt x="24340" y="59260"/>
                </a:lnTo>
                <a:lnTo>
                  <a:pt x="24340" y="59250"/>
                </a:lnTo>
                <a:lnTo>
                  <a:pt x="24330" y="59240"/>
                </a:lnTo>
                <a:lnTo>
                  <a:pt x="24330" y="59230"/>
                </a:lnTo>
                <a:lnTo>
                  <a:pt x="24330" y="59220"/>
                </a:lnTo>
                <a:lnTo>
                  <a:pt x="24330" y="59210"/>
                </a:lnTo>
                <a:lnTo>
                  <a:pt x="24330" y="59200"/>
                </a:lnTo>
                <a:lnTo>
                  <a:pt x="24330" y="59190"/>
                </a:lnTo>
                <a:lnTo>
                  <a:pt x="24340" y="59180"/>
                </a:lnTo>
                <a:lnTo>
                  <a:pt x="24340" y="59160"/>
                </a:lnTo>
                <a:lnTo>
                  <a:pt x="24340" y="59150"/>
                </a:lnTo>
                <a:lnTo>
                  <a:pt x="24340" y="59140"/>
                </a:lnTo>
                <a:lnTo>
                  <a:pt x="24330" y="59140"/>
                </a:lnTo>
                <a:lnTo>
                  <a:pt x="24330" y="59130"/>
                </a:lnTo>
                <a:lnTo>
                  <a:pt x="24330" y="59110"/>
                </a:lnTo>
                <a:lnTo>
                  <a:pt x="24340" y="59100"/>
                </a:lnTo>
                <a:lnTo>
                  <a:pt x="24350" y="59090"/>
                </a:lnTo>
                <a:lnTo>
                  <a:pt x="24350" y="59070"/>
                </a:lnTo>
                <a:lnTo>
                  <a:pt x="24360" y="59070"/>
                </a:lnTo>
                <a:lnTo>
                  <a:pt x="24360" y="59060"/>
                </a:lnTo>
                <a:lnTo>
                  <a:pt x="24360" y="59050"/>
                </a:lnTo>
                <a:lnTo>
                  <a:pt x="24370" y="59040"/>
                </a:lnTo>
                <a:lnTo>
                  <a:pt x="24380" y="59030"/>
                </a:lnTo>
                <a:lnTo>
                  <a:pt x="24390" y="59030"/>
                </a:lnTo>
                <a:lnTo>
                  <a:pt x="24400" y="59020"/>
                </a:lnTo>
                <a:lnTo>
                  <a:pt x="24400" y="59010"/>
                </a:lnTo>
                <a:lnTo>
                  <a:pt x="24410" y="59000"/>
                </a:lnTo>
                <a:lnTo>
                  <a:pt x="24410" y="58990"/>
                </a:lnTo>
                <a:lnTo>
                  <a:pt x="24410" y="58980"/>
                </a:lnTo>
                <a:lnTo>
                  <a:pt x="24410" y="58970"/>
                </a:lnTo>
                <a:lnTo>
                  <a:pt x="24400" y="58970"/>
                </a:lnTo>
                <a:lnTo>
                  <a:pt x="24390" y="58960"/>
                </a:lnTo>
                <a:lnTo>
                  <a:pt x="24390" y="58950"/>
                </a:lnTo>
                <a:lnTo>
                  <a:pt x="24390" y="58940"/>
                </a:lnTo>
                <a:lnTo>
                  <a:pt x="24380" y="58930"/>
                </a:lnTo>
                <a:lnTo>
                  <a:pt x="24380" y="58920"/>
                </a:lnTo>
                <a:lnTo>
                  <a:pt x="24370" y="58920"/>
                </a:lnTo>
                <a:lnTo>
                  <a:pt x="24360" y="58900"/>
                </a:lnTo>
                <a:lnTo>
                  <a:pt x="24380" y="58910"/>
                </a:lnTo>
                <a:lnTo>
                  <a:pt x="24390" y="58910"/>
                </a:lnTo>
                <a:lnTo>
                  <a:pt x="24400" y="58910"/>
                </a:lnTo>
                <a:lnTo>
                  <a:pt x="24410" y="58870"/>
                </a:lnTo>
                <a:lnTo>
                  <a:pt x="24410" y="58860"/>
                </a:lnTo>
                <a:lnTo>
                  <a:pt x="24420" y="58850"/>
                </a:lnTo>
                <a:lnTo>
                  <a:pt x="24420" y="58840"/>
                </a:lnTo>
                <a:lnTo>
                  <a:pt x="24430" y="58820"/>
                </a:lnTo>
                <a:lnTo>
                  <a:pt x="24430" y="58810"/>
                </a:lnTo>
                <a:lnTo>
                  <a:pt x="24430" y="58790"/>
                </a:lnTo>
                <a:lnTo>
                  <a:pt x="24430" y="58780"/>
                </a:lnTo>
                <a:lnTo>
                  <a:pt x="24440" y="58760"/>
                </a:lnTo>
                <a:lnTo>
                  <a:pt x="24440" y="58750"/>
                </a:lnTo>
                <a:lnTo>
                  <a:pt x="24450" y="58740"/>
                </a:lnTo>
                <a:lnTo>
                  <a:pt x="24450" y="58730"/>
                </a:lnTo>
                <a:lnTo>
                  <a:pt x="24460" y="58720"/>
                </a:lnTo>
                <a:lnTo>
                  <a:pt x="24470" y="58710"/>
                </a:lnTo>
                <a:lnTo>
                  <a:pt x="24480" y="58700"/>
                </a:lnTo>
                <a:lnTo>
                  <a:pt x="24490" y="58710"/>
                </a:lnTo>
                <a:lnTo>
                  <a:pt x="24510" y="58710"/>
                </a:lnTo>
                <a:lnTo>
                  <a:pt x="24520" y="58710"/>
                </a:lnTo>
                <a:lnTo>
                  <a:pt x="24530" y="58710"/>
                </a:lnTo>
                <a:lnTo>
                  <a:pt x="24550" y="58710"/>
                </a:lnTo>
                <a:lnTo>
                  <a:pt x="24580" y="58710"/>
                </a:lnTo>
                <a:lnTo>
                  <a:pt x="24570" y="58730"/>
                </a:lnTo>
                <a:lnTo>
                  <a:pt x="24560" y="58740"/>
                </a:lnTo>
                <a:lnTo>
                  <a:pt x="24560" y="58750"/>
                </a:lnTo>
                <a:lnTo>
                  <a:pt x="24560" y="58760"/>
                </a:lnTo>
                <a:lnTo>
                  <a:pt x="24570" y="58770"/>
                </a:lnTo>
                <a:lnTo>
                  <a:pt x="24580" y="58780"/>
                </a:lnTo>
                <a:lnTo>
                  <a:pt x="24590" y="58780"/>
                </a:lnTo>
                <a:lnTo>
                  <a:pt x="24600" y="58790"/>
                </a:lnTo>
                <a:lnTo>
                  <a:pt x="24610" y="58790"/>
                </a:lnTo>
                <a:lnTo>
                  <a:pt x="24610" y="58800"/>
                </a:lnTo>
                <a:lnTo>
                  <a:pt x="24610" y="58810"/>
                </a:lnTo>
                <a:lnTo>
                  <a:pt x="24610" y="58820"/>
                </a:lnTo>
                <a:lnTo>
                  <a:pt x="24600" y="58830"/>
                </a:lnTo>
                <a:lnTo>
                  <a:pt x="24600" y="58840"/>
                </a:lnTo>
                <a:lnTo>
                  <a:pt x="24600" y="58850"/>
                </a:lnTo>
                <a:lnTo>
                  <a:pt x="24590" y="58850"/>
                </a:lnTo>
                <a:lnTo>
                  <a:pt x="24590" y="58860"/>
                </a:lnTo>
                <a:lnTo>
                  <a:pt x="24590" y="58870"/>
                </a:lnTo>
                <a:lnTo>
                  <a:pt x="24600" y="58880"/>
                </a:lnTo>
                <a:lnTo>
                  <a:pt x="24600" y="58890"/>
                </a:lnTo>
                <a:lnTo>
                  <a:pt x="24590" y="58900"/>
                </a:lnTo>
                <a:lnTo>
                  <a:pt x="24590" y="58910"/>
                </a:lnTo>
                <a:lnTo>
                  <a:pt x="24590" y="58920"/>
                </a:lnTo>
                <a:lnTo>
                  <a:pt x="24600" y="58930"/>
                </a:lnTo>
                <a:lnTo>
                  <a:pt x="24610" y="58930"/>
                </a:lnTo>
                <a:lnTo>
                  <a:pt x="24620" y="58940"/>
                </a:lnTo>
                <a:lnTo>
                  <a:pt x="24610" y="58950"/>
                </a:lnTo>
                <a:lnTo>
                  <a:pt x="24610" y="58960"/>
                </a:lnTo>
                <a:lnTo>
                  <a:pt x="24610" y="58970"/>
                </a:lnTo>
                <a:lnTo>
                  <a:pt x="24600" y="58980"/>
                </a:lnTo>
                <a:lnTo>
                  <a:pt x="24600" y="58990"/>
                </a:lnTo>
                <a:lnTo>
                  <a:pt x="24590" y="59000"/>
                </a:lnTo>
                <a:lnTo>
                  <a:pt x="24590" y="59010"/>
                </a:lnTo>
                <a:lnTo>
                  <a:pt x="24570" y="59010"/>
                </a:lnTo>
                <a:lnTo>
                  <a:pt x="24570" y="59020"/>
                </a:lnTo>
                <a:lnTo>
                  <a:pt x="24570" y="59030"/>
                </a:lnTo>
                <a:lnTo>
                  <a:pt x="24570" y="59050"/>
                </a:lnTo>
                <a:lnTo>
                  <a:pt x="24570" y="59060"/>
                </a:lnTo>
                <a:lnTo>
                  <a:pt x="24580" y="59070"/>
                </a:lnTo>
                <a:lnTo>
                  <a:pt x="24560" y="59070"/>
                </a:lnTo>
                <a:lnTo>
                  <a:pt x="24550" y="59060"/>
                </a:lnTo>
                <a:lnTo>
                  <a:pt x="24560" y="59080"/>
                </a:lnTo>
                <a:lnTo>
                  <a:pt x="24570" y="59080"/>
                </a:lnTo>
                <a:lnTo>
                  <a:pt x="24580" y="59090"/>
                </a:lnTo>
                <a:lnTo>
                  <a:pt x="24580" y="59100"/>
                </a:lnTo>
                <a:lnTo>
                  <a:pt x="24580" y="59110"/>
                </a:lnTo>
                <a:lnTo>
                  <a:pt x="24570" y="59120"/>
                </a:lnTo>
                <a:lnTo>
                  <a:pt x="24560" y="59120"/>
                </a:lnTo>
                <a:lnTo>
                  <a:pt x="24560" y="59130"/>
                </a:lnTo>
                <a:lnTo>
                  <a:pt x="24560" y="59140"/>
                </a:lnTo>
                <a:lnTo>
                  <a:pt x="24550" y="59150"/>
                </a:lnTo>
                <a:lnTo>
                  <a:pt x="24560" y="59160"/>
                </a:lnTo>
                <a:lnTo>
                  <a:pt x="24550" y="59170"/>
                </a:lnTo>
                <a:lnTo>
                  <a:pt x="24550" y="59180"/>
                </a:lnTo>
                <a:lnTo>
                  <a:pt x="24570" y="59180"/>
                </a:lnTo>
                <a:lnTo>
                  <a:pt x="24580" y="59190"/>
                </a:lnTo>
                <a:lnTo>
                  <a:pt x="24580" y="59200"/>
                </a:lnTo>
                <a:lnTo>
                  <a:pt x="24590" y="59200"/>
                </a:lnTo>
                <a:lnTo>
                  <a:pt x="24600" y="59210"/>
                </a:lnTo>
                <a:lnTo>
                  <a:pt x="24610" y="59210"/>
                </a:lnTo>
                <a:lnTo>
                  <a:pt x="24620" y="59220"/>
                </a:lnTo>
                <a:lnTo>
                  <a:pt x="24630" y="59220"/>
                </a:lnTo>
                <a:lnTo>
                  <a:pt x="24640" y="59220"/>
                </a:lnTo>
                <a:lnTo>
                  <a:pt x="24640" y="59230"/>
                </a:lnTo>
                <a:lnTo>
                  <a:pt x="24650" y="59240"/>
                </a:lnTo>
                <a:lnTo>
                  <a:pt x="24660" y="59240"/>
                </a:lnTo>
                <a:lnTo>
                  <a:pt x="24670" y="59240"/>
                </a:lnTo>
                <a:lnTo>
                  <a:pt x="24680" y="59240"/>
                </a:lnTo>
                <a:lnTo>
                  <a:pt x="24690" y="59230"/>
                </a:lnTo>
                <a:lnTo>
                  <a:pt x="24700" y="59230"/>
                </a:lnTo>
                <a:lnTo>
                  <a:pt x="24710" y="59230"/>
                </a:lnTo>
                <a:lnTo>
                  <a:pt x="24720" y="59230"/>
                </a:lnTo>
                <a:lnTo>
                  <a:pt x="24730" y="59220"/>
                </a:lnTo>
                <a:lnTo>
                  <a:pt x="24740" y="59220"/>
                </a:lnTo>
                <a:lnTo>
                  <a:pt x="24750" y="59220"/>
                </a:lnTo>
                <a:lnTo>
                  <a:pt x="24760" y="59230"/>
                </a:lnTo>
                <a:lnTo>
                  <a:pt x="24770" y="59230"/>
                </a:lnTo>
                <a:lnTo>
                  <a:pt x="24780" y="59230"/>
                </a:lnTo>
                <a:lnTo>
                  <a:pt x="24790" y="59230"/>
                </a:lnTo>
                <a:lnTo>
                  <a:pt x="24800" y="59230"/>
                </a:lnTo>
                <a:lnTo>
                  <a:pt x="24810" y="59220"/>
                </a:lnTo>
                <a:lnTo>
                  <a:pt x="24820" y="59220"/>
                </a:lnTo>
                <a:lnTo>
                  <a:pt x="24830" y="59220"/>
                </a:lnTo>
                <a:lnTo>
                  <a:pt x="24840" y="59210"/>
                </a:lnTo>
                <a:lnTo>
                  <a:pt x="24850" y="59210"/>
                </a:lnTo>
                <a:lnTo>
                  <a:pt x="24860" y="59200"/>
                </a:lnTo>
                <a:lnTo>
                  <a:pt x="24870" y="59200"/>
                </a:lnTo>
                <a:lnTo>
                  <a:pt x="24870" y="59210"/>
                </a:lnTo>
                <a:lnTo>
                  <a:pt x="24880" y="59210"/>
                </a:lnTo>
                <a:lnTo>
                  <a:pt x="24890" y="59220"/>
                </a:lnTo>
                <a:lnTo>
                  <a:pt x="24900" y="59220"/>
                </a:lnTo>
                <a:lnTo>
                  <a:pt x="24910" y="59230"/>
                </a:lnTo>
                <a:lnTo>
                  <a:pt x="24910" y="59240"/>
                </a:lnTo>
                <a:lnTo>
                  <a:pt x="24910" y="59250"/>
                </a:lnTo>
                <a:lnTo>
                  <a:pt x="24920" y="59260"/>
                </a:lnTo>
                <a:lnTo>
                  <a:pt x="24920" y="59270"/>
                </a:lnTo>
                <a:lnTo>
                  <a:pt x="24930" y="59280"/>
                </a:lnTo>
                <a:lnTo>
                  <a:pt x="24950" y="59280"/>
                </a:lnTo>
                <a:lnTo>
                  <a:pt x="24960" y="59280"/>
                </a:lnTo>
                <a:lnTo>
                  <a:pt x="24970" y="59280"/>
                </a:lnTo>
                <a:lnTo>
                  <a:pt x="24970" y="59270"/>
                </a:lnTo>
                <a:lnTo>
                  <a:pt x="24980" y="59270"/>
                </a:lnTo>
                <a:lnTo>
                  <a:pt x="24990" y="59270"/>
                </a:lnTo>
                <a:lnTo>
                  <a:pt x="25000" y="59270"/>
                </a:lnTo>
                <a:lnTo>
                  <a:pt x="25010" y="59260"/>
                </a:lnTo>
                <a:lnTo>
                  <a:pt x="25020" y="59260"/>
                </a:lnTo>
                <a:lnTo>
                  <a:pt x="25020" y="59250"/>
                </a:lnTo>
                <a:lnTo>
                  <a:pt x="25030" y="59250"/>
                </a:lnTo>
                <a:lnTo>
                  <a:pt x="25040" y="59250"/>
                </a:lnTo>
                <a:lnTo>
                  <a:pt x="25050" y="59250"/>
                </a:lnTo>
                <a:lnTo>
                  <a:pt x="25060" y="59250"/>
                </a:lnTo>
                <a:lnTo>
                  <a:pt x="25070" y="59260"/>
                </a:lnTo>
                <a:lnTo>
                  <a:pt x="25080" y="59250"/>
                </a:lnTo>
                <a:lnTo>
                  <a:pt x="25090" y="59260"/>
                </a:lnTo>
                <a:lnTo>
                  <a:pt x="25100" y="59260"/>
                </a:lnTo>
                <a:lnTo>
                  <a:pt x="25110" y="59260"/>
                </a:lnTo>
                <a:lnTo>
                  <a:pt x="25120" y="59250"/>
                </a:lnTo>
                <a:lnTo>
                  <a:pt x="25130" y="59250"/>
                </a:lnTo>
                <a:lnTo>
                  <a:pt x="25140" y="59250"/>
                </a:lnTo>
                <a:lnTo>
                  <a:pt x="25150" y="59240"/>
                </a:lnTo>
                <a:lnTo>
                  <a:pt x="25160" y="59240"/>
                </a:lnTo>
                <a:lnTo>
                  <a:pt x="25170" y="59250"/>
                </a:lnTo>
                <a:lnTo>
                  <a:pt x="25180" y="59250"/>
                </a:lnTo>
                <a:lnTo>
                  <a:pt x="25200" y="59250"/>
                </a:lnTo>
                <a:lnTo>
                  <a:pt x="25210" y="59250"/>
                </a:lnTo>
                <a:lnTo>
                  <a:pt x="25210" y="59240"/>
                </a:lnTo>
                <a:lnTo>
                  <a:pt x="25220" y="59240"/>
                </a:lnTo>
                <a:lnTo>
                  <a:pt x="25230" y="59240"/>
                </a:lnTo>
                <a:lnTo>
                  <a:pt x="25240" y="59240"/>
                </a:lnTo>
                <a:lnTo>
                  <a:pt x="25250" y="59240"/>
                </a:lnTo>
                <a:lnTo>
                  <a:pt x="25260" y="59230"/>
                </a:lnTo>
                <a:lnTo>
                  <a:pt x="25270" y="59230"/>
                </a:lnTo>
                <a:lnTo>
                  <a:pt x="25280" y="59230"/>
                </a:lnTo>
                <a:lnTo>
                  <a:pt x="25290" y="59230"/>
                </a:lnTo>
                <a:lnTo>
                  <a:pt x="25300" y="59230"/>
                </a:lnTo>
                <a:lnTo>
                  <a:pt x="25310" y="59230"/>
                </a:lnTo>
                <a:lnTo>
                  <a:pt x="25320" y="59230"/>
                </a:lnTo>
                <a:lnTo>
                  <a:pt x="25330" y="59220"/>
                </a:lnTo>
                <a:lnTo>
                  <a:pt x="25340" y="59220"/>
                </a:lnTo>
                <a:lnTo>
                  <a:pt x="25350" y="59220"/>
                </a:lnTo>
                <a:lnTo>
                  <a:pt x="25360" y="59220"/>
                </a:lnTo>
                <a:lnTo>
                  <a:pt x="25370" y="59220"/>
                </a:lnTo>
                <a:lnTo>
                  <a:pt x="25380" y="59220"/>
                </a:lnTo>
                <a:lnTo>
                  <a:pt x="25390" y="59220"/>
                </a:lnTo>
                <a:lnTo>
                  <a:pt x="25400" y="59220"/>
                </a:lnTo>
                <a:lnTo>
                  <a:pt x="25410" y="59220"/>
                </a:lnTo>
                <a:lnTo>
                  <a:pt x="25420" y="59220"/>
                </a:lnTo>
                <a:lnTo>
                  <a:pt x="25430" y="59220"/>
                </a:lnTo>
                <a:lnTo>
                  <a:pt x="25440" y="59220"/>
                </a:lnTo>
                <a:lnTo>
                  <a:pt x="25440" y="59210"/>
                </a:lnTo>
                <a:lnTo>
                  <a:pt x="25440" y="59200"/>
                </a:lnTo>
                <a:lnTo>
                  <a:pt x="25440" y="59190"/>
                </a:lnTo>
                <a:lnTo>
                  <a:pt x="25450" y="59190"/>
                </a:lnTo>
                <a:lnTo>
                  <a:pt x="25460" y="59180"/>
                </a:lnTo>
                <a:lnTo>
                  <a:pt x="25470" y="59180"/>
                </a:lnTo>
                <a:lnTo>
                  <a:pt x="25480" y="59180"/>
                </a:lnTo>
                <a:lnTo>
                  <a:pt x="25490" y="59170"/>
                </a:lnTo>
                <a:lnTo>
                  <a:pt x="25500" y="59170"/>
                </a:lnTo>
                <a:lnTo>
                  <a:pt x="25500" y="59160"/>
                </a:lnTo>
                <a:lnTo>
                  <a:pt x="25510" y="59160"/>
                </a:lnTo>
                <a:lnTo>
                  <a:pt x="25520" y="59150"/>
                </a:lnTo>
                <a:lnTo>
                  <a:pt x="25530" y="59150"/>
                </a:lnTo>
                <a:lnTo>
                  <a:pt x="25540" y="59140"/>
                </a:lnTo>
                <a:lnTo>
                  <a:pt x="25550" y="59140"/>
                </a:lnTo>
                <a:lnTo>
                  <a:pt x="25560" y="59140"/>
                </a:lnTo>
                <a:lnTo>
                  <a:pt x="25570" y="59130"/>
                </a:lnTo>
                <a:lnTo>
                  <a:pt x="25580" y="59130"/>
                </a:lnTo>
                <a:lnTo>
                  <a:pt x="25590" y="59120"/>
                </a:lnTo>
                <a:lnTo>
                  <a:pt x="25600" y="59110"/>
                </a:lnTo>
                <a:lnTo>
                  <a:pt x="25600" y="59100"/>
                </a:lnTo>
                <a:lnTo>
                  <a:pt x="25610" y="59090"/>
                </a:lnTo>
                <a:lnTo>
                  <a:pt x="25610" y="59080"/>
                </a:lnTo>
                <a:lnTo>
                  <a:pt x="25610" y="59070"/>
                </a:lnTo>
                <a:lnTo>
                  <a:pt x="25620" y="59060"/>
                </a:lnTo>
                <a:lnTo>
                  <a:pt x="25630" y="59050"/>
                </a:lnTo>
                <a:lnTo>
                  <a:pt x="25640" y="59040"/>
                </a:lnTo>
                <a:lnTo>
                  <a:pt x="25650" y="59040"/>
                </a:lnTo>
                <a:lnTo>
                  <a:pt x="25660" y="59030"/>
                </a:lnTo>
                <a:lnTo>
                  <a:pt x="25670" y="59020"/>
                </a:lnTo>
                <a:lnTo>
                  <a:pt x="25680" y="59020"/>
                </a:lnTo>
                <a:lnTo>
                  <a:pt x="25690" y="59010"/>
                </a:lnTo>
                <a:lnTo>
                  <a:pt x="25690" y="59000"/>
                </a:lnTo>
                <a:lnTo>
                  <a:pt x="25700" y="58990"/>
                </a:lnTo>
                <a:lnTo>
                  <a:pt x="25710" y="58980"/>
                </a:lnTo>
                <a:lnTo>
                  <a:pt x="25720" y="58970"/>
                </a:lnTo>
                <a:lnTo>
                  <a:pt x="25730" y="58960"/>
                </a:lnTo>
                <a:lnTo>
                  <a:pt x="25740" y="58950"/>
                </a:lnTo>
                <a:lnTo>
                  <a:pt x="25750" y="58940"/>
                </a:lnTo>
                <a:lnTo>
                  <a:pt x="25770" y="58940"/>
                </a:lnTo>
                <a:lnTo>
                  <a:pt x="25780" y="58930"/>
                </a:lnTo>
                <a:lnTo>
                  <a:pt x="25790" y="58930"/>
                </a:lnTo>
                <a:lnTo>
                  <a:pt x="25800" y="58920"/>
                </a:lnTo>
                <a:lnTo>
                  <a:pt x="25810" y="58920"/>
                </a:lnTo>
                <a:lnTo>
                  <a:pt x="25810" y="58910"/>
                </a:lnTo>
                <a:lnTo>
                  <a:pt x="25820" y="58900"/>
                </a:lnTo>
                <a:lnTo>
                  <a:pt x="25830" y="58900"/>
                </a:lnTo>
                <a:lnTo>
                  <a:pt x="25840" y="58890"/>
                </a:lnTo>
                <a:lnTo>
                  <a:pt x="25850" y="58880"/>
                </a:lnTo>
                <a:lnTo>
                  <a:pt x="25860" y="58880"/>
                </a:lnTo>
                <a:lnTo>
                  <a:pt x="25870" y="58870"/>
                </a:lnTo>
                <a:lnTo>
                  <a:pt x="25870" y="58860"/>
                </a:lnTo>
                <a:lnTo>
                  <a:pt x="25880" y="58850"/>
                </a:lnTo>
                <a:lnTo>
                  <a:pt x="25890" y="58850"/>
                </a:lnTo>
                <a:lnTo>
                  <a:pt x="25890" y="58840"/>
                </a:lnTo>
                <a:lnTo>
                  <a:pt x="25890" y="58830"/>
                </a:lnTo>
                <a:lnTo>
                  <a:pt x="25890" y="58820"/>
                </a:lnTo>
                <a:lnTo>
                  <a:pt x="25890" y="58810"/>
                </a:lnTo>
                <a:lnTo>
                  <a:pt x="25890" y="58800"/>
                </a:lnTo>
                <a:lnTo>
                  <a:pt x="25890" y="58790"/>
                </a:lnTo>
                <a:lnTo>
                  <a:pt x="25880" y="58780"/>
                </a:lnTo>
                <a:lnTo>
                  <a:pt x="25880" y="58770"/>
                </a:lnTo>
                <a:lnTo>
                  <a:pt x="25880" y="58760"/>
                </a:lnTo>
                <a:lnTo>
                  <a:pt x="25870" y="58760"/>
                </a:lnTo>
                <a:lnTo>
                  <a:pt x="25870" y="58740"/>
                </a:lnTo>
                <a:lnTo>
                  <a:pt x="25870" y="58730"/>
                </a:lnTo>
                <a:lnTo>
                  <a:pt x="25870" y="58720"/>
                </a:lnTo>
                <a:lnTo>
                  <a:pt x="25860" y="58710"/>
                </a:lnTo>
                <a:lnTo>
                  <a:pt x="25850" y="58700"/>
                </a:lnTo>
                <a:lnTo>
                  <a:pt x="25840" y="58690"/>
                </a:lnTo>
                <a:lnTo>
                  <a:pt x="25830" y="58690"/>
                </a:lnTo>
                <a:lnTo>
                  <a:pt x="25820" y="58690"/>
                </a:lnTo>
                <a:lnTo>
                  <a:pt x="25810" y="58680"/>
                </a:lnTo>
                <a:lnTo>
                  <a:pt x="25800" y="58680"/>
                </a:lnTo>
                <a:lnTo>
                  <a:pt x="25790" y="58670"/>
                </a:lnTo>
                <a:lnTo>
                  <a:pt x="25780" y="58660"/>
                </a:lnTo>
                <a:lnTo>
                  <a:pt x="25770" y="58660"/>
                </a:lnTo>
                <a:lnTo>
                  <a:pt x="25750" y="58660"/>
                </a:lnTo>
                <a:lnTo>
                  <a:pt x="25750" y="58650"/>
                </a:lnTo>
                <a:lnTo>
                  <a:pt x="25740" y="58650"/>
                </a:lnTo>
                <a:lnTo>
                  <a:pt x="25730" y="58640"/>
                </a:lnTo>
                <a:lnTo>
                  <a:pt x="25720" y="58620"/>
                </a:lnTo>
                <a:lnTo>
                  <a:pt x="25710" y="58610"/>
                </a:lnTo>
                <a:lnTo>
                  <a:pt x="25700" y="58600"/>
                </a:lnTo>
                <a:lnTo>
                  <a:pt x="25690" y="58590"/>
                </a:lnTo>
                <a:lnTo>
                  <a:pt x="25680" y="58590"/>
                </a:lnTo>
                <a:lnTo>
                  <a:pt x="25670" y="58580"/>
                </a:lnTo>
                <a:lnTo>
                  <a:pt x="25660" y="58570"/>
                </a:lnTo>
                <a:lnTo>
                  <a:pt x="25640" y="58560"/>
                </a:lnTo>
                <a:lnTo>
                  <a:pt x="25630" y="58550"/>
                </a:lnTo>
                <a:lnTo>
                  <a:pt x="25620" y="58530"/>
                </a:lnTo>
                <a:lnTo>
                  <a:pt x="25610" y="58530"/>
                </a:lnTo>
                <a:lnTo>
                  <a:pt x="25610" y="58520"/>
                </a:lnTo>
                <a:lnTo>
                  <a:pt x="25600" y="58510"/>
                </a:lnTo>
                <a:lnTo>
                  <a:pt x="25590" y="58500"/>
                </a:lnTo>
                <a:lnTo>
                  <a:pt x="25590" y="58480"/>
                </a:lnTo>
                <a:lnTo>
                  <a:pt x="25590" y="58470"/>
                </a:lnTo>
                <a:lnTo>
                  <a:pt x="25590" y="58460"/>
                </a:lnTo>
                <a:lnTo>
                  <a:pt x="25590" y="58450"/>
                </a:lnTo>
                <a:lnTo>
                  <a:pt x="25590" y="58440"/>
                </a:lnTo>
                <a:lnTo>
                  <a:pt x="25590" y="58420"/>
                </a:lnTo>
                <a:lnTo>
                  <a:pt x="25600" y="58410"/>
                </a:lnTo>
                <a:lnTo>
                  <a:pt x="25600" y="58400"/>
                </a:lnTo>
                <a:lnTo>
                  <a:pt x="25600" y="58390"/>
                </a:lnTo>
                <a:lnTo>
                  <a:pt x="25610" y="58380"/>
                </a:lnTo>
                <a:lnTo>
                  <a:pt x="25610" y="58370"/>
                </a:lnTo>
                <a:lnTo>
                  <a:pt x="25620" y="58360"/>
                </a:lnTo>
                <a:lnTo>
                  <a:pt x="25630" y="58350"/>
                </a:lnTo>
                <a:lnTo>
                  <a:pt x="25630" y="58340"/>
                </a:lnTo>
                <a:lnTo>
                  <a:pt x="25630" y="58330"/>
                </a:lnTo>
                <a:lnTo>
                  <a:pt x="25640" y="58320"/>
                </a:lnTo>
                <a:lnTo>
                  <a:pt x="25640" y="58310"/>
                </a:lnTo>
                <a:lnTo>
                  <a:pt x="25650" y="58300"/>
                </a:lnTo>
                <a:lnTo>
                  <a:pt x="25660" y="58290"/>
                </a:lnTo>
                <a:lnTo>
                  <a:pt x="25670" y="58290"/>
                </a:lnTo>
                <a:lnTo>
                  <a:pt x="25680" y="58280"/>
                </a:lnTo>
                <a:lnTo>
                  <a:pt x="25680" y="58270"/>
                </a:lnTo>
                <a:lnTo>
                  <a:pt x="25680" y="58260"/>
                </a:lnTo>
                <a:lnTo>
                  <a:pt x="25690" y="58250"/>
                </a:lnTo>
                <a:lnTo>
                  <a:pt x="25680" y="58250"/>
                </a:lnTo>
                <a:lnTo>
                  <a:pt x="25680" y="58240"/>
                </a:lnTo>
                <a:lnTo>
                  <a:pt x="25670" y="58230"/>
                </a:lnTo>
                <a:lnTo>
                  <a:pt x="25660" y="58220"/>
                </a:lnTo>
                <a:lnTo>
                  <a:pt x="25650" y="58210"/>
                </a:lnTo>
                <a:lnTo>
                  <a:pt x="25640" y="58200"/>
                </a:lnTo>
                <a:lnTo>
                  <a:pt x="25630" y="58190"/>
                </a:lnTo>
                <a:lnTo>
                  <a:pt x="25620" y="58180"/>
                </a:lnTo>
                <a:lnTo>
                  <a:pt x="25620" y="58170"/>
                </a:lnTo>
                <a:lnTo>
                  <a:pt x="25610" y="58160"/>
                </a:lnTo>
                <a:lnTo>
                  <a:pt x="25610" y="58150"/>
                </a:lnTo>
                <a:lnTo>
                  <a:pt x="25610" y="58140"/>
                </a:lnTo>
                <a:lnTo>
                  <a:pt x="25610" y="58130"/>
                </a:lnTo>
                <a:lnTo>
                  <a:pt x="25620" y="58120"/>
                </a:lnTo>
                <a:lnTo>
                  <a:pt x="25620" y="58110"/>
                </a:lnTo>
                <a:lnTo>
                  <a:pt x="25630" y="58100"/>
                </a:lnTo>
                <a:lnTo>
                  <a:pt x="25630" y="58090"/>
                </a:lnTo>
                <a:lnTo>
                  <a:pt x="25620" y="58080"/>
                </a:lnTo>
                <a:lnTo>
                  <a:pt x="25620" y="58070"/>
                </a:lnTo>
                <a:lnTo>
                  <a:pt x="25620" y="58050"/>
                </a:lnTo>
                <a:lnTo>
                  <a:pt x="25610" y="58050"/>
                </a:lnTo>
                <a:lnTo>
                  <a:pt x="25600" y="58050"/>
                </a:lnTo>
                <a:lnTo>
                  <a:pt x="25590" y="58040"/>
                </a:lnTo>
                <a:lnTo>
                  <a:pt x="25580" y="58040"/>
                </a:lnTo>
                <a:lnTo>
                  <a:pt x="25570" y="58030"/>
                </a:lnTo>
                <a:lnTo>
                  <a:pt x="25560" y="58030"/>
                </a:lnTo>
                <a:lnTo>
                  <a:pt x="25560" y="58020"/>
                </a:lnTo>
                <a:lnTo>
                  <a:pt x="25550" y="58010"/>
                </a:lnTo>
                <a:lnTo>
                  <a:pt x="25540" y="57990"/>
                </a:lnTo>
                <a:lnTo>
                  <a:pt x="25540" y="57980"/>
                </a:lnTo>
                <a:lnTo>
                  <a:pt x="25540" y="57970"/>
                </a:lnTo>
                <a:lnTo>
                  <a:pt x="25540" y="57960"/>
                </a:lnTo>
                <a:lnTo>
                  <a:pt x="25550" y="57950"/>
                </a:lnTo>
                <a:lnTo>
                  <a:pt x="25550" y="57940"/>
                </a:lnTo>
                <a:lnTo>
                  <a:pt x="25560" y="57930"/>
                </a:lnTo>
                <a:lnTo>
                  <a:pt x="25560" y="57920"/>
                </a:lnTo>
                <a:lnTo>
                  <a:pt x="25570" y="57910"/>
                </a:lnTo>
                <a:lnTo>
                  <a:pt x="25570" y="57900"/>
                </a:lnTo>
                <a:lnTo>
                  <a:pt x="25570" y="57890"/>
                </a:lnTo>
                <a:lnTo>
                  <a:pt x="25560" y="57890"/>
                </a:lnTo>
                <a:lnTo>
                  <a:pt x="25550" y="57890"/>
                </a:lnTo>
                <a:lnTo>
                  <a:pt x="25550" y="57880"/>
                </a:lnTo>
                <a:lnTo>
                  <a:pt x="25540" y="57870"/>
                </a:lnTo>
                <a:lnTo>
                  <a:pt x="25530" y="57860"/>
                </a:lnTo>
                <a:lnTo>
                  <a:pt x="25520" y="57860"/>
                </a:lnTo>
                <a:lnTo>
                  <a:pt x="25510" y="57850"/>
                </a:lnTo>
                <a:lnTo>
                  <a:pt x="25500" y="57850"/>
                </a:lnTo>
                <a:lnTo>
                  <a:pt x="25490" y="57850"/>
                </a:lnTo>
                <a:lnTo>
                  <a:pt x="25480" y="57850"/>
                </a:lnTo>
                <a:lnTo>
                  <a:pt x="25470" y="57840"/>
                </a:lnTo>
                <a:lnTo>
                  <a:pt x="25460" y="57840"/>
                </a:lnTo>
                <a:lnTo>
                  <a:pt x="25450" y="57830"/>
                </a:lnTo>
                <a:lnTo>
                  <a:pt x="25440" y="57830"/>
                </a:lnTo>
                <a:lnTo>
                  <a:pt x="25440" y="57820"/>
                </a:lnTo>
                <a:lnTo>
                  <a:pt x="25430" y="57810"/>
                </a:lnTo>
                <a:lnTo>
                  <a:pt x="25430" y="57800"/>
                </a:lnTo>
                <a:lnTo>
                  <a:pt x="25430" y="57790"/>
                </a:lnTo>
                <a:lnTo>
                  <a:pt x="25430" y="57780"/>
                </a:lnTo>
                <a:lnTo>
                  <a:pt x="25430" y="57770"/>
                </a:lnTo>
                <a:lnTo>
                  <a:pt x="25430" y="57760"/>
                </a:lnTo>
                <a:lnTo>
                  <a:pt x="25440" y="57750"/>
                </a:lnTo>
                <a:lnTo>
                  <a:pt x="25440" y="57740"/>
                </a:lnTo>
                <a:lnTo>
                  <a:pt x="25450" y="57730"/>
                </a:lnTo>
                <a:lnTo>
                  <a:pt x="25450" y="57720"/>
                </a:lnTo>
                <a:lnTo>
                  <a:pt x="25460" y="57720"/>
                </a:lnTo>
                <a:lnTo>
                  <a:pt x="25460" y="57710"/>
                </a:lnTo>
                <a:lnTo>
                  <a:pt x="25460" y="57700"/>
                </a:lnTo>
                <a:lnTo>
                  <a:pt x="25460" y="57690"/>
                </a:lnTo>
                <a:lnTo>
                  <a:pt x="25460" y="57680"/>
                </a:lnTo>
                <a:lnTo>
                  <a:pt x="25470" y="57670"/>
                </a:lnTo>
                <a:lnTo>
                  <a:pt x="25470" y="57680"/>
                </a:lnTo>
                <a:lnTo>
                  <a:pt x="25480" y="57680"/>
                </a:lnTo>
                <a:lnTo>
                  <a:pt x="25490" y="57680"/>
                </a:lnTo>
                <a:lnTo>
                  <a:pt x="25500" y="57690"/>
                </a:lnTo>
                <a:lnTo>
                  <a:pt x="25510" y="57690"/>
                </a:lnTo>
                <a:lnTo>
                  <a:pt x="25520" y="57690"/>
                </a:lnTo>
                <a:lnTo>
                  <a:pt x="25530" y="57680"/>
                </a:lnTo>
                <a:lnTo>
                  <a:pt x="25540" y="57670"/>
                </a:lnTo>
                <a:lnTo>
                  <a:pt x="25550" y="57670"/>
                </a:lnTo>
                <a:lnTo>
                  <a:pt x="25560" y="57660"/>
                </a:lnTo>
                <a:lnTo>
                  <a:pt x="25570" y="57660"/>
                </a:lnTo>
                <a:lnTo>
                  <a:pt x="25580" y="57660"/>
                </a:lnTo>
                <a:lnTo>
                  <a:pt x="25590" y="57660"/>
                </a:lnTo>
                <a:lnTo>
                  <a:pt x="25600" y="57660"/>
                </a:lnTo>
                <a:lnTo>
                  <a:pt x="25610" y="57670"/>
                </a:lnTo>
                <a:lnTo>
                  <a:pt x="25630" y="57670"/>
                </a:lnTo>
                <a:lnTo>
                  <a:pt x="25640" y="57660"/>
                </a:lnTo>
                <a:lnTo>
                  <a:pt x="25650" y="57660"/>
                </a:lnTo>
                <a:lnTo>
                  <a:pt x="25660" y="57660"/>
                </a:lnTo>
                <a:lnTo>
                  <a:pt x="25670" y="57650"/>
                </a:lnTo>
                <a:lnTo>
                  <a:pt x="25680" y="57640"/>
                </a:lnTo>
                <a:lnTo>
                  <a:pt x="25690" y="57640"/>
                </a:lnTo>
                <a:lnTo>
                  <a:pt x="25710" y="57640"/>
                </a:lnTo>
                <a:lnTo>
                  <a:pt x="25720" y="57640"/>
                </a:lnTo>
                <a:lnTo>
                  <a:pt x="25740" y="57640"/>
                </a:lnTo>
                <a:lnTo>
                  <a:pt x="25750" y="57630"/>
                </a:lnTo>
                <a:lnTo>
                  <a:pt x="25760" y="57630"/>
                </a:lnTo>
                <a:lnTo>
                  <a:pt x="25770" y="57630"/>
                </a:lnTo>
                <a:lnTo>
                  <a:pt x="25780" y="57630"/>
                </a:lnTo>
                <a:lnTo>
                  <a:pt x="25780" y="57620"/>
                </a:lnTo>
                <a:lnTo>
                  <a:pt x="25780" y="57610"/>
                </a:lnTo>
                <a:lnTo>
                  <a:pt x="25790" y="57610"/>
                </a:lnTo>
                <a:lnTo>
                  <a:pt x="25800" y="57600"/>
                </a:lnTo>
                <a:lnTo>
                  <a:pt x="25810" y="57590"/>
                </a:lnTo>
                <a:lnTo>
                  <a:pt x="25820" y="57590"/>
                </a:lnTo>
                <a:lnTo>
                  <a:pt x="25820" y="57580"/>
                </a:lnTo>
                <a:lnTo>
                  <a:pt x="25820" y="57570"/>
                </a:lnTo>
                <a:lnTo>
                  <a:pt x="25810" y="57560"/>
                </a:lnTo>
                <a:lnTo>
                  <a:pt x="25800" y="57560"/>
                </a:lnTo>
                <a:lnTo>
                  <a:pt x="25790" y="57550"/>
                </a:lnTo>
                <a:lnTo>
                  <a:pt x="25760" y="57540"/>
                </a:lnTo>
                <a:lnTo>
                  <a:pt x="25750" y="57540"/>
                </a:lnTo>
                <a:lnTo>
                  <a:pt x="25740" y="57540"/>
                </a:lnTo>
                <a:lnTo>
                  <a:pt x="25730" y="57530"/>
                </a:lnTo>
                <a:lnTo>
                  <a:pt x="25720" y="57530"/>
                </a:lnTo>
                <a:lnTo>
                  <a:pt x="25710" y="57520"/>
                </a:lnTo>
                <a:lnTo>
                  <a:pt x="25720" y="57510"/>
                </a:lnTo>
                <a:lnTo>
                  <a:pt x="25720" y="57500"/>
                </a:lnTo>
                <a:lnTo>
                  <a:pt x="25730" y="57480"/>
                </a:lnTo>
                <a:lnTo>
                  <a:pt x="25740" y="57480"/>
                </a:lnTo>
                <a:lnTo>
                  <a:pt x="25760" y="57470"/>
                </a:lnTo>
                <a:lnTo>
                  <a:pt x="25760" y="57460"/>
                </a:lnTo>
                <a:lnTo>
                  <a:pt x="25770" y="57460"/>
                </a:lnTo>
                <a:lnTo>
                  <a:pt x="25770" y="57450"/>
                </a:lnTo>
                <a:lnTo>
                  <a:pt x="25780" y="57440"/>
                </a:lnTo>
                <a:lnTo>
                  <a:pt x="25790" y="57420"/>
                </a:lnTo>
                <a:lnTo>
                  <a:pt x="25790" y="57410"/>
                </a:lnTo>
                <a:lnTo>
                  <a:pt x="25790" y="57400"/>
                </a:lnTo>
                <a:lnTo>
                  <a:pt x="25790" y="57390"/>
                </a:lnTo>
                <a:lnTo>
                  <a:pt x="25800" y="57380"/>
                </a:lnTo>
                <a:lnTo>
                  <a:pt x="25800" y="57370"/>
                </a:lnTo>
                <a:lnTo>
                  <a:pt x="25810" y="57360"/>
                </a:lnTo>
                <a:lnTo>
                  <a:pt x="25810" y="57350"/>
                </a:lnTo>
                <a:lnTo>
                  <a:pt x="25820" y="57350"/>
                </a:lnTo>
                <a:lnTo>
                  <a:pt x="25820" y="57340"/>
                </a:lnTo>
                <a:lnTo>
                  <a:pt x="25830" y="57330"/>
                </a:lnTo>
                <a:lnTo>
                  <a:pt x="25830" y="57320"/>
                </a:lnTo>
                <a:lnTo>
                  <a:pt x="25840" y="57310"/>
                </a:lnTo>
                <a:lnTo>
                  <a:pt x="25840" y="57300"/>
                </a:lnTo>
                <a:lnTo>
                  <a:pt x="25850" y="57300"/>
                </a:lnTo>
                <a:lnTo>
                  <a:pt x="25850" y="57290"/>
                </a:lnTo>
                <a:lnTo>
                  <a:pt x="25860" y="57280"/>
                </a:lnTo>
                <a:lnTo>
                  <a:pt x="25860" y="57270"/>
                </a:lnTo>
                <a:lnTo>
                  <a:pt x="25870" y="57260"/>
                </a:lnTo>
                <a:lnTo>
                  <a:pt x="25880" y="57250"/>
                </a:lnTo>
                <a:lnTo>
                  <a:pt x="25880" y="57240"/>
                </a:lnTo>
                <a:lnTo>
                  <a:pt x="25890" y="57220"/>
                </a:lnTo>
                <a:lnTo>
                  <a:pt x="25890" y="57210"/>
                </a:lnTo>
                <a:lnTo>
                  <a:pt x="25890" y="57200"/>
                </a:lnTo>
                <a:lnTo>
                  <a:pt x="25890" y="57190"/>
                </a:lnTo>
                <a:lnTo>
                  <a:pt x="25900" y="57180"/>
                </a:lnTo>
                <a:lnTo>
                  <a:pt x="25910" y="57170"/>
                </a:lnTo>
                <a:lnTo>
                  <a:pt x="25900" y="57160"/>
                </a:lnTo>
                <a:lnTo>
                  <a:pt x="25910" y="57140"/>
                </a:lnTo>
                <a:lnTo>
                  <a:pt x="25910" y="57130"/>
                </a:lnTo>
                <a:lnTo>
                  <a:pt x="25920" y="57130"/>
                </a:lnTo>
                <a:lnTo>
                  <a:pt x="25940" y="57120"/>
                </a:lnTo>
                <a:lnTo>
                  <a:pt x="25950" y="57120"/>
                </a:lnTo>
                <a:lnTo>
                  <a:pt x="25950" y="57130"/>
                </a:lnTo>
                <a:lnTo>
                  <a:pt x="25980" y="57130"/>
                </a:lnTo>
                <a:lnTo>
                  <a:pt x="25990" y="57130"/>
                </a:lnTo>
                <a:lnTo>
                  <a:pt x="26000" y="57130"/>
                </a:lnTo>
                <a:lnTo>
                  <a:pt x="26010" y="57130"/>
                </a:lnTo>
                <a:lnTo>
                  <a:pt x="26020" y="57130"/>
                </a:lnTo>
                <a:lnTo>
                  <a:pt x="26030" y="57120"/>
                </a:lnTo>
                <a:lnTo>
                  <a:pt x="26040" y="57120"/>
                </a:lnTo>
                <a:lnTo>
                  <a:pt x="26050" y="57120"/>
                </a:lnTo>
                <a:lnTo>
                  <a:pt x="26060" y="57120"/>
                </a:lnTo>
                <a:lnTo>
                  <a:pt x="26070" y="57110"/>
                </a:lnTo>
                <a:lnTo>
                  <a:pt x="26080" y="57100"/>
                </a:lnTo>
                <a:lnTo>
                  <a:pt x="26090" y="57100"/>
                </a:lnTo>
                <a:lnTo>
                  <a:pt x="26100" y="57100"/>
                </a:lnTo>
                <a:lnTo>
                  <a:pt x="26110" y="57110"/>
                </a:lnTo>
                <a:lnTo>
                  <a:pt x="26120" y="57120"/>
                </a:lnTo>
                <a:lnTo>
                  <a:pt x="26130" y="57120"/>
                </a:lnTo>
                <a:lnTo>
                  <a:pt x="26140" y="57120"/>
                </a:lnTo>
                <a:lnTo>
                  <a:pt x="26150" y="57130"/>
                </a:lnTo>
                <a:lnTo>
                  <a:pt x="26160" y="57130"/>
                </a:lnTo>
                <a:lnTo>
                  <a:pt x="26170" y="57130"/>
                </a:lnTo>
                <a:lnTo>
                  <a:pt x="26180" y="57130"/>
                </a:lnTo>
                <a:lnTo>
                  <a:pt x="26190" y="57130"/>
                </a:lnTo>
                <a:lnTo>
                  <a:pt x="26200" y="57130"/>
                </a:lnTo>
                <a:lnTo>
                  <a:pt x="26210" y="57120"/>
                </a:lnTo>
                <a:lnTo>
                  <a:pt x="26220" y="57120"/>
                </a:lnTo>
                <a:lnTo>
                  <a:pt x="26230" y="57110"/>
                </a:lnTo>
                <a:lnTo>
                  <a:pt x="26240" y="57110"/>
                </a:lnTo>
                <a:lnTo>
                  <a:pt x="26240" y="57100"/>
                </a:lnTo>
                <a:lnTo>
                  <a:pt x="26250" y="57100"/>
                </a:lnTo>
                <a:lnTo>
                  <a:pt x="26260" y="57100"/>
                </a:lnTo>
                <a:lnTo>
                  <a:pt x="26270" y="57090"/>
                </a:lnTo>
                <a:lnTo>
                  <a:pt x="26280" y="57090"/>
                </a:lnTo>
                <a:lnTo>
                  <a:pt x="26290" y="57080"/>
                </a:lnTo>
                <a:lnTo>
                  <a:pt x="26300" y="57080"/>
                </a:lnTo>
                <a:lnTo>
                  <a:pt x="26310" y="57080"/>
                </a:lnTo>
                <a:lnTo>
                  <a:pt x="26320" y="57080"/>
                </a:lnTo>
                <a:lnTo>
                  <a:pt x="26330" y="57070"/>
                </a:lnTo>
                <a:lnTo>
                  <a:pt x="26330" y="57080"/>
                </a:lnTo>
                <a:lnTo>
                  <a:pt x="26340" y="57080"/>
                </a:lnTo>
                <a:lnTo>
                  <a:pt x="26350" y="57090"/>
                </a:lnTo>
                <a:lnTo>
                  <a:pt x="26360" y="57090"/>
                </a:lnTo>
                <a:lnTo>
                  <a:pt x="26370" y="57090"/>
                </a:lnTo>
                <a:lnTo>
                  <a:pt x="26380" y="57080"/>
                </a:lnTo>
                <a:lnTo>
                  <a:pt x="26390" y="57080"/>
                </a:lnTo>
                <a:lnTo>
                  <a:pt x="26400" y="57080"/>
                </a:lnTo>
                <a:lnTo>
                  <a:pt x="26410" y="57080"/>
                </a:lnTo>
                <a:lnTo>
                  <a:pt x="26420" y="57090"/>
                </a:lnTo>
                <a:lnTo>
                  <a:pt x="26430" y="57100"/>
                </a:lnTo>
                <a:lnTo>
                  <a:pt x="26430" y="57110"/>
                </a:lnTo>
                <a:lnTo>
                  <a:pt x="26440" y="57110"/>
                </a:lnTo>
                <a:lnTo>
                  <a:pt x="26440" y="57120"/>
                </a:lnTo>
                <a:lnTo>
                  <a:pt x="26450" y="57120"/>
                </a:lnTo>
                <a:lnTo>
                  <a:pt x="26460" y="57130"/>
                </a:lnTo>
                <a:lnTo>
                  <a:pt x="26470" y="57130"/>
                </a:lnTo>
                <a:lnTo>
                  <a:pt x="26480" y="57130"/>
                </a:lnTo>
                <a:lnTo>
                  <a:pt x="26490" y="57140"/>
                </a:lnTo>
                <a:lnTo>
                  <a:pt x="26510" y="57140"/>
                </a:lnTo>
                <a:lnTo>
                  <a:pt x="26520" y="57140"/>
                </a:lnTo>
                <a:lnTo>
                  <a:pt x="26530" y="57140"/>
                </a:lnTo>
                <a:lnTo>
                  <a:pt x="26540" y="57140"/>
                </a:lnTo>
                <a:lnTo>
                  <a:pt x="26550" y="57140"/>
                </a:lnTo>
                <a:lnTo>
                  <a:pt x="26560" y="57150"/>
                </a:lnTo>
                <a:lnTo>
                  <a:pt x="26570" y="57140"/>
                </a:lnTo>
                <a:lnTo>
                  <a:pt x="26580" y="57140"/>
                </a:lnTo>
                <a:lnTo>
                  <a:pt x="26590" y="57140"/>
                </a:lnTo>
                <a:lnTo>
                  <a:pt x="26600" y="57140"/>
                </a:lnTo>
                <a:lnTo>
                  <a:pt x="26610" y="57140"/>
                </a:lnTo>
                <a:lnTo>
                  <a:pt x="26620" y="57130"/>
                </a:lnTo>
                <a:lnTo>
                  <a:pt x="26630" y="57130"/>
                </a:lnTo>
                <a:lnTo>
                  <a:pt x="26640" y="57120"/>
                </a:lnTo>
                <a:lnTo>
                  <a:pt x="26640" y="57110"/>
                </a:lnTo>
                <a:lnTo>
                  <a:pt x="26650" y="57110"/>
                </a:lnTo>
                <a:lnTo>
                  <a:pt x="26660" y="57100"/>
                </a:lnTo>
                <a:lnTo>
                  <a:pt x="26710" y="57110"/>
                </a:lnTo>
                <a:lnTo>
                  <a:pt x="26720" y="57100"/>
                </a:lnTo>
                <a:lnTo>
                  <a:pt x="26730" y="57100"/>
                </a:lnTo>
                <a:lnTo>
                  <a:pt x="26740" y="57100"/>
                </a:lnTo>
                <a:lnTo>
                  <a:pt x="26750" y="57090"/>
                </a:lnTo>
                <a:lnTo>
                  <a:pt x="26750" y="57080"/>
                </a:lnTo>
                <a:lnTo>
                  <a:pt x="26760" y="57080"/>
                </a:lnTo>
                <a:lnTo>
                  <a:pt x="26760" y="57070"/>
                </a:lnTo>
                <a:lnTo>
                  <a:pt x="26770" y="57060"/>
                </a:lnTo>
                <a:lnTo>
                  <a:pt x="26780" y="57050"/>
                </a:lnTo>
                <a:lnTo>
                  <a:pt x="26790" y="57050"/>
                </a:lnTo>
                <a:lnTo>
                  <a:pt x="26800" y="57050"/>
                </a:lnTo>
                <a:lnTo>
                  <a:pt x="26810" y="57030"/>
                </a:lnTo>
                <a:lnTo>
                  <a:pt x="26810" y="57020"/>
                </a:lnTo>
                <a:lnTo>
                  <a:pt x="26810" y="57010"/>
                </a:lnTo>
                <a:lnTo>
                  <a:pt x="26810" y="57000"/>
                </a:lnTo>
                <a:lnTo>
                  <a:pt x="26820" y="56990"/>
                </a:lnTo>
                <a:lnTo>
                  <a:pt x="26830" y="57000"/>
                </a:lnTo>
                <a:lnTo>
                  <a:pt x="26840" y="56990"/>
                </a:lnTo>
                <a:lnTo>
                  <a:pt x="26840" y="56980"/>
                </a:lnTo>
                <a:lnTo>
                  <a:pt x="26850" y="56980"/>
                </a:lnTo>
                <a:lnTo>
                  <a:pt x="26860" y="56990"/>
                </a:lnTo>
                <a:lnTo>
                  <a:pt x="26870" y="56990"/>
                </a:lnTo>
                <a:lnTo>
                  <a:pt x="26880" y="56990"/>
                </a:lnTo>
                <a:lnTo>
                  <a:pt x="26890" y="57000"/>
                </a:lnTo>
                <a:lnTo>
                  <a:pt x="26900" y="56990"/>
                </a:lnTo>
                <a:lnTo>
                  <a:pt x="26910" y="56990"/>
                </a:lnTo>
                <a:lnTo>
                  <a:pt x="26920" y="56990"/>
                </a:lnTo>
                <a:lnTo>
                  <a:pt x="26930" y="56990"/>
                </a:lnTo>
                <a:lnTo>
                  <a:pt x="26940" y="56990"/>
                </a:lnTo>
                <a:lnTo>
                  <a:pt x="26950" y="57000"/>
                </a:lnTo>
                <a:lnTo>
                  <a:pt x="26960" y="57000"/>
                </a:lnTo>
                <a:lnTo>
                  <a:pt x="26970" y="57000"/>
                </a:lnTo>
                <a:lnTo>
                  <a:pt x="26980" y="57010"/>
                </a:lnTo>
                <a:lnTo>
                  <a:pt x="26990" y="57010"/>
                </a:lnTo>
                <a:lnTo>
                  <a:pt x="27000" y="57000"/>
                </a:lnTo>
                <a:lnTo>
                  <a:pt x="27010" y="57000"/>
                </a:lnTo>
                <a:lnTo>
                  <a:pt x="27010" y="57010"/>
                </a:lnTo>
                <a:lnTo>
                  <a:pt x="27020" y="57000"/>
                </a:lnTo>
                <a:lnTo>
                  <a:pt x="27030" y="57000"/>
                </a:lnTo>
                <a:lnTo>
                  <a:pt x="27050" y="57000"/>
                </a:lnTo>
                <a:lnTo>
                  <a:pt x="27060" y="57000"/>
                </a:lnTo>
                <a:lnTo>
                  <a:pt x="27070" y="57000"/>
                </a:lnTo>
                <a:lnTo>
                  <a:pt x="27070" y="56990"/>
                </a:lnTo>
                <a:lnTo>
                  <a:pt x="27080" y="56990"/>
                </a:lnTo>
                <a:lnTo>
                  <a:pt x="27090" y="57000"/>
                </a:lnTo>
                <a:lnTo>
                  <a:pt x="27090" y="57010"/>
                </a:lnTo>
                <a:lnTo>
                  <a:pt x="27090" y="57020"/>
                </a:lnTo>
                <a:lnTo>
                  <a:pt x="27090" y="57030"/>
                </a:lnTo>
                <a:lnTo>
                  <a:pt x="27090" y="57040"/>
                </a:lnTo>
                <a:lnTo>
                  <a:pt x="27070" y="57050"/>
                </a:lnTo>
                <a:lnTo>
                  <a:pt x="27060" y="57060"/>
                </a:lnTo>
                <a:lnTo>
                  <a:pt x="27050" y="57080"/>
                </a:lnTo>
                <a:lnTo>
                  <a:pt x="27050" y="57090"/>
                </a:lnTo>
                <a:lnTo>
                  <a:pt x="27030" y="57100"/>
                </a:lnTo>
                <a:lnTo>
                  <a:pt x="27020" y="57100"/>
                </a:lnTo>
                <a:lnTo>
                  <a:pt x="27000" y="57100"/>
                </a:lnTo>
                <a:lnTo>
                  <a:pt x="26990" y="57100"/>
                </a:lnTo>
                <a:lnTo>
                  <a:pt x="26970" y="57110"/>
                </a:lnTo>
                <a:lnTo>
                  <a:pt x="26960" y="57110"/>
                </a:lnTo>
                <a:lnTo>
                  <a:pt x="26960" y="57120"/>
                </a:lnTo>
                <a:lnTo>
                  <a:pt x="26950" y="57120"/>
                </a:lnTo>
                <a:lnTo>
                  <a:pt x="26940" y="57130"/>
                </a:lnTo>
                <a:lnTo>
                  <a:pt x="26930" y="57130"/>
                </a:lnTo>
                <a:lnTo>
                  <a:pt x="26920" y="57140"/>
                </a:lnTo>
                <a:lnTo>
                  <a:pt x="26920" y="57150"/>
                </a:lnTo>
                <a:lnTo>
                  <a:pt x="26900" y="57160"/>
                </a:lnTo>
                <a:lnTo>
                  <a:pt x="26890" y="57160"/>
                </a:lnTo>
                <a:lnTo>
                  <a:pt x="26890" y="57170"/>
                </a:lnTo>
                <a:lnTo>
                  <a:pt x="26880" y="57190"/>
                </a:lnTo>
                <a:lnTo>
                  <a:pt x="26880" y="57200"/>
                </a:lnTo>
                <a:lnTo>
                  <a:pt x="26870" y="57210"/>
                </a:lnTo>
                <a:lnTo>
                  <a:pt x="26880" y="57210"/>
                </a:lnTo>
                <a:lnTo>
                  <a:pt x="26890" y="57200"/>
                </a:lnTo>
                <a:lnTo>
                  <a:pt x="26900" y="57200"/>
                </a:lnTo>
                <a:lnTo>
                  <a:pt x="26910" y="57200"/>
                </a:lnTo>
                <a:lnTo>
                  <a:pt x="26920" y="57190"/>
                </a:lnTo>
                <a:lnTo>
                  <a:pt x="26930" y="57190"/>
                </a:lnTo>
                <a:lnTo>
                  <a:pt x="26940" y="57190"/>
                </a:lnTo>
                <a:lnTo>
                  <a:pt x="26950" y="57200"/>
                </a:lnTo>
                <a:lnTo>
                  <a:pt x="26960" y="57190"/>
                </a:lnTo>
                <a:lnTo>
                  <a:pt x="26970" y="57190"/>
                </a:lnTo>
                <a:lnTo>
                  <a:pt x="26980" y="57190"/>
                </a:lnTo>
                <a:lnTo>
                  <a:pt x="26990" y="57190"/>
                </a:lnTo>
                <a:lnTo>
                  <a:pt x="27000" y="57180"/>
                </a:lnTo>
                <a:lnTo>
                  <a:pt x="27010" y="57180"/>
                </a:lnTo>
                <a:lnTo>
                  <a:pt x="27020" y="57180"/>
                </a:lnTo>
                <a:lnTo>
                  <a:pt x="27020" y="57170"/>
                </a:lnTo>
                <a:lnTo>
                  <a:pt x="27030" y="57160"/>
                </a:lnTo>
                <a:lnTo>
                  <a:pt x="27030" y="57150"/>
                </a:lnTo>
                <a:lnTo>
                  <a:pt x="27040" y="57140"/>
                </a:lnTo>
                <a:lnTo>
                  <a:pt x="27050" y="57140"/>
                </a:lnTo>
                <a:lnTo>
                  <a:pt x="27060" y="57140"/>
                </a:lnTo>
                <a:lnTo>
                  <a:pt x="27070" y="57130"/>
                </a:lnTo>
                <a:lnTo>
                  <a:pt x="27080" y="57130"/>
                </a:lnTo>
                <a:lnTo>
                  <a:pt x="27090" y="57120"/>
                </a:lnTo>
                <a:lnTo>
                  <a:pt x="27090" y="57150"/>
                </a:lnTo>
                <a:lnTo>
                  <a:pt x="27090" y="57180"/>
                </a:lnTo>
                <a:lnTo>
                  <a:pt x="27090" y="57310"/>
                </a:lnTo>
                <a:lnTo>
                  <a:pt x="27090" y="57340"/>
                </a:lnTo>
                <a:lnTo>
                  <a:pt x="27090" y="57510"/>
                </a:lnTo>
                <a:lnTo>
                  <a:pt x="27090" y="57560"/>
                </a:lnTo>
                <a:lnTo>
                  <a:pt x="27090" y="57600"/>
                </a:lnTo>
                <a:lnTo>
                  <a:pt x="27090" y="57670"/>
                </a:lnTo>
                <a:lnTo>
                  <a:pt x="27100" y="57670"/>
                </a:lnTo>
                <a:lnTo>
                  <a:pt x="27110" y="57670"/>
                </a:lnTo>
                <a:lnTo>
                  <a:pt x="27120" y="57660"/>
                </a:lnTo>
                <a:lnTo>
                  <a:pt x="27130" y="57660"/>
                </a:lnTo>
                <a:lnTo>
                  <a:pt x="27130" y="57670"/>
                </a:lnTo>
                <a:lnTo>
                  <a:pt x="27140" y="57670"/>
                </a:lnTo>
                <a:lnTo>
                  <a:pt x="27150" y="57680"/>
                </a:lnTo>
                <a:lnTo>
                  <a:pt x="27160" y="57670"/>
                </a:lnTo>
                <a:lnTo>
                  <a:pt x="27160" y="57660"/>
                </a:lnTo>
                <a:lnTo>
                  <a:pt x="27170" y="57660"/>
                </a:lnTo>
                <a:lnTo>
                  <a:pt x="27180" y="57660"/>
                </a:lnTo>
                <a:lnTo>
                  <a:pt x="27190" y="57650"/>
                </a:lnTo>
                <a:lnTo>
                  <a:pt x="27200" y="57650"/>
                </a:lnTo>
                <a:lnTo>
                  <a:pt x="27210" y="57650"/>
                </a:lnTo>
                <a:lnTo>
                  <a:pt x="27220" y="57640"/>
                </a:lnTo>
                <a:lnTo>
                  <a:pt x="27220" y="57630"/>
                </a:lnTo>
                <a:lnTo>
                  <a:pt x="27230" y="57620"/>
                </a:lnTo>
                <a:lnTo>
                  <a:pt x="27240" y="57610"/>
                </a:lnTo>
                <a:lnTo>
                  <a:pt x="27250" y="57610"/>
                </a:lnTo>
                <a:lnTo>
                  <a:pt x="27250" y="57590"/>
                </a:lnTo>
                <a:lnTo>
                  <a:pt x="27260" y="57570"/>
                </a:lnTo>
                <a:lnTo>
                  <a:pt x="27270" y="57580"/>
                </a:lnTo>
                <a:lnTo>
                  <a:pt x="27280" y="57580"/>
                </a:lnTo>
                <a:lnTo>
                  <a:pt x="27290" y="57580"/>
                </a:lnTo>
                <a:lnTo>
                  <a:pt x="27310" y="57580"/>
                </a:lnTo>
                <a:lnTo>
                  <a:pt x="27310" y="57570"/>
                </a:lnTo>
                <a:lnTo>
                  <a:pt x="27320" y="57550"/>
                </a:lnTo>
                <a:lnTo>
                  <a:pt x="27330" y="57540"/>
                </a:lnTo>
                <a:lnTo>
                  <a:pt x="27340" y="57540"/>
                </a:lnTo>
                <a:lnTo>
                  <a:pt x="27350" y="57530"/>
                </a:lnTo>
                <a:lnTo>
                  <a:pt x="27360" y="57520"/>
                </a:lnTo>
                <a:lnTo>
                  <a:pt x="27360" y="57510"/>
                </a:lnTo>
                <a:lnTo>
                  <a:pt x="27370" y="57500"/>
                </a:lnTo>
                <a:lnTo>
                  <a:pt x="27380" y="57490"/>
                </a:lnTo>
                <a:lnTo>
                  <a:pt x="27380" y="57480"/>
                </a:lnTo>
                <a:lnTo>
                  <a:pt x="27380" y="57470"/>
                </a:lnTo>
                <a:lnTo>
                  <a:pt x="27380" y="57460"/>
                </a:lnTo>
                <a:lnTo>
                  <a:pt x="27390" y="57460"/>
                </a:lnTo>
                <a:lnTo>
                  <a:pt x="27400" y="57460"/>
                </a:lnTo>
                <a:lnTo>
                  <a:pt x="27410" y="57450"/>
                </a:lnTo>
                <a:lnTo>
                  <a:pt x="27420" y="57450"/>
                </a:lnTo>
                <a:lnTo>
                  <a:pt x="27430" y="57460"/>
                </a:lnTo>
                <a:lnTo>
                  <a:pt x="27430" y="57470"/>
                </a:lnTo>
                <a:lnTo>
                  <a:pt x="27440" y="57480"/>
                </a:lnTo>
                <a:lnTo>
                  <a:pt x="27450" y="57480"/>
                </a:lnTo>
                <a:lnTo>
                  <a:pt x="27460" y="57480"/>
                </a:lnTo>
                <a:lnTo>
                  <a:pt x="27460" y="57470"/>
                </a:lnTo>
                <a:lnTo>
                  <a:pt x="27470" y="57470"/>
                </a:lnTo>
                <a:lnTo>
                  <a:pt x="27480" y="57470"/>
                </a:lnTo>
                <a:lnTo>
                  <a:pt x="27490" y="57470"/>
                </a:lnTo>
                <a:lnTo>
                  <a:pt x="27500" y="57460"/>
                </a:lnTo>
                <a:lnTo>
                  <a:pt x="27510" y="57460"/>
                </a:lnTo>
                <a:lnTo>
                  <a:pt x="27520" y="57450"/>
                </a:lnTo>
                <a:lnTo>
                  <a:pt x="27520" y="57440"/>
                </a:lnTo>
                <a:lnTo>
                  <a:pt x="27530" y="57430"/>
                </a:lnTo>
                <a:lnTo>
                  <a:pt x="27540" y="57420"/>
                </a:lnTo>
                <a:lnTo>
                  <a:pt x="27540" y="57430"/>
                </a:lnTo>
                <a:lnTo>
                  <a:pt x="27550" y="57420"/>
                </a:lnTo>
                <a:lnTo>
                  <a:pt x="27570" y="57420"/>
                </a:lnTo>
                <a:lnTo>
                  <a:pt x="27580" y="57420"/>
                </a:lnTo>
                <a:lnTo>
                  <a:pt x="27590" y="57410"/>
                </a:lnTo>
                <a:lnTo>
                  <a:pt x="27600" y="57410"/>
                </a:lnTo>
                <a:lnTo>
                  <a:pt x="27610" y="57420"/>
                </a:lnTo>
                <a:lnTo>
                  <a:pt x="27620" y="57420"/>
                </a:lnTo>
                <a:lnTo>
                  <a:pt x="27650" y="57420"/>
                </a:lnTo>
                <a:lnTo>
                  <a:pt x="27680" y="57420"/>
                </a:lnTo>
                <a:lnTo>
                  <a:pt x="27680" y="57410"/>
                </a:lnTo>
                <a:lnTo>
                  <a:pt x="27690" y="57400"/>
                </a:lnTo>
                <a:lnTo>
                  <a:pt x="27700" y="57390"/>
                </a:lnTo>
                <a:lnTo>
                  <a:pt x="27710" y="57380"/>
                </a:lnTo>
                <a:lnTo>
                  <a:pt x="27720" y="57370"/>
                </a:lnTo>
                <a:lnTo>
                  <a:pt x="27720" y="57360"/>
                </a:lnTo>
                <a:lnTo>
                  <a:pt x="27720" y="57350"/>
                </a:lnTo>
                <a:lnTo>
                  <a:pt x="27720" y="57340"/>
                </a:lnTo>
                <a:lnTo>
                  <a:pt x="27720" y="57330"/>
                </a:lnTo>
                <a:lnTo>
                  <a:pt x="27730" y="57320"/>
                </a:lnTo>
                <a:lnTo>
                  <a:pt x="27730" y="57310"/>
                </a:lnTo>
                <a:lnTo>
                  <a:pt x="27740" y="57310"/>
                </a:lnTo>
                <a:lnTo>
                  <a:pt x="27750" y="57300"/>
                </a:lnTo>
                <a:lnTo>
                  <a:pt x="27750" y="57290"/>
                </a:lnTo>
                <a:lnTo>
                  <a:pt x="27750" y="57280"/>
                </a:lnTo>
                <a:lnTo>
                  <a:pt x="27750" y="57270"/>
                </a:lnTo>
                <a:lnTo>
                  <a:pt x="27760" y="57260"/>
                </a:lnTo>
                <a:lnTo>
                  <a:pt x="27770" y="57250"/>
                </a:lnTo>
                <a:lnTo>
                  <a:pt x="27780" y="57250"/>
                </a:lnTo>
                <a:lnTo>
                  <a:pt x="27790" y="57240"/>
                </a:lnTo>
                <a:lnTo>
                  <a:pt x="27790" y="57230"/>
                </a:lnTo>
                <a:lnTo>
                  <a:pt x="27790" y="57220"/>
                </a:lnTo>
                <a:lnTo>
                  <a:pt x="27790" y="57210"/>
                </a:lnTo>
                <a:lnTo>
                  <a:pt x="27790" y="57200"/>
                </a:lnTo>
                <a:lnTo>
                  <a:pt x="27800" y="57200"/>
                </a:lnTo>
                <a:lnTo>
                  <a:pt x="27810" y="57190"/>
                </a:lnTo>
                <a:lnTo>
                  <a:pt x="27820" y="57180"/>
                </a:lnTo>
                <a:lnTo>
                  <a:pt x="27830" y="57180"/>
                </a:lnTo>
                <a:lnTo>
                  <a:pt x="27840" y="57170"/>
                </a:lnTo>
                <a:lnTo>
                  <a:pt x="27850" y="57170"/>
                </a:lnTo>
                <a:lnTo>
                  <a:pt x="27880" y="57160"/>
                </a:lnTo>
                <a:lnTo>
                  <a:pt x="27880" y="57150"/>
                </a:lnTo>
                <a:lnTo>
                  <a:pt x="27890" y="57140"/>
                </a:lnTo>
                <a:lnTo>
                  <a:pt x="27900" y="57140"/>
                </a:lnTo>
                <a:lnTo>
                  <a:pt x="27910" y="57130"/>
                </a:lnTo>
                <a:lnTo>
                  <a:pt x="27910" y="57120"/>
                </a:lnTo>
                <a:lnTo>
                  <a:pt x="27910" y="57110"/>
                </a:lnTo>
                <a:lnTo>
                  <a:pt x="27920" y="57110"/>
                </a:lnTo>
                <a:lnTo>
                  <a:pt x="27920" y="57100"/>
                </a:lnTo>
                <a:lnTo>
                  <a:pt x="27930" y="57100"/>
                </a:lnTo>
                <a:lnTo>
                  <a:pt x="27930" y="57090"/>
                </a:lnTo>
                <a:lnTo>
                  <a:pt x="27940" y="57080"/>
                </a:lnTo>
                <a:lnTo>
                  <a:pt x="27940" y="57070"/>
                </a:lnTo>
                <a:lnTo>
                  <a:pt x="27950" y="57060"/>
                </a:lnTo>
                <a:lnTo>
                  <a:pt x="27960" y="57040"/>
                </a:lnTo>
                <a:lnTo>
                  <a:pt x="27960" y="57030"/>
                </a:lnTo>
                <a:lnTo>
                  <a:pt x="27970" y="57020"/>
                </a:lnTo>
                <a:lnTo>
                  <a:pt x="27980" y="57010"/>
                </a:lnTo>
                <a:lnTo>
                  <a:pt x="27990" y="57010"/>
                </a:lnTo>
                <a:lnTo>
                  <a:pt x="28000" y="56990"/>
                </a:lnTo>
                <a:lnTo>
                  <a:pt x="28000" y="56980"/>
                </a:lnTo>
                <a:lnTo>
                  <a:pt x="28010" y="56970"/>
                </a:lnTo>
                <a:lnTo>
                  <a:pt x="28020" y="56960"/>
                </a:lnTo>
                <a:lnTo>
                  <a:pt x="28030" y="56960"/>
                </a:lnTo>
                <a:lnTo>
                  <a:pt x="28040" y="56960"/>
                </a:lnTo>
                <a:lnTo>
                  <a:pt x="28050" y="56960"/>
                </a:lnTo>
                <a:lnTo>
                  <a:pt x="28050" y="56950"/>
                </a:lnTo>
                <a:lnTo>
                  <a:pt x="28060" y="56940"/>
                </a:lnTo>
                <a:lnTo>
                  <a:pt x="28070" y="56940"/>
                </a:lnTo>
                <a:lnTo>
                  <a:pt x="28080" y="56930"/>
                </a:lnTo>
                <a:lnTo>
                  <a:pt x="28080" y="56920"/>
                </a:lnTo>
                <a:lnTo>
                  <a:pt x="28090" y="56920"/>
                </a:lnTo>
                <a:lnTo>
                  <a:pt x="28140" y="56990"/>
                </a:lnTo>
                <a:lnTo>
                  <a:pt x="28160" y="57020"/>
                </a:lnTo>
                <a:lnTo>
                  <a:pt x="28190" y="57070"/>
                </a:lnTo>
                <a:lnTo>
                  <a:pt x="28230" y="57140"/>
                </a:lnTo>
                <a:lnTo>
                  <a:pt x="28320" y="57280"/>
                </a:lnTo>
                <a:lnTo>
                  <a:pt x="28390" y="57400"/>
                </a:lnTo>
                <a:lnTo>
                  <a:pt x="28400" y="57420"/>
                </a:lnTo>
                <a:lnTo>
                  <a:pt x="28440" y="57490"/>
                </a:lnTo>
                <a:lnTo>
                  <a:pt x="28490" y="57570"/>
                </a:lnTo>
                <a:lnTo>
                  <a:pt x="28540" y="57660"/>
                </a:lnTo>
                <a:lnTo>
                  <a:pt x="28580" y="57720"/>
                </a:lnTo>
                <a:lnTo>
                  <a:pt x="28590" y="57730"/>
                </a:lnTo>
                <a:lnTo>
                  <a:pt x="28590" y="57740"/>
                </a:lnTo>
                <a:lnTo>
                  <a:pt x="28670" y="57850"/>
                </a:lnTo>
                <a:lnTo>
                  <a:pt x="28700" y="57910"/>
                </a:lnTo>
                <a:lnTo>
                  <a:pt x="28720" y="57940"/>
                </a:lnTo>
                <a:lnTo>
                  <a:pt x="28750" y="57990"/>
                </a:lnTo>
                <a:lnTo>
                  <a:pt x="28770" y="58020"/>
                </a:lnTo>
                <a:lnTo>
                  <a:pt x="28820" y="58110"/>
                </a:lnTo>
                <a:lnTo>
                  <a:pt x="28880" y="58210"/>
                </a:lnTo>
                <a:lnTo>
                  <a:pt x="28920" y="58290"/>
                </a:lnTo>
                <a:lnTo>
                  <a:pt x="28950" y="58320"/>
                </a:lnTo>
                <a:lnTo>
                  <a:pt x="28960" y="58350"/>
                </a:lnTo>
                <a:lnTo>
                  <a:pt x="28990" y="58390"/>
                </a:lnTo>
                <a:lnTo>
                  <a:pt x="29010" y="58430"/>
                </a:lnTo>
                <a:lnTo>
                  <a:pt x="29060" y="58510"/>
                </a:lnTo>
                <a:lnTo>
                  <a:pt x="29100" y="58590"/>
                </a:lnTo>
                <a:lnTo>
                  <a:pt x="29120" y="58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