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Baringo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Bari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900" y="38430"/>
                </a:moveTo>
                <a:lnTo>
                  <a:pt x="30990" y="38560"/>
                </a:lnTo>
                <a:lnTo>
                  <a:pt x="31100" y="38750"/>
                </a:lnTo>
                <a:lnTo>
                  <a:pt x="31220" y="38920"/>
                </a:lnTo>
                <a:lnTo>
                  <a:pt x="31310" y="39070"/>
                </a:lnTo>
                <a:lnTo>
                  <a:pt x="31430" y="39260"/>
                </a:lnTo>
                <a:lnTo>
                  <a:pt x="31550" y="39430"/>
                </a:lnTo>
                <a:lnTo>
                  <a:pt x="31660" y="39610"/>
                </a:lnTo>
                <a:lnTo>
                  <a:pt x="31770" y="39780"/>
                </a:lnTo>
                <a:lnTo>
                  <a:pt x="31800" y="39830"/>
                </a:lnTo>
                <a:lnTo>
                  <a:pt x="31860" y="39930"/>
                </a:lnTo>
                <a:lnTo>
                  <a:pt x="31960" y="40090"/>
                </a:lnTo>
                <a:lnTo>
                  <a:pt x="32010" y="40150"/>
                </a:lnTo>
                <a:lnTo>
                  <a:pt x="32070" y="40250"/>
                </a:lnTo>
                <a:lnTo>
                  <a:pt x="32160" y="40400"/>
                </a:lnTo>
                <a:lnTo>
                  <a:pt x="32250" y="40530"/>
                </a:lnTo>
                <a:lnTo>
                  <a:pt x="32290" y="40600"/>
                </a:lnTo>
                <a:lnTo>
                  <a:pt x="32350" y="40680"/>
                </a:lnTo>
                <a:lnTo>
                  <a:pt x="32450" y="40840"/>
                </a:lnTo>
                <a:lnTo>
                  <a:pt x="32530" y="40960"/>
                </a:lnTo>
                <a:lnTo>
                  <a:pt x="32540" y="40990"/>
                </a:lnTo>
                <a:lnTo>
                  <a:pt x="32620" y="41110"/>
                </a:lnTo>
                <a:lnTo>
                  <a:pt x="32710" y="41250"/>
                </a:lnTo>
                <a:lnTo>
                  <a:pt x="32750" y="41310"/>
                </a:lnTo>
                <a:lnTo>
                  <a:pt x="32800" y="41390"/>
                </a:lnTo>
                <a:lnTo>
                  <a:pt x="32830" y="41430"/>
                </a:lnTo>
                <a:lnTo>
                  <a:pt x="32910" y="41570"/>
                </a:lnTo>
                <a:lnTo>
                  <a:pt x="33010" y="41720"/>
                </a:lnTo>
                <a:lnTo>
                  <a:pt x="33020" y="41750"/>
                </a:lnTo>
                <a:lnTo>
                  <a:pt x="33090" y="41850"/>
                </a:lnTo>
                <a:lnTo>
                  <a:pt x="33160" y="41960"/>
                </a:lnTo>
                <a:lnTo>
                  <a:pt x="33180" y="41990"/>
                </a:lnTo>
                <a:lnTo>
                  <a:pt x="33230" y="42080"/>
                </a:lnTo>
                <a:lnTo>
                  <a:pt x="33260" y="42120"/>
                </a:lnTo>
                <a:lnTo>
                  <a:pt x="33330" y="42230"/>
                </a:lnTo>
                <a:lnTo>
                  <a:pt x="33430" y="42380"/>
                </a:lnTo>
                <a:lnTo>
                  <a:pt x="33550" y="42570"/>
                </a:lnTo>
                <a:lnTo>
                  <a:pt x="33620" y="42690"/>
                </a:lnTo>
                <a:lnTo>
                  <a:pt x="33700" y="42810"/>
                </a:lnTo>
                <a:lnTo>
                  <a:pt x="33920" y="42800"/>
                </a:lnTo>
                <a:lnTo>
                  <a:pt x="34020" y="42800"/>
                </a:lnTo>
                <a:lnTo>
                  <a:pt x="34210" y="42790"/>
                </a:lnTo>
                <a:lnTo>
                  <a:pt x="34340" y="42790"/>
                </a:lnTo>
                <a:lnTo>
                  <a:pt x="34390" y="42790"/>
                </a:lnTo>
                <a:lnTo>
                  <a:pt x="34520" y="42960"/>
                </a:lnTo>
                <a:lnTo>
                  <a:pt x="34670" y="43140"/>
                </a:lnTo>
                <a:lnTo>
                  <a:pt x="34800" y="43310"/>
                </a:lnTo>
                <a:lnTo>
                  <a:pt x="34940" y="43480"/>
                </a:lnTo>
                <a:lnTo>
                  <a:pt x="34990" y="43540"/>
                </a:lnTo>
                <a:lnTo>
                  <a:pt x="35050" y="43620"/>
                </a:lnTo>
                <a:lnTo>
                  <a:pt x="35080" y="43650"/>
                </a:lnTo>
                <a:lnTo>
                  <a:pt x="35170" y="43770"/>
                </a:lnTo>
                <a:lnTo>
                  <a:pt x="35210" y="43810"/>
                </a:lnTo>
                <a:lnTo>
                  <a:pt x="35280" y="43910"/>
                </a:lnTo>
                <a:lnTo>
                  <a:pt x="35320" y="43960"/>
                </a:lnTo>
                <a:lnTo>
                  <a:pt x="35440" y="44100"/>
                </a:lnTo>
                <a:lnTo>
                  <a:pt x="35530" y="44220"/>
                </a:lnTo>
                <a:lnTo>
                  <a:pt x="35590" y="44290"/>
                </a:lnTo>
                <a:lnTo>
                  <a:pt x="35620" y="44330"/>
                </a:lnTo>
                <a:lnTo>
                  <a:pt x="35680" y="44410"/>
                </a:lnTo>
                <a:lnTo>
                  <a:pt x="35750" y="44400"/>
                </a:lnTo>
                <a:lnTo>
                  <a:pt x="35840" y="44390"/>
                </a:lnTo>
                <a:lnTo>
                  <a:pt x="35910" y="44380"/>
                </a:lnTo>
                <a:lnTo>
                  <a:pt x="35910" y="44400"/>
                </a:lnTo>
                <a:lnTo>
                  <a:pt x="35910" y="44410"/>
                </a:lnTo>
                <a:lnTo>
                  <a:pt x="35910" y="44420"/>
                </a:lnTo>
                <a:lnTo>
                  <a:pt x="35920" y="44430"/>
                </a:lnTo>
                <a:lnTo>
                  <a:pt x="35930" y="44430"/>
                </a:lnTo>
                <a:lnTo>
                  <a:pt x="35930" y="44440"/>
                </a:lnTo>
                <a:lnTo>
                  <a:pt x="35940" y="44440"/>
                </a:lnTo>
                <a:lnTo>
                  <a:pt x="35950" y="44450"/>
                </a:lnTo>
                <a:lnTo>
                  <a:pt x="35950" y="44460"/>
                </a:lnTo>
                <a:lnTo>
                  <a:pt x="35950" y="44470"/>
                </a:lnTo>
                <a:lnTo>
                  <a:pt x="35950" y="44480"/>
                </a:lnTo>
                <a:lnTo>
                  <a:pt x="35950" y="44490"/>
                </a:lnTo>
                <a:lnTo>
                  <a:pt x="35950" y="44500"/>
                </a:lnTo>
                <a:lnTo>
                  <a:pt x="35950" y="44510"/>
                </a:lnTo>
                <a:lnTo>
                  <a:pt x="35960" y="44520"/>
                </a:lnTo>
                <a:lnTo>
                  <a:pt x="35960" y="44530"/>
                </a:lnTo>
                <a:lnTo>
                  <a:pt x="35960" y="44540"/>
                </a:lnTo>
                <a:lnTo>
                  <a:pt x="35960" y="44550"/>
                </a:lnTo>
                <a:lnTo>
                  <a:pt x="35960" y="44560"/>
                </a:lnTo>
                <a:lnTo>
                  <a:pt x="35970" y="44570"/>
                </a:lnTo>
                <a:lnTo>
                  <a:pt x="35970" y="44580"/>
                </a:lnTo>
                <a:lnTo>
                  <a:pt x="35970" y="44590"/>
                </a:lnTo>
                <a:lnTo>
                  <a:pt x="35980" y="44600"/>
                </a:lnTo>
                <a:lnTo>
                  <a:pt x="35980" y="44610"/>
                </a:lnTo>
                <a:lnTo>
                  <a:pt x="35990" y="44610"/>
                </a:lnTo>
                <a:lnTo>
                  <a:pt x="35990" y="44620"/>
                </a:lnTo>
                <a:lnTo>
                  <a:pt x="35990" y="44630"/>
                </a:lnTo>
                <a:lnTo>
                  <a:pt x="36000" y="44630"/>
                </a:lnTo>
                <a:lnTo>
                  <a:pt x="36010" y="44630"/>
                </a:lnTo>
                <a:lnTo>
                  <a:pt x="36020" y="44630"/>
                </a:lnTo>
                <a:lnTo>
                  <a:pt x="36030" y="44640"/>
                </a:lnTo>
                <a:lnTo>
                  <a:pt x="36050" y="44640"/>
                </a:lnTo>
                <a:lnTo>
                  <a:pt x="36060" y="44640"/>
                </a:lnTo>
                <a:lnTo>
                  <a:pt x="36070" y="44640"/>
                </a:lnTo>
                <a:lnTo>
                  <a:pt x="36070" y="44650"/>
                </a:lnTo>
                <a:lnTo>
                  <a:pt x="36080" y="44650"/>
                </a:lnTo>
                <a:lnTo>
                  <a:pt x="36090" y="44650"/>
                </a:lnTo>
                <a:lnTo>
                  <a:pt x="36100" y="44650"/>
                </a:lnTo>
                <a:lnTo>
                  <a:pt x="36110" y="44650"/>
                </a:lnTo>
                <a:lnTo>
                  <a:pt x="36110" y="44660"/>
                </a:lnTo>
                <a:lnTo>
                  <a:pt x="36110" y="44670"/>
                </a:lnTo>
                <a:lnTo>
                  <a:pt x="36110" y="44680"/>
                </a:lnTo>
                <a:lnTo>
                  <a:pt x="36120" y="44690"/>
                </a:lnTo>
                <a:lnTo>
                  <a:pt x="36120" y="44700"/>
                </a:lnTo>
                <a:lnTo>
                  <a:pt x="36130" y="44710"/>
                </a:lnTo>
                <a:lnTo>
                  <a:pt x="36140" y="44720"/>
                </a:lnTo>
                <a:lnTo>
                  <a:pt x="36150" y="44720"/>
                </a:lnTo>
                <a:lnTo>
                  <a:pt x="36160" y="44730"/>
                </a:lnTo>
                <a:lnTo>
                  <a:pt x="36170" y="44730"/>
                </a:lnTo>
                <a:lnTo>
                  <a:pt x="36180" y="44720"/>
                </a:lnTo>
                <a:lnTo>
                  <a:pt x="36200" y="44720"/>
                </a:lnTo>
                <a:lnTo>
                  <a:pt x="36210" y="44720"/>
                </a:lnTo>
                <a:lnTo>
                  <a:pt x="36220" y="44720"/>
                </a:lnTo>
                <a:lnTo>
                  <a:pt x="36220" y="44730"/>
                </a:lnTo>
                <a:lnTo>
                  <a:pt x="36230" y="44730"/>
                </a:lnTo>
                <a:lnTo>
                  <a:pt x="36240" y="44730"/>
                </a:lnTo>
                <a:lnTo>
                  <a:pt x="36250" y="44730"/>
                </a:lnTo>
                <a:lnTo>
                  <a:pt x="36260" y="44730"/>
                </a:lnTo>
                <a:lnTo>
                  <a:pt x="36280" y="44730"/>
                </a:lnTo>
                <a:lnTo>
                  <a:pt x="36290" y="44740"/>
                </a:lnTo>
                <a:lnTo>
                  <a:pt x="36290" y="44750"/>
                </a:lnTo>
                <a:lnTo>
                  <a:pt x="36280" y="44760"/>
                </a:lnTo>
                <a:lnTo>
                  <a:pt x="36290" y="44770"/>
                </a:lnTo>
                <a:lnTo>
                  <a:pt x="36300" y="44780"/>
                </a:lnTo>
                <a:lnTo>
                  <a:pt x="36310" y="44780"/>
                </a:lnTo>
                <a:lnTo>
                  <a:pt x="36320" y="44780"/>
                </a:lnTo>
                <a:lnTo>
                  <a:pt x="36330" y="44790"/>
                </a:lnTo>
                <a:lnTo>
                  <a:pt x="36330" y="44810"/>
                </a:lnTo>
                <a:lnTo>
                  <a:pt x="36330" y="44830"/>
                </a:lnTo>
                <a:lnTo>
                  <a:pt x="36340" y="44840"/>
                </a:lnTo>
                <a:lnTo>
                  <a:pt x="36340" y="44860"/>
                </a:lnTo>
                <a:lnTo>
                  <a:pt x="36320" y="44860"/>
                </a:lnTo>
                <a:lnTo>
                  <a:pt x="36320" y="44870"/>
                </a:lnTo>
                <a:lnTo>
                  <a:pt x="36320" y="44880"/>
                </a:lnTo>
                <a:lnTo>
                  <a:pt x="36320" y="44890"/>
                </a:lnTo>
                <a:lnTo>
                  <a:pt x="36320" y="44910"/>
                </a:lnTo>
                <a:lnTo>
                  <a:pt x="36320" y="44920"/>
                </a:lnTo>
                <a:lnTo>
                  <a:pt x="36320" y="44930"/>
                </a:lnTo>
                <a:lnTo>
                  <a:pt x="36330" y="44940"/>
                </a:lnTo>
                <a:lnTo>
                  <a:pt x="36320" y="44950"/>
                </a:lnTo>
                <a:lnTo>
                  <a:pt x="36320" y="44960"/>
                </a:lnTo>
                <a:lnTo>
                  <a:pt x="36310" y="44970"/>
                </a:lnTo>
                <a:lnTo>
                  <a:pt x="36320" y="44980"/>
                </a:lnTo>
                <a:lnTo>
                  <a:pt x="36330" y="44990"/>
                </a:lnTo>
                <a:lnTo>
                  <a:pt x="36330" y="45000"/>
                </a:lnTo>
                <a:lnTo>
                  <a:pt x="36340" y="45000"/>
                </a:lnTo>
                <a:lnTo>
                  <a:pt x="36340" y="45010"/>
                </a:lnTo>
                <a:lnTo>
                  <a:pt x="36340" y="45020"/>
                </a:lnTo>
                <a:lnTo>
                  <a:pt x="36350" y="45020"/>
                </a:lnTo>
                <a:lnTo>
                  <a:pt x="36350" y="45030"/>
                </a:lnTo>
                <a:lnTo>
                  <a:pt x="36360" y="45040"/>
                </a:lnTo>
                <a:lnTo>
                  <a:pt x="36370" y="45040"/>
                </a:lnTo>
                <a:lnTo>
                  <a:pt x="36370" y="45050"/>
                </a:lnTo>
                <a:lnTo>
                  <a:pt x="36370" y="45060"/>
                </a:lnTo>
                <a:lnTo>
                  <a:pt x="36360" y="45070"/>
                </a:lnTo>
                <a:lnTo>
                  <a:pt x="36370" y="45080"/>
                </a:lnTo>
                <a:lnTo>
                  <a:pt x="36370" y="45100"/>
                </a:lnTo>
                <a:lnTo>
                  <a:pt x="36370" y="45110"/>
                </a:lnTo>
                <a:lnTo>
                  <a:pt x="36370" y="45120"/>
                </a:lnTo>
                <a:lnTo>
                  <a:pt x="36390" y="45110"/>
                </a:lnTo>
                <a:lnTo>
                  <a:pt x="36380" y="45130"/>
                </a:lnTo>
                <a:lnTo>
                  <a:pt x="36390" y="45160"/>
                </a:lnTo>
                <a:lnTo>
                  <a:pt x="36400" y="45190"/>
                </a:lnTo>
                <a:lnTo>
                  <a:pt x="36430" y="45200"/>
                </a:lnTo>
                <a:lnTo>
                  <a:pt x="36440" y="45200"/>
                </a:lnTo>
                <a:lnTo>
                  <a:pt x="36460" y="45220"/>
                </a:lnTo>
                <a:lnTo>
                  <a:pt x="36480" y="45220"/>
                </a:lnTo>
                <a:lnTo>
                  <a:pt x="36500" y="45220"/>
                </a:lnTo>
                <a:lnTo>
                  <a:pt x="36520" y="45230"/>
                </a:lnTo>
                <a:lnTo>
                  <a:pt x="36550" y="45220"/>
                </a:lnTo>
                <a:lnTo>
                  <a:pt x="36570" y="45220"/>
                </a:lnTo>
                <a:lnTo>
                  <a:pt x="36590" y="45210"/>
                </a:lnTo>
                <a:lnTo>
                  <a:pt x="36610" y="45210"/>
                </a:lnTo>
                <a:lnTo>
                  <a:pt x="36620" y="45230"/>
                </a:lnTo>
                <a:lnTo>
                  <a:pt x="36630" y="45230"/>
                </a:lnTo>
                <a:lnTo>
                  <a:pt x="36640" y="45240"/>
                </a:lnTo>
                <a:lnTo>
                  <a:pt x="36650" y="45260"/>
                </a:lnTo>
                <a:lnTo>
                  <a:pt x="36650" y="45280"/>
                </a:lnTo>
                <a:lnTo>
                  <a:pt x="36660" y="45300"/>
                </a:lnTo>
                <a:lnTo>
                  <a:pt x="36670" y="45320"/>
                </a:lnTo>
                <a:lnTo>
                  <a:pt x="36670" y="45330"/>
                </a:lnTo>
                <a:lnTo>
                  <a:pt x="36680" y="45340"/>
                </a:lnTo>
                <a:lnTo>
                  <a:pt x="36690" y="45350"/>
                </a:lnTo>
                <a:lnTo>
                  <a:pt x="36710" y="45380"/>
                </a:lnTo>
                <a:lnTo>
                  <a:pt x="36730" y="45390"/>
                </a:lnTo>
                <a:lnTo>
                  <a:pt x="36740" y="45410"/>
                </a:lnTo>
                <a:lnTo>
                  <a:pt x="36770" y="45420"/>
                </a:lnTo>
                <a:lnTo>
                  <a:pt x="36790" y="45440"/>
                </a:lnTo>
                <a:lnTo>
                  <a:pt x="36810" y="45460"/>
                </a:lnTo>
                <a:lnTo>
                  <a:pt x="36830" y="45470"/>
                </a:lnTo>
                <a:lnTo>
                  <a:pt x="36850" y="45480"/>
                </a:lnTo>
                <a:lnTo>
                  <a:pt x="36870" y="45480"/>
                </a:lnTo>
                <a:lnTo>
                  <a:pt x="36900" y="45480"/>
                </a:lnTo>
                <a:lnTo>
                  <a:pt x="36940" y="45480"/>
                </a:lnTo>
                <a:lnTo>
                  <a:pt x="36970" y="45500"/>
                </a:lnTo>
                <a:lnTo>
                  <a:pt x="36990" y="45520"/>
                </a:lnTo>
                <a:lnTo>
                  <a:pt x="37020" y="45540"/>
                </a:lnTo>
                <a:lnTo>
                  <a:pt x="37040" y="45550"/>
                </a:lnTo>
                <a:lnTo>
                  <a:pt x="37070" y="45560"/>
                </a:lnTo>
                <a:lnTo>
                  <a:pt x="37080" y="45590"/>
                </a:lnTo>
                <a:lnTo>
                  <a:pt x="37120" y="45610"/>
                </a:lnTo>
                <a:lnTo>
                  <a:pt x="37140" y="45630"/>
                </a:lnTo>
                <a:lnTo>
                  <a:pt x="37160" y="45650"/>
                </a:lnTo>
                <a:lnTo>
                  <a:pt x="37190" y="45640"/>
                </a:lnTo>
                <a:lnTo>
                  <a:pt x="37210" y="45670"/>
                </a:lnTo>
                <a:lnTo>
                  <a:pt x="37230" y="45690"/>
                </a:lnTo>
                <a:lnTo>
                  <a:pt x="37240" y="45700"/>
                </a:lnTo>
                <a:lnTo>
                  <a:pt x="37220" y="45710"/>
                </a:lnTo>
                <a:lnTo>
                  <a:pt x="37200" y="45720"/>
                </a:lnTo>
                <a:lnTo>
                  <a:pt x="37190" y="45730"/>
                </a:lnTo>
                <a:lnTo>
                  <a:pt x="37170" y="45740"/>
                </a:lnTo>
                <a:lnTo>
                  <a:pt x="37160" y="45740"/>
                </a:lnTo>
                <a:lnTo>
                  <a:pt x="37150" y="45750"/>
                </a:lnTo>
                <a:lnTo>
                  <a:pt x="37120" y="45770"/>
                </a:lnTo>
                <a:lnTo>
                  <a:pt x="37110" y="45770"/>
                </a:lnTo>
                <a:lnTo>
                  <a:pt x="37110" y="45780"/>
                </a:lnTo>
                <a:lnTo>
                  <a:pt x="37100" y="45790"/>
                </a:lnTo>
                <a:lnTo>
                  <a:pt x="37100" y="45800"/>
                </a:lnTo>
                <a:lnTo>
                  <a:pt x="37090" y="45830"/>
                </a:lnTo>
                <a:lnTo>
                  <a:pt x="37080" y="45850"/>
                </a:lnTo>
                <a:lnTo>
                  <a:pt x="37080" y="45870"/>
                </a:lnTo>
                <a:lnTo>
                  <a:pt x="37070" y="45880"/>
                </a:lnTo>
                <a:lnTo>
                  <a:pt x="37070" y="45890"/>
                </a:lnTo>
                <a:lnTo>
                  <a:pt x="37060" y="45900"/>
                </a:lnTo>
                <a:lnTo>
                  <a:pt x="37060" y="45910"/>
                </a:lnTo>
                <a:lnTo>
                  <a:pt x="37050" y="45930"/>
                </a:lnTo>
                <a:lnTo>
                  <a:pt x="37020" y="45980"/>
                </a:lnTo>
                <a:lnTo>
                  <a:pt x="36990" y="46020"/>
                </a:lnTo>
                <a:lnTo>
                  <a:pt x="36960" y="46060"/>
                </a:lnTo>
                <a:lnTo>
                  <a:pt x="36940" y="46110"/>
                </a:lnTo>
                <a:lnTo>
                  <a:pt x="36910" y="46160"/>
                </a:lnTo>
                <a:lnTo>
                  <a:pt x="36880" y="46200"/>
                </a:lnTo>
                <a:lnTo>
                  <a:pt x="36850" y="46240"/>
                </a:lnTo>
                <a:lnTo>
                  <a:pt x="36830" y="46290"/>
                </a:lnTo>
                <a:lnTo>
                  <a:pt x="36800" y="46320"/>
                </a:lnTo>
                <a:lnTo>
                  <a:pt x="36790" y="46340"/>
                </a:lnTo>
                <a:lnTo>
                  <a:pt x="36780" y="46360"/>
                </a:lnTo>
                <a:lnTo>
                  <a:pt x="36750" y="46410"/>
                </a:lnTo>
                <a:lnTo>
                  <a:pt x="36730" y="46450"/>
                </a:lnTo>
                <a:lnTo>
                  <a:pt x="36720" y="46450"/>
                </a:lnTo>
                <a:lnTo>
                  <a:pt x="36720" y="46460"/>
                </a:lnTo>
                <a:lnTo>
                  <a:pt x="36710" y="46480"/>
                </a:lnTo>
                <a:lnTo>
                  <a:pt x="36700" y="46490"/>
                </a:lnTo>
                <a:lnTo>
                  <a:pt x="36700" y="46500"/>
                </a:lnTo>
                <a:lnTo>
                  <a:pt x="36680" y="46530"/>
                </a:lnTo>
                <a:lnTo>
                  <a:pt x="36670" y="46530"/>
                </a:lnTo>
                <a:lnTo>
                  <a:pt x="36670" y="46540"/>
                </a:lnTo>
                <a:lnTo>
                  <a:pt x="36660" y="46560"/>
                </a:lnTo>
                <a:lnTo>
                  <a:pt x="36650" y="46580"/>
                </a:lnTo>
                <a:lnTo>
                  <a:pt x="36630" y="46600"/>
                </a:lnTo>
                <a:lnTo>
                  <a:pt x="36610" y="46630"/>
                </a:lnTo>
                <a:lnTo>
                  <a:pt x="36610" y="46650"/>
                </a:lnTo>
                <a:lnTo>
                  <a:pt x="36600" y="46650"/>
                </a:lnTo>
                <a:lnTo>
                  <a:pt x="36600" y="46660"/>
                </a:lnTo>
                <a:lnTo>
                  <a:pt x="36590" y="46680"/>
                </a:lnTo>
                <a:lnTo>
                  <a:pt x="36580" y="46690"/>
                </a:lnTo>
                <a:lnTo>
                  <a:pt x="36570" y="46700"/>
                </a:lnTo>
                <a:lnTo>
                  <a:pt x="36560" y="46720"/>
                </a:lnTo>
                <a:lnTo>
                  <a:pt x="36560" y="46730"/>
                </a:lnTo>
                <a:lnTo>
                  <a:pt x="36550" y="46740"/>
                </a:lnTo>
                <a:lnTo>
                  <a:pt x="36540" y="46750"/>
                </a:lnTo>
                <a:lnTo>
                  <a:pt x="36540" y="46760"/>
                </a:lnTo>
                <a:lnTo>
                  <a:pt x="36530" y="46770"/>
                </a:lnTo>
                <a:lnTo>
                  <a:pt x="36520" y="46780"/>
                </a:lnTo>
                <a:lnTo>
                  <a:pt x="36510" y="46810"/>
                </a:lnTo>
                <a:lnTo>
                  <a:pt x="36490" y="46830"/>
                </a:lnTo>
                <a:lnTo>
                  <a:pt x="36480" y="46850"/>
                </a:lnTo>
                <a:lnTo>
                  <a:pt x="36470" y="46860"/>
                </a:lnTo>
                <a:lnTo>
                  <a:pt x="36460" y="46880"/>
                </a:lnTo>
                <a:lnTo>
                  <a:pt x="36410" y="46920"/>
                </a:lnTo>
                <a:lnTo>
                  <a:pt x="36370" y="46960"/>
                </a:lnTo>
                <a:lnTo>
                  <a:pt x="36340" y="46990"/>
                </a:lnTo>
                <a:lnTo>
                  <a:pt x="36320" y="47010"/>
                </a:lnTo>
                <a:lnTo>
                  <a:pt x="36270" y="47060"/>
                </a:lnTo>
                <a:lnTo>
                  <a:pt x="36220" y="47110"/>
                </a:lnTo>
                <a:lnTo>
                  <a:pt x="36180" y="47150"/>
                </a:lnTo>
                <a:lnTo>
                  <a:pt x="36140" y="47200"/>
                </a:lnTo>
                <a:lnTo>
                  <a:pt x="36110" y="47220"/>
                </a:lnTo>
                <a:lnTo>
                  <a:pt x="36090" y="47230"/>
                </a:lnTo>
                <a:lnTo>
                  <a:pt x="36090" y="47240"/>
                </a:lnTo>
                <a:lnTo>
                  <a:pt x="36080" y="47250"/>
                </a:lnTo>
                <a:lnTo>
                  <a:pt x="36070" y="47260"/>
                </a:lnTo>
                <a:lnTo>
                  <a:pt x="36060" y="47270"/>
                </a:lnTo>
                <a:lnTo>
                  <a:pt x="36030" y="47300"/>
                </a:lnTo>
                <a:lnTo>
                  <a:pt x="35980" y="47350"/>
                </a:lnTo>
                <a:lnTo>
                  <a:pt x="35960" y="47370"/>
                </a:lnTo>
                <a:lnTo>
                  <a:pt x="35920" y="47380"/>
                </a:lnTo>
                <a:lnTo>
                  <a:pt x="35850" y="47400"/>
                </a:lnTo>
                <a:lnTo>
                  <a:pt x="35780" y="47420"/>
                </a:lnTo>
                <a:lnTo>
                  <a:pt x="35710" y="47440"/>
                </a:lnTo>
                <a:lnTo>
                  <a:pt x="35660" y="47450"/>
                </a:lnTo>
                <a:lnTo>
                  <a:pt x="35580" y="47470"/>
                </a:lnTo>
                <a:lnTo>
                  <a:pt x="35500" y="47490"/>
                </a:lnTo>
                <a:lnTo>
                  <a:pt x="35430" y="47510"/>
                </a:lnTo>
                <a:lnTo>
                  <a:pt x="35420" y="47520"/>
                </a:lnTo>
                <a:lnTo>
                  <a:pt x="35410" y="47540"/>
                </a:lnTo>
                <a:lnTo>
                  <a:pt x="35400" y="47550"/>
                </a:lnTo>
                <a:lnTo>
                  <a:pt x="35370" y="47580"/>
                </a:lnTo>
                <a:lnTo>
                  <a:pt x="35370" y="47590"/>
                </a:lnTo>
                <a:lnTo>
                  <a:pt x="35360" y="47600"/>
                </a:lnTo>
                <a:lnTo>
                  <a:pt x="35350" y="47610"/>
                </a:lnTo>
                <a:lnTo>
                  <a:pt x="35330" y="47630"/>
                </a:lnTo>
                <a:lnTo>
                  <a:pt x="35340" y="47660"/>
                </a:lnTo>
                <a:lnTo>
                  <a:pt x="35340" y="47670"/>
                </a:lnTo>
                <a:lnTo>
                  <a:pt x="35340" y="47690"/>
                </a:lnTo>
                <a:lnTo>
                  <a:pt x="35350" y="47720"/>
                </a:lnTo>
                <a:lnTo>
                  <a:pt x="35360" y="47750"/>
                </a:lnTo>
                <a:lnTo>
                  <a:pt x="35360" y="47760"/>
                </a:lnTo>
                <a:lnTo>
                  <a:pt x="35360" y="47780"/>
                </a:lnTo>
                <a:lnTo>
                  <a:pt x="35370" y="47800"/>
                </a:lnTo>
                <a:lnTo>
                  <a:pt x="35370" y="47820"/>
                </a:lnTo>
                <a:lnTo>
                  <a:pt x="35370" y="47830"/>
                </a:lnTo>
                <a:lnTo>
                  <a:pt x="35380" y="47830"/>
                </a:lnTo>
                <a:lnTo>
                  <a:pt x="35380" y="47870"/>
                </a:lnTo>
                <a:lnTo>
                  <a:pt x="35390" y="47910"/>
                </a:lnTo>
                <a:lnTo>
                  <a:pt x="35410" y="47960"/>
                </a:lnTo>
                <a:lnTo>
                  <a:pt x="35410" y="47990"/>
                </a:lnTo>
                <a:lnTo>
                  <a:pt x="35420" y="48010"/>
                </a:lnTo>
                <a:lnTo>
                  <a:pt x="35430" y="48040"/>
                </a:lnTo>
                <a:lnTo>
                  <a:pt x="35430" y="48050"/>
                </a:lnTo>
                <a:lnTo>
                  <a:pt x="35430" y="48070"/>
                </a:lnTo>
                <a:lnTo>
                  <a:pt x="35440" y="48120"/>
                </a:lnTo>
                <a:lnTo>
                  <a:pt x="35450" y="48120"/>
                </a:lnTo>
                <a:lnTo>
                  <a:pt x="35450" y="48130"/>
                </a:lnTo>
                <a:lnTo>
                  <a:pt x="35460" y="48170"/>
                </a:lnTo>
                <a:lnTo>
                  <a:pt x="35460" y="48180"/>
                </a:lnTo>
                <a:lnTo>
                  <a:pt x="35460" y="48190"/>
                </a:lnTo>
                <a:lnTo>
                  <a:pt x="35470" y="48210"/>
                </a:lnTo>
                <a:lnTo>
                  <a:pt x="35480" y="48230"/>
                </a:lnTo>
                <a:lnTo>
                  <a:pt x="35470" y="48240"/>
                </a:lnTo>
                <a:lnTo>
                  <a:pt x="35470" y="48250"/>
                </a:lnTo>
                <a:lnTo>
                  <a:pt x="35460" y="48280"/>
                </a:lnTo>
                <a:lnTo>
                  <a:pt x="35450" y="48320"/>
                </a:lnTo>
                <a:lnTo>
                  <a:pt x="35430" y="48350"/>
                </a:lnTo>
                <a:lnTo>
                  <a:pt x="35420" y="48380"/>
                </a:lnTo>
                <a:lnTo>
                  <a:pt x="35410" y="48400"/>
                </a:lnTo>
                <a:lnTo>
                  <a:pt x="35410" y="48410"/>
                </a:lnTo>
                <a:lnTo>
                  <a:pt x="35400" y="48410"/>
                </a:lnTo>
                <a:lnTo>
                  <a:pt x="35390" y="48430"/>
                </a:lnTo>
                <a:lnTo>
                  <a:pt x="35380" y="48460"/>
                </a:lnTo>
                <a:lnTo>
                  <a:pt x="35360" y="48500"/>
                </a:lnTo>
                <a:lnTo>
                  <a:pt x="35360" y="48510"/>
                </a:lnTo>
                <a:lnTo>
                  <a:pt x="35350" y="48540"/>
                </a:lnTo>
                <a:lnTo>
                  <a:pt x="35330" y="48590"/>
                </a:lnTo>
                <a:lnTo>
                  <a:pt x="35320" y="48610"/>
                </a:lnTo>
                <a:lnTo>
                  <a:pt x="35310" y="48620"/>
                </a:lnTo>
                <a:lnTo>
                  <a:pt x="35300" y="48640"/>
                </a:lnTo>
                <a:lnTo>
                  <a:pt x="35300" y="48650"/>
                </a:lnTo>
                <a:lnTo>
                  <a:pt x="35290" y="48660"/>
                </a:lnTo>
                <a:lnTo>
                  <a:pt x="35280" y="48700"/>
                </a:lnTo>
                <a:lnTo>
                  <a:pt x="35250" y="48750"/>
                </a:lnTo>
                <a:lnTo>
                  <a:pt x="35240" y="48780"/>
                </a:lnTo>
                <a:lnTo>
                  <a:pt x="35240" y="48790"/>
                </a:lnTo>
                <a:lnTo>
                  <a:pt x="35230" y="48800"/>
                </a:lnTo>
                <a:lnTo>
                  <a:pt x="35220" y="48820"/>
                </a:lnTo>
                <a:lnTo>
                  <a:pt x="35220" y="48830"/>
                </a:lnTo>
                <a:lnTo>
                  <a:pt x="35210" y="48850"/>
                </a:lnTo>
                <a:lnTo>
                  <a:pt x="35200" y="48860"/>
                </a:lnTo>
                <a:lnTo>
                  <a:pt x="35200" y="48870"/>
                </a:lnTo>
                <a:lnTo>
                  <a:pt x="35190" y="48890"/>
                </a:lnTo>
                <a:lnTo>
                  <a:pt x="35180" y="48900"/>
                </a:lnTo>
                <a:lnTo>
                  <a:pt x="35180" y="48920"/>
                </a:lnTo>
                <a:lnTo>
                  <a:pt x="35170" y="48930"/>
                </a:lnTo>
                <a:lnTo>
                  <a:pt x="35170" y="48940"/>
                </a:lnTo>
                <a:lnTo>
                  <a:pt x="35160" y="48960"/>
                </a:lnTo>
                <a:lnTo>
                  <a:pt x="35150" y="48970"/>
                </a:lnTo>
                <a:lnTo>
                  <a:pt x="35150" y="48980"/>
                </a:lnTo>
                <a:lnTo>
                  <a:pt x="35140" y="48990"/>
                </a:lnTo>
                <a:lnTo>
                  <a:pt x="35140" y="49000"/>
                </a:lnTo>
                <a:lnTo>
                  <a:pt x="35130" y="49020"/>
                </a:lnTo>
                <a:lnTo>
                  <a:pt x="35110" y="49060"/>
                </a:lnTo>
                <a:lnTo>
                  <a:pt x="35100" y="49080"/>
                </a:lnTo>
                <a:lnTo>
                  <a:pt x="35090" y="49100"/>
                </a:lnTo>
                <a:lnTo>
                  <a:pt x="35080" y="49110"/>
                </a:lnTo>
                <a:lnTo>
                  <a:pt x="35080" y="49130"/>
                </a:lnTo>
                <a:lnTo>
                  <a:pt x="35070" y="49140"/>
                </a:lnTo>
                <a:lnTo>
                  <a:pt x="35070" y="49150"/>
                </a:lnTo>
                <a:lnTo>
                  <a:pt x="35060" y="49160"/>
                </a:lnTo>
                <a:lnTo>
                  <a:pt x="35060" y="49180"/>
                </a:lnTo>
                <a:lnTo>
                  <a:pt x="35050" y="49180"/>
                </a:lnTo>
                <a:lnTo>
                  <a:pt x="35050" y="49190"/>
                </a:lnTo>
                <a:lnTo>
                  <a:pt x="35040" y="49220"/>
                </a:lnTo>
                <a:lnTo>
                  <a:pt x="35030" y="49240"/>
                </a:lnTo>
                <a:lnTo>
                  <a:pt x="35010" y="49270"/>
                </a:lnTo>
                <a:lnTo>
                  <a:pt x="35000" y="49290"/>
                </a:lnTo>
                <a:lnTo>
                  <a:pt x="34990" y="49320"/>
                </a:lnTo>
                <a:lnTo>
                  <a:pt x="34970" y="49360"/>
                </a:lnTo>
                <a:lnTo>
                  <a:pt x="34960" y="49380"/>
                </a:lnTo>
                <a:lnTo>
                  <a:pt x="34960" y="49390"/>
                </a:lnTo>
                <a:lnTo>
                  <a:pt x="34950" y="49400"/>
                </a:lnTo>
                <a:lnTo>
                  <a:pt x="34950" y="49410"/>
                </a:lnTo>
                <a:lnTo>
                  <a:pt x="34950" y="49420"/>
                </a:lnTo>
                <a:lnTo>
                  <a:pt x="34940" y="49440"/>
                </a:lnTo>
                <a:lnTo>
                  <a:pt x="34930" y="49450"/>
                </a:lnTo>
                <a:lnTo>
                  <a:pt x="34920" y="49470"/>
                </a:lnTo>
                <a:lnTo>
                  <a:pt x="34910" y="49500"/>
                </a:lnTo>
                <a:lnTo>
                  <a:pt x="34910" y="49510"/>
                </a:lnTo>
                <a:lnTo>
                  <a:pt x="34900" y="49520"/>
                </a:lnTo>
                <a:lnTo>
                  <a:pt x="34890" y="49530"/>
                </a:lnTo>
                <a:lnTo>
                  <a:pt x="34890" y="49560"/>
                </a:lnTo>
                <a:lnTo>
                  <a:pt x="34890" y="49610"/>
                </a:lnTo>
                <a:lnTo>
                  <a:pt x="34880" y="49660"/>
                </a:lnTo>
                <a:lnTo>
                  <a:pt x="34880" y="49700"/>
                </a:lnTo>
                <a:lnTo>
                  <a:pt x="34880" y="49740"/>
                </a:lnTo>
                <a:lnTo>
                  <a:pt x="34900" y="49760"/>
                </a:lnTo>
                <a:lnTo>
                  <a:pt x="34930" y="49770"/>
                </a:lnTo>
                <a:lnTo>
                  <a:pt x="34930" y="49780"/>
                </a:lnTo>
                <a:lnTo>
                  <a:pt x="34960" y="49790"/>
                </a:lnTo>
                <a:lnTo>
                  <a:pt x="34980" y="49810"/>
                </a:lnTo>
                <a:lnTo>
                  <a:pt x="35010" y="49830"/>
                </a:lnTo>
                <a:lnTo>
                  <a:pt x="35040" y="49840"/>
                </a:lnTo>
                <a:lnTo>
                  <a:pt x="35070" y="49860"/>
                </a:lnTo>
                <a:lnTo>
                  <a:pt x="35080" y="49870"/>
                </a:lnTo>
                <a:lnTo>
                  <a:pt x="35090" y="49880"/>
                </a:lnTo>
                <a:lnTo>
                  <a:pt x="35110" y="49890"/>
                </a:lnTo>
                <a:lnTo>
                  <a:pt x="35120" y="49900"/>
                </a:lnTo>
                <a:lnTo>
                  <a:pt x="35130" y="49910"/>
                </a:lnTo>
                <a:lnTo>
                  <a:pt x="35150" y="49930"/>
                </a:lnTo>
                <a:lnTo>
                  <a:pt x="35150" y="49940"/>
                </a:lnTo>
                <a:lnTo>
                  <a:pt x="35160" y="49940"/>
                </a:lnTo>
                <a:lnTo>
                  <a:pt x="35160" y="49950"/>
                </a:lnTo>
                <a:lnTo>
                  <a:pt x="35160" y="49960"/>
                </a:lnTo>
                <a:lnTo>
                  <a:pt x="35160" y="49970"/>
                </a:lnTo>
                <a:lnTo>
                  <a:pt x="35160" y="49980"/>
                </a:lnTo>
                <a:lnTo>
                  <a:pt x="35170" y="49990"/>
                </a:lnTo>
                <a:lnTo>
                  <a:pt x="35170" y="50000"/>
                </a:lnTo>
                <a:lnTo>
                  <a:pt x="35170" y="50010"/>
                </a:lnTo>
                <a:lnTo>
                  <a:pt x="35170" y="50020"/>
                </a:lnTo>
                <a:lnTo>
                  <a:pt x="35170" y="50030"/>
                </a:lnTo>
                <a:lnTo>
                  <a:pt x="35170" y="50040"/>
                </a:lnTo>
                <a:lnTo>
                  <a:pt x="35170" y="50050"/>
                </a:lnTo>
                <a:lnTo>
                  <a:pt x="35170" y="50060"/>
                </a:lnTo>
                <a:lnTo>
                  <a:pt x="35170" y="50070"/>
                </a:lnTo>
                <a:lnTo>
                  <a:pt x="35170" y="50090"/>
                </a:lnTo>
                <a:lnTo>
                  <a:pt x="35170" y="50100"/>
                </a:lnTo>
                <a:lnTo>
                  <a:pt x="35170" y="50110"/>
                </a:lnTo>
                <a:lnTo>
                  <a:pt x="35170" y="50120"/>
                </a:lnTo>
                <a:lnTo>
                  <a:pt x="35170" y="50130"/>
                </a:lnTo>
                <a:lnTo>
                  <a:pt x="35170" y="50140"/>
                </a:lnTo>
                <a:lnTo>
                  <a:pt x="35170" y="50150"/>
                </a:lnTo>
                <a:lnTo>
                  <a:pt x="35170" y="50160"/>
                </a:lnTo>
                <a:lnTo>
                  <a:pt x="35170" y="50170"/>
                </a:lnTo>
                <a:lnTo>
                  <a:pt x="35170" y="50180"/>
                </a:lnTo>
                <a:lnTo>
                  <a:pt x="35170" y="50190"/>
                </a:lnTo>
                <a:lnTo>
                  <a:pt x="35170" y="50200"/>
                </a:lnTo>
                <a:lnTo>
                  <a:pt x="35170" y="50210"/>
                </a:lnTo>
                <a:lnTo>
                  <a:pt x="35170" y="50220"/>
                </a:lnTo>
                <a:lnTo>
                  <a:pt x="35170" y="50230"/>
                </a:lnTo>
                <a:lnTo>
                  <a:pt x="35180" y="50240"/>
                </a:lnTo>
                <a:lnTo>
                  <a:pt x="35170" y="50260"/>
                </a:lnTo>
                <a:lnTo>
                  <a:pt x="35160" y="50260"/>
                </a:lnTo>
                <a:lnTo>
                  <a:pt x="35150" y="50260"/>
                </a:lnTo>
                <a:lnTo>
                  <a:pt x="35140" y="50270"/>
                </a:lnTo>
                <a:lnTo>
                  <a:pt x="35140" y="50280"/>
                </a:lnTo>
                <a:lnTo>
                  <a:pt x="35130" y="50280"/>
                </a:lnTo>
                <a:lnTo>
                  <a:pt x="35130" y="50290"/>
                </a:lnTo>
                <a:lnTo>
                  <a:pt x="35120" y="50300"/>
                </a:lnTo>
                <a:lnTo>
                  <a:pt x="35110" y="50310"/>
                </a:lnTo>
                <a:lnTo>
                  <a:pt x="35100" y="50320"/>
                </a:lnTo>
                <a:lnTo>
                  <a:pt x="35090" y="50330"/>
                </a:lnTo>
                <a:lnTo>
                  <a:pt x="35080" y="50340"/>
                </a:lnTo>
                <a:lnTo>
                  <a:pt x="35070" y="50350"/>
                </a:lnTo>
                <a:lnTo>
                  <a:pt x="35050" y="50360"/>
                </a:lnTo>
                <a:lnTo>
                  <a:pt x="35040" y="50360"/>
                </a:lnTo>
                <a:lnTo>
                  <a:pt x="35060" y="50240"/>
                </a:lnTo>
                <a:lnTo>
                  <a:pt x="34910" y="50310"/>
                </a:lnTo>
                <a:lnTo>
                  <a:pt x="34900" y="50320"/>
                </a:lnTo>
                <a:lnTo>
                  <a:pt x="34900" y="50330"/>
                </a:lnTo>
                <a:lnTo>
                  <a:pt x="34890" y="50330"/>
                </a:lnTo>
                <a:lnTo>
                  <a:pt x="34890" y="50340"/>
                </a:lnTo>
                <a:lnTo>
                  <a:pt x="34890" y="50350"/>
                </a:lnTo>
                <a:lnTo>
                  <a:pt x="34890" y="50360"/>
                </a:lnTo>
                <a:lnTo>
                  <a:pt x="34880" y="50360"/>
                </a:lnTo>
                <a:lnTo>
                  <a:pt x="34880" y="50370"/>
                </a:lnTo>
                <a:lnTo>
                  <a:pt x="34880" y="50380"/>
                </a:lnTo>
                <a:lnTo>
                  <a:pt x="34870" y="50390"/>
                </a:lnTo>
                <a:lnTo>
                  <a:pt x="34870" y="50400"/>
                </a:lnTo>
                <a:lnTo>
                  <a:pt x="34870" y="50420"/>
                </a:lnTo>
                <a:lnTo>
                  <a:pt x="34860" y="50430"/>
                </a:lnTo>
                <a:lnTo>
                  <a:pt x="34890" y="50450"/>
                </a:lnTo>
                <a:lnTo>
                  <a:pt x="34910" y="50460"/>
                </a:lnTo>
                <a:lnTo>
                  <a:pt x="34920" y="50470"/>
                </a:lnTo>
                <a:lnTo>
                  <a:pt x="34990" y="50490"/>
                </a:lnTo>
                <a:lnTo>
                  <a:pt x="35010" y="50520"/>
                </a:lnTo>
                <a:lnTo>
                  <a:pt x="35030" y="50560"/>
                </a:lnTo>
                <a:lnTo>
                  <a:pt x="35060" y="50600"/>
                </a:lnTo>
                <a:lnTo>
                  <a:pt x="35080" y="50630"/>
                </a:lnTo>
                <a:lnTo>
                  <a:pt x="35080" y="50640"/>
                </a:lnTo>
                <a:lnTo>
                  <a:pt x="35090" y="50650"/>
                </a:lnTo>
                <a:lnTo>
                  <a:pt x="35100" y="50660"/>
                </a:lnTo>
                <a:lnTo>
                  <a:pt x="35130" y="50680"/>
                </a:lnTo>
                <a:lnTo>
                  <a:pt x="35150" y="50700"/>
                </a:lnTo>
                <a:lnTo>
                  <a:pt x="35160" y="50700"/>
                </a:lnTo>
                <a:lnTo>
                  <a:pt x="35170" y="50710"/>
                </a:lnTo>
                <a:lnTo>
                  <a:pt x="35170" y="50730"/>
                </a:lnTo>
                <a:lnTo>
                  <a:pt x="35180" y="50740"/>
                </a:lnTo>
                <a:lnTo>
                  <a:pt x="35180" y="50750"/>
                </a:lnTo>
                <a:lnTo>
                  <a:pt x="35190" y="50770"/>
                </a:lnTo>
                <a:lnTo>
                  <a:pt x="35200" y="50790"/>
                </a:lnTo>
                <a:lnTo>
                  <a:pt x="35210" y="50820"/>
                </a:lnTo>
                <a:lnTo>
                  <a:pt x="35210" y="50830"/>
                </a:lnTo>
                <a:lnTo>
                  <a:pt x="35220" y="50830"/>
                </a:lnTo>
                <a:lnTo>
                  <a:pt x="35250" y="50840"/>
                </a:lnTo>
                <a:lnTo>
                  <a:pt x="35300" y="50850"/>
                </a:lnTo>
                <a:lnTo>
                  <a:pt x="35310" y="50850"/>
                </a:lnTo>
                <a:lnTo>
                  <a:pt x="35350" y="50860"/>
                </a:lnTo>
                <a:lnTo>
                  <a:pt x="35360" y="50900"/>
                </a:lnTo>
                <a:lnTo>
                  <a:pt x="35360" y="50910"/>
                </a:lnTo>
                <a:lnTo>
                  <a:pt x="35360" y="50920"/>
                </a:lnTo>
                <a:lnTo>
                  <a:pt x="35360" y="50950"/>
                </a:lnTo>
                <a:lnTo>
                  <a:pt x="35350" y="50980"/>
                </a:lnTo>
                <a:lnTo>
                  <a:pt x="35340" y="51010"/>
                </a:lnTo>
                <a:lnTo>
                  <a:pt x="35390" y="51030"/>
                </a:lnTo>
                <a:lnTo>
                  <a:pt x="35450" y="51040"/>
                </a:lnTo>
                <a:lnTo>
                  <a:pt x="35460" y="51050"/>
                </a:lnTo>
                <a:lnTo>
                  <a:pt x="35460" y="51060"/>
                </a:lnTo>
                <a:lnTo>
                  <a:pt x="35470" y="51080"/>
                </a:lnTo>
                <a:lnTo>
                  <a:pt x="35470" y="51090"/>
                </a:lnTo>
                <a:lnTo>
                  <a:pt x="35470" y="51100"/>
                </a:lnTo>
                <a:lnTo>
                  <a:pt x="35480" y="51110"/>
                </a:lnTo>
                <a:lnTo>
                  <a:pt x="35480" y="51120"/>
                </a:lnTo>
                <a:lnTo>
                  <a:pt x="35480" y="51130"/>
                </a:lnTo>
                <a:lnTo>
                  <a:pt x="35490" y="51140"/>
                </a:lnTo>
                <a:lnTo>
                  <a:pt x="35490" y="51160"/>
                </a:lnTo>
                <a:lnTo>
                  <a:pt x="35490" y="51170"/>
                </a:lnTo>
                <a:lnTo>
                  <a:pt x="35490" y="51180"/>
                </a:lnTo>
                <a:lnTo>
                  <a:pt x="35500" y="51190"/>
                </a:lnTo>
                <a:lnTo>
                  <a:pt x="35500" y="51200"/>
                </a:lnTo>
                <a:lnTo>
                  <a:pt x="35490" y="51210"/>
                </a:lnTo>
                <a:lnTo>
                  <a:pt x="35490" y="51220"/>
                </a:lnTo>
                <a:lnTo>
                  <a:pt x="35490" y="51230"/>
                </a:lnTo>
                <a:lnTo>
                  <a:pt x="35490" y="51240"/>
                </a:lnTo>
                <a:lnTo>
                  <a:pt x="35490" y="51250"/>
                </a:lnTo>
                <a:lnTo>
                  <a:pt x="35490" y="51260"/>
                </a:lnTo>
                <a:lnTo>
                  <a:pt x="35490" y="51270"/>
                </a:lnTo>
                <a:lnTo>
                  <a:pt x="35490" y="51280"/>
                </a:lnTo>
                <a:lnTo>
                  <a:pt x="35480" y="51290"/>
                </a:lnTo>
                <a:lnTo>
                  <a:pt x="35480" y="51300"/>
                </a:lnTo>
                <a:lnTo>
                  <a:pt x="35470" y="51310"/>
                </a:lnTo>
                <a:lnTo>
                  <a:pt x="35470" y="51320"/>
                </a:lnTo>
                <a:lnTo>
                  <a:pt x="35470" y="51330"/>
                </a:lnTo>
                <a:lnTo>
                  <a:pt x="35460" y="51340"/>
                </a:lnTo>
                <a:lnTo>
                  <a:pt x="35460" y="51350"/>
                </a:lnTo>
                <a:lnTo>
                  <a:pt x="35460" y="51360"/>
                </a:lnTo>
                <a:lnTo>
                  <a:pt x="35460" y="51370"/>
                </a:lnTo>
                <a:lnTo>
                  <a:pt x="35450" y="51380"/>
                </a:lnTo>
                <a:lnTo>
                  <a:pt x="35450" y="51390"/>
                </a:lnTo>
                <a:lnTo>
                  <a:pt x="35460" y="51400"/>
                </a:lnTo>
                <a:lnTo>
                  <a:pt x="35450" y="51420"/>
                </a:lnTo>
                <a:lnTo>
                  <a:pt x="35440" y="51430"/>
                </a:lnTo>
                <a:lnTo>
                  <a:pt x="35430" y="51440"/>
                </a:lnTo>
                <a:lnTo>
                  <a:pt x="35430" y="51450"/>
                </a:lnTo>
                <a:lnTo>
                  <a:pt x="35430" y="51460"/>
                </a:lnTo>
                <a:lnTo>
                  <a:pt x="35420" y="51460"/>
                </a:lnTo>
                <a:lnTo>
                  <a:pt x="35410" y="51470"/>
                </a:lnTo>
                <a:lnTo>
                  <a:pt x="35400" y="51480"/>
                </a:lnTo>
                <a:lnTo>
                  <a:pt x="35400" y="51490"/>
                </a:lnTo>
                <a:lnTo>
                  <a:pt x="35390" y="51490"/>
                </a:lnTo>
                <a:lnTo>
                  <a:pt x="35390" y="51500"/>
                </a:lnTo>
                <a:lnTo>
                  <a:pt x="35380" y="51500"/>
                </a:lnTo>
                <a:lnTo>
                  <a:pt x="35370" y="51510"/>
                </a:lnTo>
                <a:lnTo>
                  <a:pt x="35360" y="51520"/>
                </a:lnTo>
                <a:lnTo>
                  <a:pt x="35340" y="51520"/>
                </a:lnTo>
                <a:lnTo>
                  <a:pt x="35340" y="51530"/>
                </a:lnTo>
                <a:lnTo>
                  <a:pt x="35330" y="51530"/>
                </a:lnTo>
                <a:lnTo>
                  <a:pt x="35320" y="51540"/>
                </a:lnTo>
                <a:lnTo>
                  <a:pt x="35310" y="51550"/>
                </a:lnTo>
                <a:lnTo>
                  <a:pt x="35300" y="51560"/>
                </a:lnTo>
                <a:lnTo>
                  <a:pt x="35290" y="51560"/>
                </a:lnTo>
                <a:lnTo>
                  <a:pt x="35280" y="51570"/>
                </a:lnTo>
                <a:lnTo>
                  <a:pt x="35270" y="51570"/>
                </a:lnTo>
                <a:lnTo>
                  <a:pt x="35270" y="51580"/>
                </a:lnTo>
                <a:lnTo>
                  <a:pt x="35260" y="51590"/>
                </a:lnTo>
                <a:lnTo>
                  <a:pt x="35250" y="51590"/>
                </a:lnTo>
                <a:lnTo>
                  <a:pt x="35240" y="51590"/>
                </a:lnTo>
                <a:lnTo>
                  <a:pt x="35230" y="51600"/>
                </a:lnTo>
                <a:lnTo>
                  <a:pt x="35230" y="51610"/>
                </a:lnTo>
                <a:lnTo>
                  <a:pt x="35220" y="51620"/>
                </a:lnTo>
                <a:lnTo>
                  <a:pt x="35220" y="51640"/>
                </a:lnTo>
                <a:lnTo>
                  <a:pt x="35200" y="51650"/>
                </a:lnTo>
                <a:lnTo>
                  <a:pt x="35190" y="51650"/>
                </a:lnTo>
                <a:lnTo>
                  <a:pt x="35180" y="51660"/>
                </a:lnTo>
                <a:lnTo>
                  <a:pt x="35170" y="51660"/>
                </a:lnTo>
                <a:lnTo>
                  <a:pt x="35170" y="51670"/>
                </a:lnTo>
                <a:lnTo>
                  <a:pt x="35150" y="51670"/>
                </a:lnTo>
                <a:lnTo>
                  <a:pt x="35140" y="51670"/>
                </a:lnTo>
                <a:lnTo>
                  <a:pt x="35130" y="51670"/>
                </a:lnTo>
                <a:lnTo>
                  <a:pt x="35120" y="51670"/>
                </a:lnTo>
                <a:lnTo>
                  <a:pt x="35100" y="51650"/>
                </a:lnTo>
                <a:lnTo>
                  <a:pt x="35090" y="51630"/>
                </a:lnTo>
                <a:lnTo>
                  <a:pt x="35050" y="51580"/>
                </a:lnTo>
                <a:lnTo>
                  <a:pt x="35020" y="51530"/>
                </a:lnTo>
                <a:lnTo>
                  <a:pt x="35000" y="51500"/>
                </a:lnTo>
                <a:lnTo>
                  <a:pt x="34980" y="51470"/>
                </a:lnTo>
                <a:lnTo>
                  <a:pt x="34950" y="51430"/>
                </a:lnTo>
                <a:lnTo>
                  <a:pt x="34910" y="51400"/>
                </a:lnTo>
                <a:lnTo>
                  <a:pt x="34890" y="51380"/>
                </a:lnTo>
                <a:lnTo>
                  <a:pt x="34850" y="51360"/>
                </a:lnTo>
                <a:lnTo>
                  <a:pt x="34820" y="51330"/>
                </a:lnTo>
                <a:lnTo>
                  <a:pt x="34770" y="51290"/>
                </a:lnTo>
                <a:lnTo>
                  <a:pt x="34730" y="51260"/>
                </a:lnTo>
                <a:lnTo>
                  <a:pt x="34710" y="51250"/>
                </a:lnTo>
                <a:lnTo>
                  <a:pt x="34680" y="51220"/>
                </a:lnTo>
                <a:lnTo>
                  <a:pt x="34640" y="51210"/>
                </a:lnTo>
                <a:lnTo>
                  <a:pt x="34600" y="51220"/>
                </a:lnTo>
                <a:lnTo>
                  <a:pt x="34580" y="51220"/>
                </a:lnTo>
                <a:lnTo>
                  <a:pt x="34550" y="51230"/>
                </a:lnTo>
                <a:lnTo>
                  <a:pt x="34500" y="51240"/>
                </a:lnTo>
                <a:lnTo>
                  <a:pt x="34480" y="51250"/>
                </a:lnTo>
                <a:lnTo>
                  <a:pt x="34450" y="51260"/>
                </a:lnTo>
                <a:lnTo>
                  <a:pt x="34460" y="51280"/>
                </a:lnTo>
                <a:lnTo>
                  <a:pt x="34470" y="51290"/>
                </a:lnTo>
                <a:lnTo>
                  <a:pt x="34500" y="51310"/>
                </a:lnTo>
                <a:lnTo>
                  <a:pt x="34520" y="51330"/>
                </a:lnTo>
                <a:lnTo>
                  <a:pt x="34550" y="51330"/>
                </a:lnTo>
                <a:lnTo>
                  <a:pt x="34580" y="51340"/>
                </a:lnTo>
                <a:lnTo>
                  <a:pt x="34600" y="51360"/>
                </a:lnTo>
                <a:lnTo>
                  <a:pt x="34610" y="51390"/>
                </a:lnTo>
                <a:lnTo>
                  <a:pt x="34620" y="51430"/>
                </a:lnTo>
                <a:lnTo>
                  <a:pt x="34620" y="51460"/>
                </a:lnTo>
                <a:lnTo>
                  <a:pt x="34620" y="51480"/>
                </a:lnTo>
                <a:lnTo>
                  <a:pt x="34620" y="51510"/>
                </a:lnTo>
                <a:lnTo>
                  <a:pt x="34580" y="51530"/>
                </a:lnTo>
                <a:lnTo>
                  <a:pt x="34530" y="51550"/>
                </a:lnTo>
                <a:lnTo>
                  <a:pt x="34450" y="51570"/>
                </a:lnTo>
                <a:lnTo>
                  <a:pt x="34390" y="51580"/>
                </a:lnTo>
                <a:lnTo>
                  <a:pt x="34310" y="51610"/>
                </a:lnTo>
                <a:lnTo>
                  <a:pt x="34230" y="51630"/>
                </a:lnTo>
                <a:lnTo>
                  <a:pt x="34160" y="51650"/>
                </a:lnTo>
                <a:lnTo>
                  <a:pt x="34160" y="51680"/>
                </a:lnTo>
                <a:lnTo>
                  <a:pt x="34150" y="51740"/>
                </a:lnTo>
                <a:lnTo>
                  <a:pt x="34140" y="51790"/>
                </a:lnTo>
                <a:lnTo>
                  <a:pt x="34140" y="51830"/>
                </a:lnTo>
                <a:lnTo>
                  <a:pt x="34130" y="51880"/>
                </a:lnTo>
                <a:lnTo>
                  <a:pt x="34120" y="51930"/>
                </a:lnTo>
                <a:lnTo>
                  <a:pt x="34120" y="51960"/>
                </a:lnTo>
                <a:lnTo>
                  <a:pt x="34120" y="51990"/>
                </a:lnTo>
                <a:lnTo>
                  <a:pt x="34110" y="52020"/>
                </a:lnTo>
                <a:lnTo>
                  <a:pt x="34110" y="52030"/>
                </a:lnTo>
                <a:lnTo>
                  <a:pt x="34100" y="52080"/>
                </a:lnTo>
                <a:lnTo>
                  <a:pt x="34100" y="52140"/>
                </a:lnTo>
                <a:lnTo>
                  <a:pt x="34090" y="52180"/>
                </a:lnTo>
                <a:lnTo>
                  <a:pt x="34060" y="52250"/>
                </a:lnTo>
                <a:lnTo>
                  <a:pt x="34050" y="52280"/>
                </a:lnTo>
                <a:lnTo>
                  <a:pt x="34050" y="52290"/>
                </a:lnTo>
                <a:lnTo>
                  <a:pt x="34050" y="52300"/>
                </a:lnTo>
                <a:lnTo>
                  <a:pt x="34040" y="52340"/>
                </a:lnTo>
                <a:lnTo>
                  <a:pt x="34030" y="52390"/>
                </a:lnTo>
                <a:lnTo>
                  <a:pt x="34030" y="52440"/>
                </a:lnTo>
                <a:lnTo>
                  <a:pt x="34020" y="52490"/>
                </a:lnTo>
                <a:lnTo>
                  <a:pt x="34000" y="52540"/>
                </a:lnTo>
                <a:lnTo>
                  <a:pt x="34000" y="52600"/>
                </a:lnTo>
                <a:lnTo>
                  <a:pt x="34000" y="52650"/>
                </a:lnTo>
                <a:lnTo>
                  <a:pt x="33990" y="52690"/>
                </a:lnTo>
                <a:lnTo>
                  <a:pt x="33990" y="52740"/>
                </a:lnTo>
                <a:lnTo>
                  <a:pt x="33980" y="52780"/>
                </a:lnTo>
                <a:lnTo>
                  <a:pt x="33910" y="52780"/>
                </a:lnTo>
                <a:lnTo>
                  <a:pt x="33840" y="52770"/>
                </a:lnTo>
                <a:lnTo>
                  <a:pt x="33790" y="52770"/>
                </a:lnTo>
                <a:lnTo>
                  <a:pt x="33790" y="52820"/>
                </a:lnTo>
                <a:lnTo>
                  <a:pt x="33800" y="52860"/>
                </a:lnTo>
                <a:lnTo>
                  <a:pt x="33800" y="52890"/>
                </a:lnTo>
                <a:lnTo>
                  <a:pt x="33810" y="52930"/>
                </a:lnTo>
                <a:lnTo>
                  <a:pt x="33810" y="52960"/>
                </a:lnTo>
                <a:lnTo>
                  <a:pt x="33820" y="53000"/>
                </a:lnTo>
                <a:lnTo>
                  <a:pt x="33820" y="53010"/>
                </a:lnTo>
                <a:lnTo>
                  <a:pt x="33830" y="53060"/>
                </a:lnTo>
                <a:lnTo>
                  <a:pt x="33830" y="53110"/>
                </a:lnTo>
                <a:lnTo>
                  <a:pt x="33840" y="53170"/>
                </a:lnTo>
                <a:lnTo>
                  <a:pt x="33840" y="53220"/>
                </a:lnTo>
                <a:lnTo>
                  <a:pt x="33850" y="53270"/>
                </a:lnTo>
                <a:lnTo>
                  <a:pt x="33810" y="53300"/>
                </a:lnTo>
                <a:lnTo>
                  <a:pt x="33760" y="53350"/>
                </a:lnTo>
                <a:lnTo>
                  <a:pt x="33710" y="53390"/>
                </a:lnTo>
                <a:lnTo>
                  <a:pt x="33670" y="53420"/>
                </a:lnTo>
                <a:lnTo>
                  <a:pt x="33620" y="53400"/>
                </a:lnTo>
                <a:lnTo>
                  <a:pt x="33560" y="53380"/>
                </a:lnTo>
                <a:lnTo>
                  <a:pt x="33550" y="53380"/>
                </a:lnTo>
                <a:lnTo>
                  <a:pt x="33530" y="53370"/>
                </a:lnTo>
                <a:lnTo>
                  <a:pt x="33470" y="53350"/>
                </a:lnTo>
                <a:lnTo>
                  <a:pt x="33390" y="53310"/>
                </a:lnTo>
                <a:lnTo>
                  <a:pt x="33360" y="53300"/>
                </a:lnTo>
                <a:lnTo>
                  <a:pt x="33330" y="53290"/>
                </a:lnTo>
                <a:lnTo>
                  <a:pt x="33310" y="53280"/>
                </a:lnTo>
                <a:lnTo>
                  <a:pt x="33300" y="53260"/>
                </a:lnTo>
                <a:lnTo>
                  <a:pt x="33290" y="53250"/>
                </a:lnTo>
                <a:lnTo>
                  <a:pt x="33280" y="53240"/>
                </a:lnTo>
                <a:lnTo>
                  <a:pt x="33250" y="53200"/>
                </a:lnTo>
                <a:lnTo>
                  <a:pt x="33230" y="53180"/>
                </a:lnTo>
                <a:lnTo>
                  <a:pt x="33210" y="53140"/>
                </a:lnTo>
                <a:lnTo>
                  <a:pt x="33160" y="53130"/>
                </a:lnTo>
                <a:lnTo>
                  <a:pt x="33100" y="53110"/>
                </a:lnTo>
                <a:lnTo>
                  <a:pt x="33060" y="53100"/>
                </a:lnTo>
                <a:lnTo>
                  <a:pt x="33040" y="53090"/>
                </a:lnTo>
                <a:lnTo>
                  <a:pt x="33000" y="53080"/>
                </a:lnTo>
                <a:lnTo>
                  <a:pt x="32940" y="53060"/>
                </a:lnTo>
                <a:lnTo>
                  <a:pt x="32900" y="53040"/>
                </a:lnTo>
                <a:lnTo>
                  <a:pt x="32880" y="53000"/>
                </a:lnTo>
                <a:lnTo>
                  <a:pt x="32870" y="52960"/>
                </a:lnTo>
                <a:lnTo>
                  <a:pt x="32870" y="52940"/>
                </a:lnTo>
                <a:lnTo>
                  <a:pt x="32860" y="52910"/>
                </a:lnTo>
                <a:lnTo>
                  <a:pt x="32860" y="52900"/>
                </a:lnTo>
                <a:lnTo>
                  <a:pt x="32850" y="52860"/>
                </a:lnTo>
                <a:lnTo>
                  <a:pt x="32840" y="52820"/>
                </a:lnTo>
                <a:lnTo>
                  <a:pt x="32830" y="52790"/>
                </a:lnTo>
                <a:lnTo>
                  <a:pt x="32810" y="52780"/>
                </a:lnTo>
                <a:lnTo>
                  <a:pt x="32740" y="52780"/>
                </a:lnTo>
                <a:lnTo>
                  <a:pt x="32680" y="52790"/>
                </a:lnTo>
                <a:lnTo>
                  <a:pt x="32600" y="52800"/>
                </a:lnTo>
                <a:lnTo>
                  <a:pt x="32520" y="52800"/>
                </a:lnTo>
                <a:lnTo>
                  <a:pt x="32510" y="52770"/>
                </a:lnTo>
                <a:lnTo>
                  <a:pt x="32500" y="52730"/>
                </a:lnTo>
                <a:lnTo>
                  <a:pt x="32520" y="52700"/>
                </a:lnTo>
                <a:lnTo>
                  <a:pt x="32510" y="52660"/>
                </a:lnTo>
                <a:lnTo>
                  <a:pt x="32510" y="52640"/>
                </a:lnTo>
                <a:lnTo>
                  <a:pt x="32520" y="52610"/>
                </a:lnTo>
                <a:lnTo>
                  <a:pt x="32500" y="52600"/>
                </a:lnTo>
                <a:lnTo>
                  <a:pt x="32490" y="52580"/>
                </a:lnTo>
                <a:lnTo>
                  <a:pt x="32480" y="52560"/>
                </a:lnTo>
                <a:lnTo>
                  <a:pt x="32480" y="52530"/>
                </a:lnTo>
                <a:lnTo>
                  <a:pt x="32450" y="52520"/>
                </a:lnTo>
                <a:lnTo>
                  <a:pt x="32440" y="52500"/>
                </a:lnTo>
                <a:lnTo>
                  <a:pt x="32430" y="52490"/>
                </a:lnTo>
                <a:lnTo>
                  <a:pt x="32380" y="52490"/>
                </a:lnTo>
                <a:lnTo>
                  <a:pt x="32300" y="52450"/>
                </a:lnTo>
                <a:lnTo>
                  <a:pt x="32270" y="52510"/>
                </a:lnTo>
                <a:lnTo>
                  <a:pt x="32250" y="52570"/>
                </a:lnTo>
                <a:lnTo>
                  <a:pt x="32230" y="52630"/>
                </a:lnTo>
                <a:lnTo>
                  <a:pt x="32200" y="52690"/>
                </a:lnTo>
                <a:lnTo>
                  <a:pt x="32200" y="52700"/>
                </a:lnTo>
                <a:lnTo>
                  <a:pt x="32250" y="52750"/>
                </a:lnTo>
                <a:lnTo>
                  <a:pt x="32280" y="52770"/>
                </a:lnTo>
                <a:lnTo>
                  <a:pt x="32310" y="52810"/>
                </a:lnTo>
                <a:lnTo>
                  <a:pt x="32360" y="52860"/>
                </a:lnTo>
                <a:lnTo>
                  <a:pt x="32410" y="52920"/>
                </a:lnTo>
                <a:lnTo>
                  <a:pt x="32460" y="52990"/>
                </a:lnTo>
                <a:lnTo>
                  <a:pt x="32510" y="53040"/>
                </a:lnTo>
                <a:lnTo>
                  <a:pt x="32580" y="53100"/>
                </a:lnTo>
                <a:lnTo>
                  <a:pt x="32600" y="53110"/>
                </a:lnTo>
                <a:lnTo>
                  <a:pt x="32610" y="53120"/>
                </a:lnTo>
                <a:lnTo>
                  <a:pt x="32620" y="53140"/>
                </a:lnTo>
                <a:lnTo>
                  <a:pt x="32620" y="53150"/>
                </a:lnTo>
                <a:lnTo>
                  <a:pt x="32630" y="53170"/>
                </a:lnTo>
                <a:lnTo>
                  <a:pt x="32630" y="53180"/>
                </a:lnTo>
                <a:lnTo>
                  <a:pt x="32630" y="53200"/>
                </a:lnTo>
                <a:lnTo>
                  <a:pt x="32630" y="53210"/>
                </a:lnTo>
                <a:lnTo>
                  <a:pt x="32630" y="53220"/>
                </a:lnTo>
                <a:lnTo>
                  <a:pt x="32630" y="53240"/>
                </a:lnTo>
                <a:lnTo>
                  <a:pt x="32620" y="53250"/>
                </a:lnTo>
                <a:lnTo>
                  <a:pt x="32610" y="53280"/>
                </a:lnTo>
                <a:lnTo>
                  <a:pt x="32590" y="53310"/>
                </a:lnTo>
                <a:lnTo>
                  <a:pt x="32590" y="53350"/>
                </a:lnTo>
                <a:lnTo>
                  <a:pt x="32580" y="53390"/>
                </a:lnTo>
                <a:lnTo>
                  <a:pt x="32570" y="53420"/>
                </a:lnTo>
                <a:lnTo>
                  <a:pt x="32560" y="53440"/>
                </a:lnTo>
                <a:lnTo>
                  <a:pt x="32540" y="53470"/>
                </a:lnTo>
                <a:lnTo>
                  <a:pt x="32520" y="53500"/>
                </a:lnTo>
                <a:lnTo>
                  <a:pt x="32500" y="53530"/>
                </a:lnTo>
                <a:lnTo>
                  <a:pt x="32480" y="53540"/>
                </a:lnTo>
                <a:lnTo>
                  <a:pt x="32480" y="53570"/>
                </a:lnTo>
                <a:lnTo>
                  <a:pt x="32480" y="53580"/>
                </a:lnTo>
                <a:lnTo>
                  <a:pt x="32470" y="53600"/>
                </a:lnTo>
                <a:lnTo>
                  <a:pt x="32460" y="53610"/>
                </a:lnTo>
                <a:lnTo>
                  <a:pt x="32440" y="53630"/>
                </a:lnTo>
                <a:lnTo>
                  <a:pt x="32430" y="53640"/>
                </a:lnTo>
                <a:lnTo>
                  <a:pt x="32430" y="53650"/>
                </a:lnTo>
                <a:lnTo>
                  <a:pt x="32420" y="53660"/>
                </a:lnTo>
                <a:lnTo>
                  <a:pt x="32410" y="53680"/>
                </a:lnTo>
                <a:lnTo>
                  <a:pt x="32410" y="53700"/>
                </a:lnTo>
                <a:lnTo>
                  <a:pt x="32390" y="53720"/>
                </a:lnTo>
                <a:lnTo>
                  <a:pt x="32380" y="53750"/>
                </a:lnTo>
                <a:lnTo>
                  <a:pt x="32360" y="53790"/>
                </a:lnTo>
                <a:lnTo>
                  <a:pt x="32330" y="53810"/>
                </a:lnTo>
                <a:lnTo>
                  <a:pt x="32290" y="53830"/>
                </a:lnTo>
                <a:lnTo>
                  <a:pt x="32270" y="53860"/>
                </a:lnTo>
                <a:lnTo>
                  <a:pt x="32270" y="53880"/>
                </a:lnTo>
                <a:lnTo>
                  <a:pt x="32260" y="53900"/>
                </a:lnTo>
                <a:lnTo>
                  <a:pt x="32240" y="53920"/>
                </a:lnTo>
                <a:lnTo>
                  <a:pt x="32210" y="53920"/>
                </a:lnTo>
                <a:lnTo>
                  <a:pt x="32190" y="53950"/>
                </a:lnTo>
                <a:lnTo>
                  <a:pt x="32180" y="53960"/>
                </a:lnTo>
                <a:lnTo>
                  <a:pt x="32190" y="53980"/>
                </a:lnTo>
                <a:lnTo>
                  <a:pt x="32180" y="54010"/>
                </a:lnTo>
                <a:lnTo>
                  <a:pt x="32160" y="54010"/>
                </a:lnTo>
                <a:lnTo>
                  <a:pt x="32140" y="54020"/>
                </a:lnTo>
                <a:lnTo>
                  <a:pt x="32120" y="54030"/>
                </a:lnTo>
                <a:lnTo>
                  <a:pt x="32100" y="54050"/>
                </a:lnTo>
                <a:lnTo>
                  <a:pt x="32060" y="54010"/>
                </a:lnTo>
                <a:lnTo>
                  <a:pt x="32030" y="53940"/>
                </a:lnTo>
                <a:lnTo>
                  <a:pt x="32010" y="53900"/>
                </a:lnTo>
                <a:lnTo>
                  <a:pt x="31970" y="53830"/>
                </a:lnTo>
                <a:lnTo>
                  <a:pt x="31960" y="53800"/>
                </a:lnTo>
                <a:lnTo>
                  <a:pt x="31930" y="53750"/>
                </a:lnTo>
                <a:lnTo>
                  <a:pt x="31880" y="53780"/>
                </a:lnTo>
                <a:lnTo>
                  <a:pt x="31860" y="53760"/>
                </a:lnTo>
                <a:lnTo>
                  <a:pt x="31830" y="53730"/>
                </a:lnTo>
                <a:lnTo>
                  <a:pt x="31810" y="53710"/>
                </a:lnTo>
                <a:lnTo>
                  <a:pt x="31790" y="53690"/>
                </a:lnTo>
                <a:lnTo>
                  <a:pt x="31760" y="53670"/>
                </a:lnTo>
                <a:lnTo>
                  <a:pt x="31740" y="53650"/>
                </a:lnTo>
                <a:lnTo>
                  <a:pt x="31720" y="53630"/>
                </a:lnTo>
                <a:lnTo>
                  <a:pt x="31680" y="53700"/>
                </a:lnTo>
                <a:lnTo>
                  <a:pt x="31620" y="53800"/>
                </a:lnTo>
                <a:lnTo>
                  <a:pt x="31550" y="53910"/>
                </a:lnTo>
                <a:lnTo>
                  <a:pt x="31490" y="54010"/>
                </a:lnTo>
                <a:lnTo>
                  <a:pt x="31450" y="54060"/>
                </a:lnTo>
                <a:lnTo>
                  <a:pt x="31420" y="54100"/>
                </a:lnTo>
                <a:lnTo>
                  <a:pt x="31360" y="54190"/>
                </a:lnTo>
                <a:lnTo>
                  <a:pt x="31300" y="54280"/>
                </a:lnTo>
                <a:lnTo>
                  <a:pt x="31210" y="54370"/>
                </a:lnTo>
                <a:lnTo>
                  <a:pt x="31200" y="54370"/>
                </a:lnTo>
                <a:lnTo>
                  <a:pt x="31190" y="54340"/>
                </a:lnTo>
                <a:lnTo>
                  <a:pt x="31160" y="54290"/>
                </a:lnTo>
                <a:lnTo>
                  <a:pt x="31140" y="54260"/>
                </a:lnTo>
                <a:lnTo>
                  <a:pt x="31120" y="54240"/>
                </a:lnTo>
                <a:lnTo>
                  <a:pt x="31110" y="54220"/>
                </a:lnTo>
                <a:lnTo>
                  <a:pt x="31100" y="54210"/>
                </a:lnTo>
                <a:lnTo>
                  <a:pt x="31090" y="54200"/>
                </a:lnTo>
                <a:lnTo>
                  <a:pt x="31060" y="54210"/>
                </a:lnTo>
                <a:lnTo>
                  <a:pt x="31020" y="54250"/>
                </a:lnTo>
                <a:lnTo>
                  <a:pt x="30990" y="54310"/>
                </a:lnTo>
                <a:lnTo>
                  <a:pt x="30940" y="54320"/>
                </a:lnTo>
                <a:lnTo>
                  <a:pt x="30940" y="54380"/>
                </a:lnTo>
                <a:lnTo>
                  <a:pt x="30940" y="54410"/>
                </a:lnTo>
                <a:lnTo>
                  <a:pt x="30940" y="54480"/>
                </a:lnTo>
                <a:lnTo>
                  <a:pt x="30940" y="54580"/>
                </a:lnTo>
                <a:lnTo>
                  <a:pt x="30940" y="54670"/>
                </a:lnTo>
                <a:lnTo>
                  <a:pt x="30940" y="54780"/>
                </a:lnTo>
                <a:lnTo>
                  <a:pt x="30900" y="54850"/>
                </a:lnTo>
                <a:lnTo>
                  <a:pt x="30840" y="54960"/>
                </a:lnTo>
                <a:lnTo>
                  <a:pt x="30780" y="55060"/>
                </a:lnTo>
                <a:lnTo>
                  <a:pt x="30690" y="55080"/>
                </a:lnTo>
                <a:lnTo>
                  <a:pt x="30570" y="55100"/>
                </a:lnTo>
                <a:lnTo>
                  <a:pt x="30480" y="55120"/>
                </a:lnTo>
                <a:lnTo>
                  <a:pt x="30350" y="55160"/>
                </a:lnTo>
                <a:lnTo>
                  <a:pt x="30340" y="55110"/>
                </a:lnTo>
                <a:lnTo>
                  <a:pt x="30340" y="55080"/>
                </a:lnTo>
                <a:lnTo>
                  <a:pt x="30340" y="54970"/>
                </a:lnTo>
                <a:lnTo>
                  <a:pt x="30340" y="54870"/>
                </a:lnTo>
                <a:lnTo>
                  <a:pt x="30360" y="54820"/>
                </a:lnTo>
                <a:lnTo>
                  <a:pt x="30400" y="54730"/>
                </a:lnTo>
                <a:lnTo>
                  <a:pt x="30360" y="54670"/>
                </a:lnTo>
                <a:lnTo>
                  <a:pt x="30310" y="54580"/>
                </a:lnTo>
                <a:lnTo>
                  <a:pt x="30250" y="54500"/>
                </a:lnTo>
                <a:lnTo>
                  <a:pt x="30190" y="54420"/>
                </a:lnTo>
                <a:lnTo>
                  <a:pt x="30170" y="54380"/>
                </a:lnTo>
                <a:lnTo>
                  <a:pt x="30110" y="54320"/>
                </a:lnTo>
                <a:lnTo>
                  <a:pt x="30070" y="54290"/>
                </a:lnTo>
                <a:lnTo>
                  <a:pt x="30060" y="54250"/>
                </a:lnTo>
                <a:lnTo>
                  <a:pt x="30030" y="54150"/>
                </a:lnTo>
                <a:lnTo>
                  <a:pt x="30040" y="54070"/>
                </a:lnTo>
                <a:lnTo>
                  <a:pt x="30030" y="53980"/>
                </a:lnTo>
                <a:lnTo>
                  <a:pt x="29970" y="53980"/>
                </a:lnTo>
                <a:lnTo>
                  <a:pt x="29830" y="53980"/>
                </a:lnTo>
                <a:lnTo>
                  <a:pt x="29780" y="54000"/>
                </a:lnTo>
                <a:lnTo>
                  <a:pt x="29710" y="54010"/>
                </a:lnTo>
                <a:lnTo>
                  <a:pt x="29730" y="53960"/>
                </a:lnTo>
                <a:lnTo>
                  <a:pt x="29780" y="53860"/>
                </a:lnTo>
                <a:lnTo>
                  <a:pt x="29830" y="53760"/>
                </a:lnTo>
                <a:lnTo>
                  <a:pt x="29770" y="53800"/>
                </a:lnTo>
                <a:lnTo>
                  <a:pt x="29750" y="53780"/>
                </a:lnTo>
                <a:lnTo>
                  <a:pt x="29730" y="53790"/>
                </a:lnTo>
                <a:lnTo>
                  <a:pt x="29690" y="53810"/>
                </a:lnTo>
                <a:lnTo>
                  <a:pt x="29660" y="53840"/>
                </a:lnTo>
                <a:lnTo>
                  <a:pt x="29600" y="53860"/>
                </a:lnTo>
                <a:lnTo>
                  <a:pt x="29590" y="53860"/>
                </a:lnTo>
                <a:lnTo>
                  <a:pt x="29560" y="53800"/>
                </a:lnTo>
                <a:lnTo>
                  <a:pt x="29590" y="53770"/>
                </a:lnTo>
                <a:lnTo>
                  <a:pt x="29590" y="53750"/>
                </a:lnTo>
                <a:lnTo>
                  <a:pt x="29570" y="53720"/>
                </a:lnTo>
                <a:lnTo>
                  <a:pt x="29550" y="53680"/>
                </a:lnTo>
                <a:lnTo>
                  <a:pt x="29550" y="53660"/>
                </a:lnTo>
                <a:lnTo>
                  <a:pt x="29530" y="53630"/>
                </a:lnTo>
                <a:lnTo>
                  <a:pt x="29510" y="53630"/>
                </a:lnTo>
                <a:lnTo>
                  <a:pt x="29500" y="53620"/>
                </a:lnTo>
                <a:lnTo>
                  <a:pt x="29490" y="53620"/>
                </a:lnTo>
                <a:lnTo>
                  <a:pt x="29480" y="53620"/>
                </a:lnTo>
                <a:lnTo>
                  <a:pt x="29470" y="53620"/>
                </a:lnTo>
                <a:lnTo>
                  <a:pt x="29440" y="53610"/>
                </a:lnTo>
                <a:lnTo>
                  <a:pt x="29400" y="53610"/>
                </a:lnTo>
                <a:lnTo>
                  <a:pt x="29390" y="53610"/>
                </a:lnTo>
                <a:lnTo>
                  <a:pt x="29360" y="53610"/>
                </a:lnTo>
                <a:lnTo>
                  <a:pt x="29330" y="53600"/>
                </a:lnTo>
                <a:lnTo>
                  <a:pt x="29290" y="53560"/>
                </a:lnTo>
                <a:lnTo>
                  <a:pt x="29240" y="53520"/>
                </a:lnTo>
                <a:lnTo>
                  <a:pt x="29200" y="53480"/>
                </a:lnTo>
                <a:lnTo>
                  <a:pt x="29160" y="53450"/>
                </a:lnTo>
                <a:lnTo>
                  <a:pt x="29130" y="53410"/>
                </a:lnTo>
                <a:lnTo>
                  <a:pt x="29100" y="53390"/>
                </a:lnTo>
                <a:lnTo>
                  <a:pt x="29080" y="53380"/>
                </a:lnTo>
                <a:lnTo>
                  <a:pt x="29050" y="53380"/>
                </a:lnTo>
                <a:lnTo>
                  <a:pt x="29010" y="53390"/>
                </a:lnTo>
                <a:lnTo>
                  <a:pt x="28980" y="53390"/>
                </a:lnTo>
                <a:lnTo>
                  <a:pt x="28940" y="53380"/>
                </a:lnTo>
                <a:lnTo>
                  <a:pt x="28920" y="53380"/>
                </a:lnTo>
                <a:lnTo>
                  <a:pt x="28890" y="53380"/>
                </a:lnTo>
                <a:lnTo>
                  <a:pt x="28850" y="53380"/>
                </a:lnTo>
                <a:lnTo>
                  <a:pt x="28830" y="53380"/>
                </a:lnTo>
                <a:lnTo>
                  <a:pt x="28800" y="53380"/>
                </a:lnTo>
                <a:lnTo>
                  <a:pt x="28780" y="53390"/>
                </a:lnTo>
                <a:lnTo>
                  <a:pt x="28740" y="53380"/>
                </a:lnTo>
                <a:lnTo>
                  <a:pt x="28730" y="53380"/>
                </a:lnTo>
                <a:lnTo>
                  <a:pt x="28700" y="53360"/>
                </a:lnTo>
                <a:lnTo>
                  <a:pt x="28680" y="53340"/>
                </a:lnTo>
                <a:lnTo>
                  <a:pt x="28660" y="53310"/>
                </a:lnTo>
                <a:lnTo>
                  <a:pt x="28630" y="53280"/>
                </a:lnTo>
                <a:lnTo>
                  <a:pt x="28580" y="53240"/>
                </a:lnTo>
                <a:lnTo>
                  <a:pt x="28570" y="53220"/>
                </a:lnTo>
                <a:lnTo>
                  <a:pt x="28540" y="53190"/>
                </a:lnTo>
                <a:lnTo>
                  <a:pt x="28540" y="53130"/>
                </a:lnTo>
                <a:lnTo>
                  <a:pt x="28560" y="53030"/>
                </a:lnTo>
                <a:lnTo>
                  <a:pt x="28560" y="52980"/>
                </a:lnTo>
                <a:lnTo>
                  <a:pt x="28650" y="52970"/>
                </a:lnTo>
                <a:lnTo>
                  <a:pt x="28720" y="52940"/>
                </a:lnTo>
                <a:lnTo>
                  <a:pt x="28750" y="52810"/>
                </a:lnTo>
                <a:lnTo>
                  <a:pt x="28680" y="52780"/>
                </a:lnTo>
                <a:lnTo>
                  <a:pt x="28680" y="52760"/>
                </a:lnTo>
                <a:lnTo>
                  <a:pt x="28680" y="52750"/>
                </a:lnTo>
                <a:lnTo>
                  <a:pt x="28710" y="52720"/>
                </a:lnTo>
                <a:lnTo>
                  <a:pt x="28740" y="52690"/>
                </a:lnTo>
                <a:lnTo>
                  <a:pt x="28740" y="52680"/>
                </a:lnTo>
                <a:lnTo>
                  <a:pt x="28740" y="52670"/>
                </a:lnTo>
                <a:lnTo>
                  <a:pt x="28730" y="52660"/>
                </a:lnTo>
                <a:lnTo>
                  <a:pt x="28690" y="52610"/>
                </a:lnTo>
                <a:lnTo>
                  <a:pt x="28690" y="52590"/>
                </a:lnTo>
                <a:lnTo>
                  <a:pt x="28690" y="52580"/>
                </a:lnTo>
                <a:lnTo>
                  <a:pt x="28700" y="52570"/>
                </a:lnTo>
                <a:lnTo>
                  <a:pt x="28690" y="52540"/>
                </a:lnTo>
                <a:lnTo>
                  <a:pt x="28700" y="52530"/>
                </a:lnTo>
                <a:lnTo>
                  <a:pt x="28710" y="52530"/>
                </a:lnTo>
                <a:lnTo>
                  <a:pt x="28730" y="52540"/>
                </a:lnTo>
                <a:lnTo>
                  <a:pt x="28770" y="52570"/>
                </a:lnTo>
                <a:lnTo>
                  <a:pt x="28850" y="52620"/>
                </a:lnTo>
                <a:lnTo>
                  <a:pt x="28890" y="52650"/>
                </a:lnTo>
                <a:lnTo>
                  <a:pt x="28990" y="52730"/>
                </a:lnTo>
                <a:lnTo>
                  <a:pt x="29000" y="52570"/>
                </a:lnTo>
                <a:lnTo>
                  <a:pt x="29000" y="52420"/>
                </a:lnTo>
                <a:lnTo>
                  <a:pt x="29010" y="52290"/>
                </a:lnTo>
                <a:lnTo>
                  <a:pt x="29020" y="52260"/>
                </a:lnTo>
                <a:lnTo>
                  <a:pt x="29060" y="52190"/>
                </a:lnTo>
                <a:lnTo>
                  <a:pt x="29100" y="52090"/>
                </a:lnTo>
                <a:lnTo>
                  <a:pt x="29150" y="51990"/>
                </a:lnTo>
                <a:lnTo>
                  <a:pt x="29140" y="51930"/>
                </a:lnTo>
                <a:lnTo>
                  <a:pt x="29130" y="51880"/>
                </a:lnTo>
                <a:lnTo>
                  <a:pt x="29130" y="51830"/>
                </a:lnTo>
                <a:lnTo>
                  <a:pt x="29120" y="51790"/>
                </a:lnTo>
                <a:lnTo>
                  <a:pt x="29180" y="51800"/>
                </a:lnTo>
                <a:lnTo>
                  <a:pt x="29270" y="51800"/>
                </a:lnTo>
                <a:lnTo>
                  <a:pt x="29340" y="51800"/>
                </a:lnTo>
                <a:lnTo>
                  <a:pt x="29410" y="51790"/>
                </a:lnTo>
                <a:lnTo>
                  <a:pt x="29420" y="51790"/>
                </a:lnTo>
                <a:lnTo>
                  <a:pt x="29430" y="51800"/>
                </a:lnTo>
                <a:lnTo>
                  <a:pt x="29560" y="51800"/>
                </a:lnTo>
                <a:lnTo>
                  <a:pt x="29640" y="51800"/>
                </a:lnTo>
                <a:lnTo>
                  <a:pt x="29740" y="51800"/>
                </a:lnTo>
                <a:lnTo>
                  <a:pt x="29780" y="51800"/>
                </a:lnTo>
                <a:lnTo>
                  <a:pt x="29810" y="51800"/>
                </a:lnTo>
                <a:lnTo>
                  <a:pt x="29860" y="51790"/>
                </a:lnTo>
                <a:lnTo>
                  <a:pt x="29880" y="51780"/>
                </a:lnTo>
                <a:lnTo>
                  <a:pt x="29910" y="51770"/>
                </a:lnTo>
                <a:lnTo>
                  <a:pt x="29960" y="51760"/>
                </a:lnTo>
                <a:lnTo>
                  <a:pt x="30010" y="51740"/>
                </a:lnTo>
                <a:lnTo>
                  <a:pt x="30030" y="51740"/>
                </a:lnTo>
                <a:lnTo>
                  <a:pt x="30070" y="51730"/>
                </a:lnTo>
                <a:lnTo>
                  <a:pt x="30090" y="51720"/>
                </a:lnTo>
                <a:lnTo>
                  <a:pt x="30080" y="51690"/>
                </a:lnTo>
                <a:lnTo>
                  <a:pt x="30070" y="51660"/>
                </a:lnTo>
                <a:lnTo>
                  <a:pt x="30070" y="51630"/>
                </a:lnTo>
                <a:lnTo>
                  <a:pt x="30090" y="51610"/>
                </a:lnTo>
                <a:lnTo>
                  <a:pt x="30110" y="51590"/>
                </a:lnTo>
                <a:lnTo>
                  <a:pt x="30130" y="51580"/>
                </a:lnTo>
                <a:lnTo>
                  <a:pt x="30150" y="51550"/>
                </a:lnTo>
                <a:lnTo>
                  <a:pt x="30160" y="51530"/>
                </a:lnTo>
                <a:lnTo>
                  <a:pt x="30180" y="51510"/>
                </a:lnTo>
                <a:lnTo>
                  <a:pt x="30190" y="51500"/>
                </a:lnTo>
                <a:lnTo>
                  <a:pt x="30210" y="51490"/>
                </a:lnTo>
                <a:lnTo>
                  <a:pt x="30230" y="51480"/>
                </a:lnTo>
                <a:lnTo>
                  <a:pt x="30260" y="51470"/>
                </a:lnTo>
                <a:lnTo>
                  <a:pt x="30280" y="51460"/>
                </a:lnTo>
                <a:lnTo>
                  <a:pt x="30290" y="51430"/>
                </a:lnTo>
                <a:lnTo>
                  <a:pt x="30320" y="51410"/>
                </a:lnTo>
                <a:lnTo>
                  <a:pt x="30330" y="51400"/>
                </a:lnTo>
                <a:lnTo>
                  <a:pt x="30330" y="51360"/>
                </a:lnTo>
                <a:lnTo>
                  <a:pt x="30330" y="51340"/>
                </a:lnTo>
                <a:lnTo>
                  <a:pt x="30330" y="51310"/>
                </a:lnTo>
                <a:lnTo>
                  <a:pt x="30320" y="51280"/>
                </a:lnTo>
                <a:lnTo>
                  <a:pt x="30320" y="51250"/>
                </a:lnTo>
                <a:lnTo>
                  <a:pt x="30320" y="51230"/>
                </a:lnTo>
                <a:lnTo>
                  <a:pt x="30310" y="51200"/>
                </a:lnTo>
                <a:lnTo>
                  <a:pt x="30300" y="51170"/>
                </a:lnTo>
                <a:lnTo>
                  <a:pt x="30290" y="51150"/>
                </a:lnTo>
                <a:lnTo>
                  <a:pt x="30280" y="51120"/>
                </a:lnTo>
                <a:lnTo>
                  <a:pt x="30270" y="51100"/>
                </a:lnTo>
                <a:lnTo>
                  <a:pt x="30260" y="51080"/>
                </a:lnTo>
                <a:lnTo>
                  <a:pt x="30250" y="51060"/>
                </a:lnTo>
                <a:lnTo>
                  <a:pt x="30240" y="51040"/>
                </a:lnTo>
                <a:lnTo>
                  <a:pt x="30230" y="51030"/>
                </a:lnTo>
                <a:lnTo>
                  <a:pt x="30220" y="51020"/>
                </a:lnTo>
                <a:lnTo>
                  <a:pt x="30210" y="51010"/>
                </a:lnTo>
                <a:lnTo>
                  <a:pt x="30210" y="50990"/>
                </a:lnTo>
                <a:lnTo>
                  <a:pt x="30220" y="50950"/>
                </a:lnTo>
                <a:lnTo>
                  <a:pt x="30220" y="50910"/>
                </a:lnTo>
                <a:lnTo>
                  <a:pt x="30250" y="50890"/>
                </a:lnTo>
                <a:lnTo>
                  <a:pt x="30240" y="50870"/>
                </a:lnTo>
                <a:lnTo>
                  <a:pt x="30250" y="50830"/>
                </a:lnTo>
                <a:lnTo>
                  <a:pt x="30250" y="50820"/>
                </a:lnTo>
                <a:lnTo>
                  <a:pt x="30250" y="50790"/>
                </a:lnTo>
                <a:lnTo>
                  <a:pt x="30260" y="50760"/>
                </a:lnTo>
                <a:lnTo>
                  <a:pt x="30260" y="50730"/>
                </a:lnTo>
                <a:lnTo>
                  <a:pt x="30260" y="50700"/>
                </a:lnTo>
                <a:lnTo>
                  <a:pt x="30250" y="50680"/>
                </a:lnTo>
                <a:lnTo>
                  <a:pt x="30260" y="50640"/>
                </a:lnTo>
                <a:lnTo>
                  <a:pt x="30270" y="50610"/>
                </a:lnTo>
                <a:lnTo>
                  <a:pt x="30260" y="50580"/>
                </a:lnTo>
                <a:lnTo>
                  <a:pt x="30250" y="50550"/>
                </a:lnTo>
                <a:lnTo>
                  <a:pt x="30250" y="50530"/>
                </a:lnTo>
                <a:lnTo>
                  <a:pt x="30240" y="50510"/>
                </a:lnTo>
                <a:lnTo>
                  <a:pt x="30240" y="50480"/>
                </a:lnTo>
                <a:lnTo>
                  <a:pt x="30260" y="50450"/>
                </a:lnTo>
                <a:lnTo>
                  <a:pt x="30280" y="50430"/>
                </a:lnTo>
                <a:lnTo>
                  <a:pt x="30280" y="50400"/>
                </a:lnTo>
                <a:lnTo>
                  <a:pt x="30280" y="50380"/>
                </a:lnTo>
                <a:lnTo>
                  <a:pt x="30290" y="50350"/>
                </a:lnTo>
                <a:lnTo>
                  <a:pt x="30310" y="50320"/>
                </a:lnTo>
                <a:lnTo>
                  <a:pt x="30310" y="50290"/>
                </a:lnTo>
                <a:lnTo>
                  <a:pt x="30330" y="50270"/>
                </a:lnTo>
                <a:lnTo>
                  <a:pt x="30330" y="50250"/>
                </a:lnTo>
                <a:lnTo>
                  <a:pt x="30310" y="50240"/>
                </a:lnTo>
                <a:lnTo>
                  <a:pt x="30310" y="50230"/>
                </a:lnTo>
                <a:lnTo>
                  <a:pt x="30300" y="50220"/>
                </a:lnTo>
                <a:lnTo>
                  <a:pt x="30310" y="50190"/>
                </a:lnTo>
                <a:lnTo>
                  <a:pt x="30330" y="50170"/>
                </a:lnTo>
                <a:lnTo>
                  <a:pt x="30310" y="50150"/>
                </a:lnTo>
                <a:lnTo>
                  <a:pt x="30310" y="50120"/>
                </a:lnTo>
                <a:lnTo>
                  <a:pt x="30300" y="50120"/>
                </a:lnTo>
                <a:lnTo>
                  <a:pt x="30290" y="50110"/>
                </a:lnTo>
                <a:lnTo>
                  <a:pt x="30250" y="50110"/>
                </a:lnTo>
                <a:lnTo>
                  <a:pt x="30210" y="50090"/>
                </a:lnTo>
                <a:lnTo>
                  <a:pt x="30200" y="50060"/>
                </a:lnTo>
                <a:lnTo>
                  <a:pt x="30190" y="50040"/>
                </a:lnTo>
                <a:lnTo>
                  <a:pt x="30180" y="50050"/>
                </a:lnTo>
                <a:lnTo>
                  <a:pt x="30170" y="50050"/>
                </a:lnTo>
                <a:lnTo>
                  <a:pt x="30150" y="50040"/>
                </a:lnTo>
                <a:lnTo>
                  <a:pt x="30130" y="50030"/>
                </a:lnTo>
                <a:lnTo>
                  <a:pt x="30110" y="50000"/>
                </a:lnTo>
                <a:lnTo>
                  <a:pt x="30100" y="50010"/>
                </a:lnTo>
                <a:lnTo>
                  <a:pt x="30100" y="50030"/>
                </a:lnTo>
                <a:lnTo>
                  <a:pt x="30070" y="50020"/>
                </a:lnTo>
                <a:lnTo>
                  <a:pt x="30050" y="50000"/>
                </a:lnTo>
                <a:lnTo>
                  <a:pt x="30030" y="49990"/>
                </a:lnTo>
                <a:lnTo>
                  <a:pt x="30020" y="49980"/>
                </a:lnTo>
                <a:lnTo>
                  <a:pt x="30010" y="49980"/>
                </a:lnTo>
                <a:lnTo>
                  <a:pt x="29980" y="49970"/>
                </a:lnTo>
                <a:lnTo>
                  <a:pt x="29960" y="49980"/>
                </a:lnTo>
                <a:lnTo>
                  <a:pt x="29940" y="49950"/>
                </a:lnTo>
                <a:lnTo>
                  <a:pt x="29910" y="49940"/>
                </a:lnTo>
                <a:lnTo>
                  <a:pt x="29900" y="49940"/>
                </a:lnTo>
                <a:lnTo>
                  <a:pt x="29880" y="49910"/>
                </a:lnTo>
                <a:lnTo>
                  <a:pt x="29850" y="49900"/>
                </a:lnTo>
                <a:lnTo>
                  <a:pt x="29830" y="49870"/>
                </a:lnTo>
                <a:lnTo>
                  <a:pt x="29830" y="49840"/>
                </a:lnTo>
                <a:lnTo>
                  <a:pt x="29810" y="49830"/>
                </a:lnTo>
                <a:lnTo>
                  <a:pt x="29790" y="49830"/>
                </a:lnTo>
                <a:lnTo>
                  <a:pt x="29780" y="49830"/>
                </a:lnTo>
                <a:lnTo>
                  <a:pt x="29780" y="49820"/>
                </a:lnTo>
                <a:lnTo>
                  <a:pt x="29770" y="49800"/>
                </a:lnTo>
                <a:lnTo>
                  <a:pt x="29770" y="49790"/>
                </a:lnTo>
                <a:lnTo>
                  <a:pt x="29760" y="49780"/>
                </a:lnTo>
                <a:lnTo>
                  <a:pt x="29750" y="49760"/>
                </a:lnTo>
                <a:lnTo>
                  <a:pt x="29730" y="49730"/>
                </a:lnTo>
                <a:lnTo>
                  <a:pt x="29730" y="49710"/>
                </a:lnTo>
                <a:lnTo>
                  <a:pt x="29730" y="49700"/>
                </a:lnTo>
                <a:lnTo>
                  <a:pt x="29740" y="49690"/>
                </a:lnTo>
                <a:lnTo>
                  <a:pt x="29740" y="49670"/>
                </a:lnTo>
                <a:lnTo>
                  <a:pt x="29740" y="49660"/>
                </a:lnTo>
                <a:lnTo>
                  <a:pt x="29760" y="49640"/>
                </a:lnTo>
                <a:lnTo>
                  <a:pt x="29780" y="49630"/>
                </a:lnTo>
                <a:lnTo>
                  <a:pt x="29780" y="49610"/>
                </a:lnTo>
                <a:lnTo>
                  <a:pt x="29760" y="49570"/>
                </a:lnTo>
                <a:lnTo>
                  <a:pt x="29750" y="49550"/>
                </a:lnTo>
                <a:lnTo>
                  <a:pt x="29750" y="49530"/>
                </a:lnTo>
                <a:lnTo>
                  <a:pt x="29730" y="49500"/>
                </a:lnTo>
                <a:lnTo>
                  <a:pt x="29720" y="49480"/>
                </a:lnTo>
                <a:lnTo>
                  <a:pt x="29710" y="49460"/>
                </a:lnTo>
                <a:lnTo>
                  <a:pt x="29720" y="49430"/>
                </a:lnTo>
                <a:lnTo>
                  <a:pt x="29720" y="49400"/>
                </a:lnTo>
                <a:lnTo>
                  <a:pt x="29710" y="49370"/>
                </a:lnTo>
                <a:lnTo>
                  <a:pt x="29710" y="49360"/>
                </a:lnTo>
                <a:lnTo>
                  <a:pt x="29710" y="49330"/>
                </a:lnTo>
                <a:lnTo>
                  <a:pt x="29710" y="49320"/>
                </a:lnTo>
                <a:lnTo>
                  <a:pt x="29710" y="49310"/>
                </a:lnTo>
                <a:lnTo>
                  <a:pt x="29690" y="49280"/>
                </a:lnTo>
                <a:lnTo>
                  <a:pt x="29670" y="49270"/>
                </a:lnTo>
                <a:lnTo>
                  <a:pt x="29660" y="49270"/>
                </a:lnTo>
                <a:lnTo>
                  <a:pt x="29650" y="49250"/>
                </a:lnTo>
                <a:lnTo>
                  <a:pt x="29650" y="49240"/>
                </a:lnTo>
                <a:lnTo>
                  <a:pt x="29650" y="49230"/>
                </a:lnTo>
                <a:lnTo>
                  <a:pt x="29640" y="49210"/>
                </a:lnTo>
                <a:lnTo>
                  <a:pt x="29650" y="49180"/>
                </a:lnTo>
                <a:lnTo>
                  <a:pt x="29650" y="49160"/>
                </a:lnTo>
                <a:lnTo>
                  <a:pt x="29630" y="49140"/>
                </a:lnTo>
                <a:lnTo>
                  <a:pt x="29620" y="49120"/>
                </a:lnTo>
                <a:lnTo>
                  <a:pt x="29600" y="49080"/>
                </a:lnTo>
                <a:lnTo>
                  <a:pt x="29580" y="49040"/>
                </a:lnTo>
                <a:lnTo>
                  <a:pt x="29560" y="49020"/>
                </a:lnTo>
                <a:lnTo>
                  <a:pt x="29540" y="49000"/>
                </a:lnTo>
                <a:lnTo>
                  <a:pt x="29520" y="48970"/>
                </a:lnTo>
                <a:lnTo>
                  <a:pt x="29520" y="48940"/>
                </a:lnTo>
                <a:lnTo>
                  <a:pt x="29530" y="48910"/>
                </a:lnTo>
                <a:lnTo>
                  <a:pt x="29530" y="48890"/>
                </a:lnTo>
                <a:lnTo>
                  <a:pt x="29530" y="48870"/>
                </a:lnTo>
                <a:lnTo>
                  <a:pt x="29500" y="48870"/>
                </a:lnTo>
                <a:lnTo>
                  <a:pt x="29510" y="48840"/>
                </a:lnTo>
                <a:lnTo>
                  <a:pt x="29510" y="48800"/>
                </a:lnTo>
                <a:lnTo>
                  <a:pt x="29490" y="48810"/>
                </a:lnTo>
                <a:lnTo>
                  <a:pt x="29460" y="48800"/>
                </a:lnTo>
                <a:lnTo>
                  <a:pt x="29440" y="48780"/>
                </a:lnTo>
                <a:lnTo>
                  <a:pt x="29410" y="48770"/>
                </a:lnTo>
                <a:lnTo>
                  <a:pt x="29390" y="48760"/>
                </a:lnTo>
                <a:lnTo>
                  <a:pt x="29360" y="48750"/>
                </a:lnTo>
                <a:lnTo>
                  <a:pt x="29350" y="48730"/>
                </a:lnTo>
                <a:lnTo>
                  <a:pt x="29350" y="48700"/>
                </a:lnTo>
                <a:lnTo>
                  <a:pt x="29340" y="48680"/>
                </a:lnTo>
                <a:lnTo>
                  <a:pt x="29360" y="48660"/>
                </a:lnTo>
                <a:lnTo>
                  <a:pt x="29340" y="48630"/>
                </a:lnTo>
                <a:lnTo>
                  <a:pt x="29330" y="48600"/>
                </a:lnTo>
                <a:lnTo>
                  <a:pt x="29320" y="48580"/>
                </a:lnTo>
                <a:lnTo>
                  <a:pt x="29300" y="48570"/>
                </a:lnTo>
                <a:lnTo>
                  <a:pt x="29270" y="48550"/>
                </a:lnTo>
                <a:lnTo>
                  <a:pt x="29260" y="48530"/>
                </a:lnTo>
                <a:lnTo>
                  <a:pt x="29250" y="48490"/>
                </a:lnTo>
                <a:lnTo>
                  <a:pt x="29270" y="48460"/>
                </a:lnTo>
                <a:lnTo>
                  <a:pt x="29280" y="48440"/>
                </a:lnTo>
                <a:lnTo>
                  <a:pt x="29270" y="48420"/>
                </a:lnTo>
                <a:lnTo>
                  <a:pt x="29260" y="48380"/>
                </a:lnTo>
                <a:lnTo>
                  <a:pt x="29250" y="48360"/>
                </a:lnTo>
                <a:lnTo>
                  <a:pt x="29250" y="48320"/>
                </a:lnTo>
                <a:lnTo>
                  <a:pt x="29260" y="48310"/>
                </a:lnTo>
                <a:lnTo>
                  <a:pt x="29270" y="48290"/>
                </a:lnTo>
                <a:lnTo>
                  <a:pt x="29270" y="48280"/>
                </a:lnTo>
                <a:lnTo>
                  <a:pt x="29280" y="48260"/>
                </a:lnTo>
                <a:lnTo>
                  <a:pt x="29290" y="48250"/>
                </a:lnTo>
                <a:lnTo>
                  <a:pt x="29290" y="48240"/>
                </a:lnTo>
                <a:lnTo>
                  <a:pt x="29300" y="48230"/>
                </a:lnTo>
                <a:lnTo>
                  <a:pt x="29320" y="48200"/>
                </a:lnTo>
                <a:lnTo>
                  <a:pt x="29330" y="48180"/>
                </a:lnTo>
                <a:lnTo>
                  <a:pt x="29350" y="48150"/>
                </a:lnTo>
                <a:lnTo>
                  <a:pt x="29350" y="48120"/>
                </a:lnTo>
                <a:lnTo>
                  <a:pt x="29350" y="48100"/>
                </a:lnTo>
                <a:lnTo>
                  <a:pt x="29350" y="48070"/>
                </a:lnTo>
                <a:lnTo>
                  <a:pt x="29340" y="48050"/>
                </a:lnTo>
                <a:lnTo>
                  <a:pt x="29340" y="48030"/>
                </a:lnTo>
                <a:lnTo>
                  <a:pt x="29340" y="48010"/>
                </a:lnTo>
                <a:lnTo>
                  <a:pt x="29330" y="48000"/>
                </a:lnTo>
                <a:lnTo>
                  <a:pt x="29320" y="47980"/>
                </a:lnTo>
                <a:lnTo>
                  <a:pt x="29310" y="47970"/>
                </a:lnTo>
                <a:lnTo>
                  <a:pt x="29300" y="47970"/>
                </a:lnTo>
                <a:lnTo>
                  <a:pt x="29280" y="47960"/>
                </a:lnTo>
                <a:lnTo>
                  <a:pt x="29260" y="47940"/>
                </a:lnTo>
                <a:lnTo>
                  <a:pt x="29240" y="47920"/>
                </a:lnTo>
                <a:lnTo>
                  <a:pt x="29220" y="47900"/>
                </a:lnTo>
                <a:lnTo>
                  <a:pt x="29210" y="47870"/>
                </a:lnTo>
                <a:lnTo>
                  <a:pt x="29210" y="47860"/>
                </a:lnTo>
                <a:lnTo>
                  <a:pt x="29210" y="47840"/>
                </a:lnTo>
                <a:lnTo>
                  <a:pt x="29210" y="47830"/>
                </a:lnTo>
                <a:lnTo>
                  <a:pt x="29200" y="47820"/>
                </a:lnTo>
                <a:lnTo>
                  <a:pt x="29200" y="47800"/>
                </a:lnTo>
                <a:lnTo>
                  <a:pt x="29210" y="47780"/>
                </a:lnTo>
                <a:lnTo>
                  <a:pt x="29200" y="47760"/>
                </a:lnTo>
                <a:lnTo>
                  <a:pt x="29200" y="47730"/>
                </a:lnTo>
                <a:lnTo>
                  <a:pt x="29210" y="47700"/>
                </a:lnTo>
                <a:lnTo>
                  <a:pt x="29220" y="47680"/>
                </a:lnTo>
                <a:lnTo>
                  <a:pt x="29230" y="47670"/>
                </a:lnTo>
                <a:lnTo>
                  <a:pt x="29230" y="47640"/>
                </a:lnTo>
                <a:lnTo>
                  <a:pt x="29240" y="47610"/>
                </a:lnTo>
                <a:lnTo>
                  <a:pt x="29260" y="47590"/>
                </a:lnTo>
                <a:lnTo>
                  <a:pt x="29290" y="47570"/>
                </a:lnTo>
                <a:lnTo>
                  <a:pt x="29300" y="47540"/>
                </a:lnTo>
                <a:lnTo>
                  <a:pt x="29310" y="47520"/>
                </a:lnTo>
                <a:lnTo>
                  <a:pt x="29300" y="47500"/>
                </a:lnTo>
                <a:lnTo>
                  <a:pt x="29300" y="47460"/>
                </a:lnTo>
                <a:lnTo>
                  <a:pt x="29300" y="47430"/>
                </a:lnTo>
                <a:lnTo>
                  <a:pt x="29280" y="47420"/>
                </a:lnTo>
                <a:lnTo>
                  <a:pt x="29280" y="47400"/>
                </a:lnTo>
                <a:lnTo>
                  <a:pt x="29280" y="47370"/>
                </a:lnTo>
                <a:lnTo>
                  <a:pt x="29270" y="47340"/>
                </a:lnTo>
                <a:lnTo>
                  <a:pt x="29270" y="47320"/>
                </a:lnTo>
                <a:lnTo>
                  <a:pt x="29270" y="47310"/>
                </a:lnTo>
                <a:lnTo>
                  <a:pt x="29270" y="47300"/>
                </a:lnTo>
                <a:lnTo>
                  <a:pt x="29280" y="47290"/>
                </a:lnTo>
                <a:lnTo>
                  <a:pt x="29290" y="47270"/>
                </a:lnTo>
                <a:lnTo>
                  <a:pt x="29310" y="47270"/>
                </a:lnTo>
                <a:lnTo>
                  <a:pt x="29340" y="47260"/>
                </a:lnTo>
                <a:lnTo>
                  <a:pt x="29360" y="47240"/>
                </a:lnTo>
                <a:lnTo>
                  <a:pt x="29370" y="47220"/>
                </a:lnTo>
                <a:lnTo>
                  <a:pt x="29400" y="47230"/>
                </a:lnTo>
                <a:lnTo>
                  <a:pt x="29430" y="47220"/>
                </a:lnTo>
                <a:lnTo>
                  <a:pt x="29460" y="47210"/>
                </a:lnTo>
                <a:lnTo>
                  <a:pt x="29450" y="47180"/>
                </a:lnTo>
                <a:lnTo>
                  <a:pt x="29440" y="47150"/>
                </a:lnTo>
                <a:lnTo>
                  <a:pt x="29460" y="47140"/>
                </a:lnTo>
                <a:lnTo>
                  <a:pt x="29490" y="47140"/>
                </a:lnTo>
                <a:lnTo>
                  <a:pt x="29480" y="47120"/>
                </a:lnTo>
                <a:lnTo>
                  <a:pt x="29500" y="47110"/>
                </a:lnTo>
                <a:lnTo>
                  <a:pt x="29520" y="47100"/>
                </a:lnTo>
                <a:lnTo>
                  <a:pt x="29510" y="47070"/>
                </a:lnTo>
                <a:lnTo>
                  <a:pt x="29530" y="47040"/>
                </a:lnTo>
                <a:lnTo>
                  <a:pt x="29540" y="47020"/>
                </a:lnTo>
                <a:lnTo>
                  <a:pt x="29530" y="47000"/>
                </a:lnTo>
                <a:lnTo>
                  <a:pt x="29530" y="46980"/>
                </a:lnTo>
                <a:lnTo>
                  <a:pt x="29530" y="46950"/>
                </a:lnTo>
                <a:lnTo>
                  <a:pt x="29530" y="46920"/>
                </a:lnTo>
                <a:lnTo>
                  <a:pt x="29520" y="46900"/>
                </a:lnTo>
                <a:lnTo>
                  <a:pt x="29500" y="46880"/>
                </a:lnTo>
                <a:lnTo>
                  <a:pt x="29510" y="46850"/>
                </a:lnTo>
                <a:lnTo>
                  <a:pt x="29510" y="46840"/>
                </a:lnTo>
                <a:lnTo>
                  <a:pt x="29500" y="46830"/>
                </a:lnTo>
                <a:lnTo>
                  <a:pt x="29490" y="46820"/>
                </a:lnTo>
                <a:lnTo>
                  <a:pt x="29480" y="46810"/>
                </a:lnTo>
                <a:lnTo>
                  <a:pt x="29470" y="46800"/>
                </a:lnTo>
                <a:lnTo>
                  <a:pt x="29490" y="46790"/>
                </a:lnTo>
                <a:lnTo>
                  <a:pt x="29470" y="46770"/>
                </a:lnTo>
                <a:lnTo>
                  <a:pt x="29450" y="46760"/>
                </a:lnTo>
                <a:lnTo>
                  <a:pt x="29440" y="46760"/>
                </a:lnTo>
                <a:lnTo>
                  <a:pt x="29440" y="46750"/>
                </a:lnTo>
                <a:lnTo>
                  <a:pt x="29440" y="46720"/>
                </a:lnTo>
                <a:lnTo>
                  <a:pt x="29420" y="46700"/>
                </a:lnTo>
                <a:lnTo>
                  <a:pt x="29410" y="46670"/>
                </a:lnTo>
                <a:lnTo>
                  <a:pt x="29430" y="46650"/>
                </a:lnTo>
                <a:lnTo>
                  <a:pt x="29450" y="46630"/>
                </a:lnTo>
                <a:lnTo>
                  <a:pt x="29460" y="46620"/>
                </a:lnTo>
                <a:lnTo>
                  <a:pt x="29460" y="46600"/>
                </a:lnTo>
                <a:lnTo>
                  <a:pt x="29460" y="46580"/>
                </a:lnTo>
                <a:lnTo>
                  <a:pt x="29460" y="46570"/>
                </a:lnTo>
                <a:lnTo>
                  <a:pt x="29460" y="46550"/>
                </a:lnTo>
                <a:lnTo>
                  <a:pt x="29470" y="46530"/>
                </a:lnTo>
                <a:lnTo>
                  <a:pt x="29470" y="46500"/>
                </a:lnTo>
                <a:lnTo>
                  <a:pt x="29480" y="46490"/>
                </a:lnTo>
                <a:lnTo>
                  <a:pt x="29480" y="46470"/>
                </a:lnTo>
                <a:lnTo>
                  <a:pt x="29490" y="46440"/>
                </a:lnTo>
                <a:lnTo>
                  <a:pt x="29500" y="46410"/>
                </a:lnTo>
                <a:lnTo>
                  <a:pt x="29510" y="46390"/>
                </a:lnTo>
                <a:lnTo>
                  <a:pt x="29510" y="46370"/>
                </a:lnTo>
                <a:lnTo>
                  <a:pt x="29530" y="46350"/>
                </a:lnTo>
                <a:lnTo>
                  <a:pt x="29540" y="46320"/>
                </a:lnTo>
                <a:lnTo>
                  <a:pt x="29540" y="46290"/>
                </a:lnTo>
                <a:lnTo>
                  <a:pt x="29540" y="46270"/>
                </a:lnTo>
                <a:lnTo>
                  <a:pt x="29540" y="46250"/>
                </a:lnTo>
                <a:lnTo>
                  <a:pt x="29560" y="46230"/>
                </a:lnTo>
                <a:lnTo>
                  <a:pt x="29560" y="46210"/>
                </a:lnTo>
                <a:lnTo>
                  <a:pt x="29550" y="46190"/>
                </a:lnTo>
                <a:lnTo>
                  <a:pt x="29540" y="46170"/>
                </a:lnTo>
                <a:lnTo>
                  <a:pt x="29550" y="46140"/>
                </a:lnTo>
                <a:lnTo>
                  <a:pt x="29540" y="46120"/>
                </a:lnTo>
                <a:lnTo>
                  <a:pt x="29540" y="46080"/>
                </a:lnTo>
                <a:lnTo>
                  <a:pt x="29550" y="46040"/>
                </a:lnTo>
                <a:lnTo>
                  <a:pt x="29560" y="46020"/>
                </a:lnTo>
                <a:lnTo>
                  <a:pt x="29580" y="46000"/>
                </a:lnTo>
                <a:lnTo>
                  <a:pt x="29600" y="45980"/>
                </a:lnTo>
                <a:lnTo>
                  <a:pt x="29610" y="45960"/>
                </a:lnTo>
                <a:lnTo>
                  <a:pt x="29610" y="45930"/>
                </a:lnTo>
                <a:lnTo>
                  <a:pt x="29590" y="45900"/>
                </a:lnTo>
                <a:lnTo>
                  <a:pt x="29570" y="45890"/>
                </a:lnTo>
                <a:lnTo>
                  <a:pt x="29580" y="45870"/>
                </a:lnTo>
                <a:lnTo>
                  <a:pt x="29580" y="45840"/>
                </a:lnTo>
                <a:lnTo>
                  <a:pt x="29580" y="45810"/>
                </a:lnTo>
                <a:lnTo>
                  <a:pt x="29600" y="45790"/>
                </a:lnTo>
                <a:lnTo>
                  <a:pt x="29620" y="45770"/>
                </a:lnTo>
                <a:lnTo>
                  <a:pt x="29600" y="45750"/>
                </a:lnTo>
                <a:lnTo>
                  <a:pt x="29580" y="45740"/>
                </a:lnTo>
                <a:lnTo>
                  <a:pt x="29550" y="45720"/>
                </a:lnTo>
                <a:lnTo>
                  <a:pt x="29560" y="45690"/>
                </a:lnTo>
                <a:lnTo>
                  <a:pt x="29530" y="45680"/>
                </a:lnTo>
                <a:lnTo>
                  <a:pt x="29500" y="45660"/>
                </a:lnTo>
                <a:lnTo>
                  <a:pt x="29480" y="45640"/>
                </a:lnTo>
                <a:lnTo>
                  <a:pt x="29460" y="45630"/>
                </a:lnTo>
                <a:lnTo>
                  <a:pt x="29460" y="45610"/>
                </a:lnTo>
                <a:lnTo>
                  <a:pt x="29450" y="45590"/>
                </a:lnTo>
                <a:lnTo>
                  <a:pt x="29450" y="45580"/>
                </a:lnTo>
                <a:lnTo>
                  <a:pt x="29450" y="45550"/>
                </a:lnTo>
                <a:lnTo>
                  <a:pt x="29440" y="45530"/>
                </a:lnTo>
                <a:lnTo>
                  <a:pt x="29440" y="45500"/>
                </a:lnTo>
                <a:lnTo>
                  <a:pt x="29450" y="45480"/>
                </a:lnTo>
                <a:lnTo>
                  <a:pt x="29450" y="45450"/>
                </a:lnTo>
                <a:lnTo>
                  <a:pt x="29460" y="45450"/>
                </a:lnTo>
                <a:lnTo>
                  <a:pt x="29460" y="45440"/>
                </a:lnTo>
                <a:lnTo>
                  <a:pt x="29470" y="45420"/>
                </a:lnTo>
                <a:lnTo>
                  <a:pt x="29470" y="45410"/>
                </a:lnTo>
                <a:lnTo>
                  <a:pt x="29460" y="45400"/>
                </a:lnTo>
                <a:lnTo>
                  <a:pt x="29450" y="45380"/>
                </a:lnTo>
                <a:lnTo>
                  <a:pt x="29440" y="45370"/>
                </a:lnTo>
                <a:lnTo>
                  <a:pt x="29440" y="45360"/>
                </a:lnTo>
                <a:lnTo>
                  <a:pt x="29440" y="45340"/>
                </a:lnTo>
                <a:lnTo>
                  <a:pt x="29460" y="45320"/>
                </a:lnTo>
                <a:lnTo>
                  <a:pt x="29470" y="45300"/>
                </a:lnTo>
                <a:lnTo>
                  <a:pt x="29470" y="45280"/>
                </a:lnTo>
                <a:lnTo>
                  <a:pt x="29480" y="45260"/>
                </a:lnTo>
                <a:lnTo>
                  <a:pt x="29480" y="45230"/>
                </a:lnTo>
                <a:lnTo>
                  <a:pt x="29470" y="45220"/>
                </a:lnTo>
                <a:lnTo>
                  <a:pt x="29470" y="45190"/>
                </a:lnTo>
                <a:lnTo>
                  <a:pt x="29470" y="45160"/>
                </a:lnTo>
                <a:lnTo>
                  <a:pt x="29470" y="45140"/>
                </a:lnTo>
                <a:lnTo>
                  <a:pt x="29500" y="45150"/>
                </a:lnTo>
                <a:lnTo>
                  <a:pt x="29520" y="45130"/>
                </a:lnTo>
                <a:lnTo>
                  <a:pt x="29540" y="45110"/>
                </a:lnTo>
                <a:lnTo>
                  <a:pt x="29540" y="45080"/>
                </a:lnTo>
                <a:lnTo>
                  <a:pt x="29550" y="45070"/>
                </a:lnTo>
                <a:lnTo>
                  <a:pt x="29560" y="45070"/>
                </a:lnTo>
                <a:lnTo>
                  <a:pt x="29560" y="45040"/>
                </a:lnTo>
                <a:lnTo>
                  <a:pt x="29550" y="45010"/>
                </a:lnTo>
                <a:lnTo>
                  <a:pt x="29540" y="44980"/>
                </a:lnTo>
                <a:lnTo>
                  <a:pt x="29550" y="44960"/>
                </a:lnTo>
                <a:lnTo>
                  <a:pt x="29540" y="44940"/>
                </a:lnTo>
                <a:lnTo>
                  <a:pt x="29530" y="44910"/>
                </a:lnTo>
                <a:lnTo>
                  <a:pt x="29520" y="44880"/>
                </a:lnTo>
                <a:lnTo>
                  <a:pt x="29520" y="44870"/>
                </a:lnTo>
                <a:lnTo>
                  <a:pt x="29520" y="44850"/>
                </a:lnTo>
                <a:lnTo>
                  <a:pt x="29520" y="44840"/>
                </a:lnTo>
                <a:lnTo>
                  <a:pt x="29510" y="44810"/>
                </a:lnTo>
                <a:lnTo>
                  <a:pt x="29510" y="44790"/>
                </a:lnTo>
                <a:lnTo>
                  <a:pt x="29500" y="44750"/>
                </a:lnTo>
                <a:lnTo>
                  <a:pt x="29520" y="44730"/>
                </a:lnTo>
                <a:lnTo>
                  <a:pt x="29540" y="44710"/>
                </a:lnTo>
                <a:lnTo>
                  <a:pt x="29550" y="44690"/>
                </a:lnTo>
                <a:lnTo>
                  <a:pt x="29560" y="44660"/>
                </a:lnTo>
                <a:lnTo>
                  <a:pt x="29550" y="44640"/>
                </a:lnTo>
                <a:lnTo>
                  <a:pt x="29570" y="44630"/>
                </a:lnTo>
                <a:lnTo>
                  <a:pt x="29580" y="44630"/>
                </a:lnTo>
                <a:lnTo>
                  <a:pt x="29570" y="44610"/>
                </a:lnTo>
                <a:lnTo>
                  <a:pt x="29560" y="44590"/>
                </a:lnTo>
                <a:lnTo>
                  <a:pt x="29550" y="44570"/>
                </a:lnTo>
                <a:lnTo>
                  <a:pt x="29550" y="44550"/>
                </a:lnTo>
                <a:lnTo>
                  <a:pt x="29550" y="44520"/>
                </a:lnTo>
                <a:lnTo>
                  <a:pt x="29580" y="44510"/>
                </a:lnTo>
                <a:lnTo>
                  <a:pt x="29580" y="44480"/>
                </a:lnTo>
                <a:lnTo>
                  <a:pt x="29570" y="44450"/>
                </a:lnTo>
                <a:lnTo>
                  <a:pt x="29560" y="44430"/>
                </a:lnTo>
                <a:lnTo>
                  <a:pt x="29540" y="44410"/>
                </a:lnTo>
                <a:lnTo>
                  <a:pt x="29540" y="44400"/>
                </a:lnTo>
                <a:lnTo>
                  <a:pt x="29530" y="44380"/>
                </a:lnTo>
                <a:lnTo>
                  <a:pt x="29550" y="44360"/>
                </a:lnTo>
                <a:lnTo>
                  <a:pt x="29550" y="44340"/>
                </a:lnTo>
                <a:lnTo>
                  <a:pt x="29570" y="44320"/>
                </a:lnTo>
                <a:lnTo>
                  <a:pt x="29560" y="44290"/>
                </a:lnTo>
                <a:lnTo>
                  <a:pt x="29580" y="44290"/>
                </a:lnTo>
                <a:lnTo>
                  <a:pt x="29590" y="44270"/>
                </a:lnTo>
                <a:lnTo>
                  <a:pt x="29600" y="44240"/>
                </a:lnTo>
                <a:lnTo>
                  <a:pt x="29610" y="44220"/>
                </a:lnTo>
                <a:lnTo>
                  <a:pt x="29620" y="44190"/>
                </a:lnTo>
                <a:lnTo>
                  <a:pt x="29620" y="44160"/>
                </a:lnTo>
                <a:lnTo>
                  <a:pt x="29610" y="44140"/>
                </a:lnTo>
                <a:lnTo>
                  <a:pt x="29600" y="44130"/>
                </a:lnTo>
                <a:lnTo>
                  <a:pt x="29620" y="44110"/>
                </a:lnTo>
                <a:lnTo>
                  <a:pt x="29630" y="44100"/>
                </a:lnTo>
                <a:lnTo>
                  <a:pt x="29640" y="44090"/>
                </a:lnTo>
                <a:lnTo>
                  <a:pt x="29660" y="44070"/>
                </a:lnTo>
                <a:lnTo>
                  <a:pt x="29690" y="44060"/>
                </a:lnTo>
                <a:lnTo>
                  <a:pt x="29720" y="44070"/>
                </a:lnTo>
                <a:lnTo>
                  <a:pt x="29740" y="44040"/>
                </a:lnTo>
                <a:lnTo>
                  <a:pt x="29760" y="44010"/>
                </a:lnTo>
                <a:lnTo>
                  <a:pt x="29800" y="44020"/>
                </a:lnTo>
                <a:lnTo>
                  <a:pt x="29810" y="44000"/>
                </a:lnTo>
                <a:lnTo>
                  <a:pt x="29830" y="43970"/>
                </a:lnTo>
                <a:lnTo>
                  <a:pt x="29830" y="43940"/>
                </a:lnTo>
                <a:lnTo>
                  <a:pt x="29840" y="43940"/>
                </a:lnTo>
                <a:lnTo>
                  <a:pt x="29850" y="43940"/>
                </a:lnTo>
                <a:lnTo>
                  <a:pt x="29870" y="43940"/>
                </a:lnTo>
                <a:lnTo>
                  <a:pt x="29870" y="43920"/>
                </a:lnTo>
                <a:lnTo>
                  <a:pt x="29850" y="43900"/>
                </a:lnTo>
                <a:lnTo>
                  <a:pt x="29850" y="43880"/>
                </a:lnTo>
                <a:lnTo>
                  <a:pt x="29860" y="43870"/>
                </a:lnTo>
                <a:lnTo>
                  <a:pt x="29860" y="43860"/>
                </a:lnTo>
                <a:lnTo>
                  <a:pt x="29880" y="43840"/>
                </a:lnTo>
                <a:lnTo>
                  <a:pt x="29880" y="43810"/>
                </a:lnTo>
                <a:lnTo>
                  <a:pt x="29900" y="43790"/>
                </a:lnTo>
                <a:lnTo>
                  <a:pt x="29900" y="43760"/>
                </a:lnTo>
                <a:lnTo>
                  <a:pt x="29900" y="43730"/>
                </a:lnTo>
                <a:lnTo>
                  <a:pt x="29880" y="43700"/>
                </a:lnTo>
                <a:lnTo>
                  <a:pt x="29880" y="43670"/>
                </a:lnTo>
                <a:lnTo>
                  <a:pt x="29910" y="43650"/>
                </a:lnTo>
                <a:lnTo>
                  <a:pt x="29920" y="43630"/>
                </a:lnTo>
                <a:lnTo>
                  <a:pt x="29920" y="43620"/>
                </a:lnTo>
                <a:lnTo>
                  <a:pt x="29930" y="43610"/>
                </a:lnTo>
                <a:lnTo>
                  <a:pt x="29930" y="43600"/>
                </a:lnTo>
                <a:lnTo>
                  <a:pt x="29930" y="43580"/>
                </a:lnTo>
                <a:lnTo>
                  <a:pt x="29920" y="43550"/>
                </a:lnTo>
                <a:lnTo>
                  <a:pt x="29940" y="43550"/>
                </a:lnTo>
                <a:lnTo>
                  <a:pt x="29950" y="43540"/>
                </a:lnTo>
                <a:lnTo>
                  <a:pt x="29980" y="43530"/>
                </a:lnTo>
                <a:lnTo>
                  <a:pt x="29990" y="43500"/>
                </a:lnTo>
                <a:lnTo>
                  <a:pt x="29990" y="43470"/>
                </a:lnTo>
                <a:lnTo>
                  <a:pt x="30000" y="43470"/>
                </a:lnTo>
                <a:lnTo>
                  <a:pt x="30000" y="43460"/>
                </a:lnTo>
                <a:lnTo>
                  <a:pt x="30010" y="43440"/>
                </a:lnTo>
                <a:lnTo>
                  <a:pt x="30040" y="43440"/>
                </a:lnTo>
                <a:lnTo>
                  <a:pt x="30060" y="43420"/>
                </a:lnTo>
                <a:lnTo>
                  <a:pt x="30070" y="43400"/>
                </a:lnTo>
                <a:lnTo>
                  <a:pt x="30090" y="43410"/>
                </a:lnTo>
                <a:lnTo>
                  <a:pt x="30110" y="43390"/>
                </a:lnTo>
                <a:lnTo>
                  <a:pt x="30120" y="43370"/>
                </a:lnTo>
                <a:lnTo>
                  <a:pt x="30120" y="43350"/>
                </a:lnTo>
                <a:lnTo>
                  <a:pt x="30110" y="43320"/>
                </a:lnTo>
                <a:lnTo>
                  <a:pt x="30110" y="43300"/>
                </a:lnTo>
                <a:lnTo>
                  <a:pt x="30120" y="43290"/>
                </a:lnTo>
                <a:lnTo>
                  <a:pt x="30120" y="43280"/>
                </a:lnTo>
                <a:lnTo>
                  <a:pt x="30130" y="43260"/>
                </a:lnTo>
                <a:lnTo>
                  <a:pt x="30140" y="43250"/>
                </a:lnTo>
                <a:lnTo>
                  <a:pt x="30140" y="43240"/>
                </a:lnTo>
                <a:lnTo>
                  <a:pt x="30150" y="43210"/>
                </a:lnTo>
                <a:lnTo>
                  <a:pt x="30140" y="43180"/>
                </a:lnTo>
                <a:lnTo>
                  <a:pt x="30160" y="43150"/>
                </a:lnTo>
                <a:lnTo>
                  <a:pt x="30170" y="43130"/>
                </a:lnTo>
                <a:lnTo>
                  <a:pt x="30180" y="43120"/>
                </a:lnTo>
                <a:lnTo>
                  <a:pt x="30180" y="43090"/>
                </a:lnTo>
                <a:lnTo>
                  <a:pt x="30180" y="43070"/>
                </a:lnTo>
                <a:lnTo>
                  <a:pt x="30180" y="43060"/>
                </a:lnTo>
                <a:lnTo>
                  <a:pt x="30180" y="43050"/>
                </a:lnTo>
                <a:lnTo>
                  <a:pt x="30180" y="43030"/>
                </a:lnTo>
                <a:lnTo>
                  <a:pt x="30190" y="43010"/>
                </a:lnTo>
                <a:lnTo>
                  <a:pt x="30210" y="42990"/>
                </a:lnTo>
                <a:lnTo>
                  <a:pt x="30200" y="42970"/>
                </a:lnTo>
                <a:lnTo>
                  <a:pt x="30170" y="42960"/>
                </a:lnTo>
                <a:lnTo>
                  <a:pt x="30170" y="42940"/>
                </a:lnTo>
                <a:lnTo>
                  <a:pt x="30170" y="42900"/>
                </a:lnTo>
                <a:lnTo>
                  <a:pt x="30170" y="42890"/>
                </a:lnTo>
                <a:lnTo>
                  <a:pt x="30170" y="42860"/>
                </a:lnTo>
                <a:lnTo>
                  <a:pt x="30170" y="42830"/>
                </a:lnTo>
                <a:lnTo>
                  <a:pt x="30180" y="42810"/>
                </a:lnTo>
                <a:lnTo>
                  <a:pt x="30180" y="42780"/>
                </a:lnTo>
                <a:lnTo>
                  <a:pt x="30180" y="42750"/>
                </a:lnTo>
                <a:lnTo>
                  <a:pt x="30180" y="42720"/>
                </a:lnTo>
                <a:lnTo>
                  <a:pt x="30170" y="42700"/>
                </a:lnTo>
                <a:lnTo>
                  <a:pt x="30160" y="42670"/>
                </a:lnTo>
                <a:lnTo>
                  <a:pt x="30160" y="42650"/>
                </a:lnTo>
                <a:lnTo>
                  <a:pt x="30160" y="42620"/>
                </a:lnTo>
                <a:lnTo>
                  <a:pt x="30170" y="42600"/>
                </a:lnTo>
                <a:lnTo>
                  <a:pt x="30160" y="42580"/>
                </a:lnTo>
                <a:lnTo>
                  <a:pt x="30150" y="42560"/>
                </a:lnTo>
                <a:lnTo>
                  <a:pt x="30150" y="42530"/>
                </a:lnTo>
                <a:lnTo>
                  <a:pt x="30140" y="42520"/>
                </a:lnTo>
                <a:lnTo>
                  <a:pt x="30120" y="42510"/>
                </a:lnTo>
                <a:lnTo>
                  <a:pt x="30110" y="42480"/>
                </a:lnTo>
                <a:lnTo>
                  <a:pt x="30110" y="42450"/>
                </a:lnTo>
                <a:lnTo>
                  <a:pt x="30110" y="42420"/>
                </a:lnTo>
                <a:lnTo>
                  <a:pt x="30100" y="42390"/>
                </a:lnTo>
                <a:lnTo>
                  <a:pt x="30120" y="42360"/>
                </a:lnTo>
                <a:lnTo>
                  <a:pt x="30130" y="42340"/>
                </a:lnTo>
                <a:lnTo>
                  <a:pt x="30160" y="42310"/>
                </a:lnTo>
                <a:lnTo>
                  <a:pt x="30170" y="42270"/>
                </a:lnTo>
                <a:lnTo>
                  <a:pt x="30160" y="42240"/>
                </a:lnTo>
                <a:lnTo>
                  <a:pt x="30140" y="42230"/>
                </a:lnTo>
                <a:lnTo>
                  <a:pt x="30140" y="42210"/>
                </a:lnTo>
                <a:lnTo>
                  <a:pt x="30130" y="42170"/>
                </a:lnTo>
                <a:lnTo>
                  <a:pt x="30150" y="42150"/>
                </a:lnTo>
                <a:lnTo>
                  <a:pt x="30150" y="42110"/>
                </a:lnTo>
                <a:lnTo>
                  <a:pt x="30140" y="42100"/>
                </a:lnTo>
                <a:lnTo>
                  <a:pt x="30140" y="42070"/>
                </a:lnTo>
                <a:lnTo>
                  <a:pt x="30140" y="42050"/>
                </a:lnTo>
                <a:lnTo>
                  <a:pt x="30130" y="42020"/>
                </a:lnTo>
                <a:lnTo>
                  <a:pt x="30150" y="41990"/>
                </a:lnTo>
                <a:lnTo>
                  <a:pt x="30170" y="41960"/>
                </a:lnTo>
                <a:lnTo>
                  <a:pt x="30190" y="41920"/>
                </a:lnTo>
                <a:lnTo>
                  <a:pt x="30190" y="41900"/>
                </a:lnTo>
                <a:lnTo>
                  <a:pt x="30180" y="41880"/>
                </a:lnTo>
                <a:lnTo>
                  <a:pt x="30150" y="41870"/>
                </a:lnTo>
                <a:lnTo>
                  <a:pt x="30140" y="41830"/>
                </a:lnTo>
                <a:lnTo>
                  <a:pt x="30110" y="41820"/>
                </a:lnTo>
                <a:lnTo>
                  <a:pt x="30110" y="41790"/>
                </a:lnTo>
                <a:lnTo>
                  <a:pt x="30100" y="41770"/>
                </a:lnTo>
                <a:lnTo>
                  <a:pt x="30090" y="41760"/>
                </a:lnTo>
                <a:lnTo>
                  <a:pt x="30090" y="41730"/>
                </a:lnTo>
                <a:lnTo>
                  <a:pt x="30100" y="41700"/>
                </a:lnTo>
                <a:lnTo>
                  <a:pt x="30090" y="41670"/>
                </a:lnTo>
                <a:lnTo>
                  <a:pt x="30080" y="41660"/>
                </a:lnTo>
                <a:lnTo>
                  <a:pt x="30090" y="41640"/>
                </a:lnTo>
                <a:lnTo>
                  <a:pt x="30100" y="41620"/>
                </a:lnTo>
                <a:lnTo>
                  <a:pt x="30100" y="41580"/>
                </a:lnTo>
                <a:lnTo>
                  <a:pt x="30110" y="41570"/>
                </a:lnTo>
                <a:lnTo>
                  <a:pt x="30110" y="41550"/>
                </a:lnTo>
                <a:lnTo>
                  <a:pt x="30110" y="41530"/>
                </a:lnTo>
                <a:lnTo>
                  <a:pt x="30110" y="41480"/>
                </a:lnTo>
                <a:lnTo>
                  <a:pt x="30110" y="41460"/>
                </a:lnTo>
                <a:lnTo>
                  <a:pt x="30110" y="41440"/>
                </a:lnTo>
                <a:lnTo>
                  <a:pt x="30110" y="41430"/>
                </a:lnTo>
                <a:lnTo>
                  <a:pt x="30110" y="41420"/>
                </a:lnTo>
                <a:lnTo>
                  <a:pt x="30110" y="41410"/>
                </a:lnTo>
                <a:lnTo>
                  <a:pt x="30110" y="41400"/>
                </a:lnTo>
                <a:lnTo>
                  <a:pt x="30130" y="41380"/>
                </a:lnTo>
                <a:lnTo>
                  <a:pt x="30130" y="41370"/>
                </a:lnTo>
                <a:lnTo>
                  <a:pt x="30120" y="41370"/>
                </a:lnTo>
                <a:lnTo>
                  <a:pt x="30110" y="41370"/>
                </a:lnTo>
                <a:lnTo>
                  <a:pt x="30100" y="41370"/>
                </a:lnTo>
                <a:lnTo>
                  <a:pt x="30100" y="41360"/>
                </a:lnTo>
                <a:lnTo>
                  <a:pt x="30110" y="41350"/>
                </a:lnTo>
                <a:lnTo>
                  <a:pt x="30110" y="41340"/>
                </a:lnTo>
                <a:lnTo>
                  <a:pt x="30100" y="41330"/>
                </a:lnTo>
                <a:lnTo>
                  <a:pt x="30090" y="41320"/>
                </a:lnTo>
                <a:lnTo>
                  <a:pt x="30090" y="41310"/>
                </a:lnTo>
                <a:lnTo>
                  <a:pt x="30090" y="41300"/>
                </a:lnTo>
                <a:lnTo>
                  <a:pt x="30100" y="41290"/>
                </a:lnTo>
                <a:lnTo>
                  <a:pt x="30090" y="41280"/>
                </a:lnTo>
                <a:lnTo>
                  <a:pt x="30080" y="41270"/>
                </a:lnTo>
                <a:lnTo>
                  <a:pt x="30070" y="41270"/>
                </a:lnTo>
                <a:lnTo>
                  <a:pt x="30050" y="41270"/>
                </a:lnTo>
                <a:lnTo>
                  <a:pt x="30040" y="41260"/>
                </a:lnTo>
                <a:lnTo>
                  <a:pt x="30030" y="41260"/>
                </a:lnTo>
                <a:lnTo>
                  <a:pt x="30030" y="41250"/>
                </a:lnTo>
                <a:lnTo>
                  <a:pt x="30040" y="41250"/>
                </a:lnTo>
                <a:lnTo>
                  <a:pt x="30060" y="41240"/>
                </a:lnTo>
                <a:lnTo>
                  <a:pt x="30060" y="41230"/>
                </a:lnTo>
                <a:lnTo>
                  <a:pt x="30050" y="41220"/>
                </a:lnTo>
                <a:lnTo>
                  <a:pt x="30040" y="41220"/>
                </a:lnTo>
                <a:lnTo>
                  <a:pt x="30030" y="41230"/>
                </a:lnTo>
                <a:lnTo>
                  <a:pt x="30030" y="41220"/>
                </a:lnTo>
                <a:lnTo>
                  <a:pt x="30020" y="41210"/>
                </a:lnTo>
                <a:lnTo>
                  <a:pt x="30020" y="41200"/>
                </a:lnTo>
                <a:lnTo>
                  <a:pt x="30020" y="41190"/>
                </a:lnTo>
                <a:lnTo>
                  <a:pt x="30030" y="41180"/>
                </a:lnTo>
                <a:lnTo>
                  <a:pt x="30040" y="41170"/>
                </a:lnTo>
                <a:lnTo>
                  <a:pt x="30050" y="41160"/>
                </a:lnTo>
                <a:lnTo>
                  <a:pt x="30050" y="41150"/>
                </a:lnTo>
                <a:lnTo>
                  <a:pt x="30040" y="41150"/>
                </a:lnTo>
                <a:lnTo>
                  <a:pt x="30030" y="41140"/>
                </a:lnTo>
                <a:lnTo>
                  <a:pt x="30030" y="41130"/>
                </a:lnTo>
                <a:lnTo>
                  <a:pt x="30020" y="41120"/>
                </a:lnTo>
                <a:lnTo>
                  <a:pt x="30020" y="41110"/>
                </a:lnTo>
                <a:lnTo>
                  <a:pt x="30020" y="41100"/>
                </a:lnTo>
                <a:lnTo>
                  <a:pt x="30030" y="41090"/>
                </a:lnTo>
                <a:lnTo>
                  <a:pt x="30040" y="41080"/>
                </a:lnTo>
                <a:lnTo>
                  <a:pt x="30050" y="41080"/>
                </a:lnTo>
                <a:lnTo>
                  <a:pt x="30050" y="41070"/>
                </a:lnTo>
                <a:lnTo>
                  <a:pt x="30060" y="41060"/>
                </a:lnTo>
                <a:lnTo>
                  <a:pt x="30050" y="41050"/>
                </a:lnTo>
                <a:lnTo>
                  <a:pt x="30050" y="41040"/>
                </a:lnTo>
                <a:lnTo>
                  <a:pt x="30050" y="41030"/>
                </a:lnTo>
                <a:lnTo>
                  <a:pt x="30050" y="41020"/>
                </a:lnTo>
                <a:lnTo>
                  <a:pt x="30060" y="41010"/>
                </a:lnTo>
                <a:lnTo>
                  <a:pt x="30070" y="41010"/>
                </a:lnTo>
                <a:lnTo>
                  <a:pt x="30070" y="41020"/>
                </a:lnTo>
                <a:lnTo>
                  <a:pt x="30080" y="41020"/>
                </a:lnTo>
                <a:lnTo>
                  <a:pt x="30090" y="41010"/>
                </a:lnTo>
                <a:lnTo>
                  <a:pt x="30080" y="41000"/>
                </a:lnTo>
                <a:lnTo>
                  <a:pt x="30080" y="40990"/>
                </a:lnTo>
                <a:lnTo>
                  <a:pt x="30080" y="40980"/>
                </a:lnTo>
                <a:lnTo>
                  <a:pt x="30070" y="40980"/>
                </a:lnTo>
                <a:lnTo>
                  <a:pt x="30080" y="40970"/>
                </a:lnTo>
                <a:lnTo>
                  <a:pt x="30080" y="40960"/>
                </a:lnTo>
                <a:lnTo>
                  <a:pt x="30090" y="40960"/>
                </a:lnTo>
                <a:lnTo>
                  <a:pt x="30090" y="40950"/>
                </a:lnTo>
                <a:lnTo>
                  <a:pt x="30100" y="40930"/>
                </a:lnTo>
                <a:lnTo>
                  <a:pt x="30110" y="40920"/>
                </a:lnTo>
                <a:lnTo>
                  <a:pt x="30110" y="40910"/>
                </a:lnTo>
                <a:lnTo>
                  <a:pt x="30120" y="40910"/>
                </a:lnTo>
                <a:lnTo>
                  <a:pt x="30130" y="40900"/>
                </a:lnTo>
                <a:lnTo>
                  <a:pt x="30140" y="40890"/>
                </a:lnTo>
                <a:lnTo>
                  <a:pt x="30140" y="40880"/>
                </a:lnTo>
                <a:lnTo>
                  <a:pt x="30150" y="40870"/>
                </a:lnTo>
                <a:lnTo>
                  <a:pt x="30150" y="40860"/>
                </a:lnTo>
                <a:lnTo>
                  <a:pt x="30160" y="40850"/>
                </a:lnTo>
                <a:lnTo>
                  <a:pt x="30150" y="40840"/>
                </a:lnTo>
                <a:lnTo>
                  <a:pt x="30130" y="40840"/>
                </a:lnTo>
                <a:lnTo>
                  <a:pt x="30120" y="40840"/>
                </a:lnTo>
                <a:lnTo>
                  <a:pt x="30120" y="40830"/>
                </a:lnTo>
                <a:lnTo>
                  <a:pt x="30120" y="40820"/>
                </a:lnTo>
                <a:lnTo>
                  <a:pt x="30130" y="40810"/>
                </a:lnTo>
                <a:lnTo>
                  <a:pt x="30130" y="40800"/>
                </a:lnTo>
                <a:lnTo>
                  <a:pt x="30140" y="40790"/>
                </a:lnTo>
                <a:lnTo>
                  <a:pt x="30150" y="40780"/>
                </a:lnTo>
                <a:lnTo>
                  <a:pt x="30150" y="40770"/>
                </a:lnTo>
                <a:lnTo>
                  <a:pt x="30150" y="40760"/>
                </a:lnTo>
                <a:lnTo>
                  <a:pt x="30150" y="40750"/>
                </a:lnTo>
                <a:lnTo>
                  <a:pt x="30150" y="40740"/>
                </a:lnTo>
                <a:lnTo>
                  <a:pt x="30150" y="40730"/>
                </a:lnTo>
                <a:lnTo>
                  <a:pt x="30160" y="40720"/>
                </a:lnTo>
                <a:lnTo>
                  <a:pt x="30180" y="40710"/>
                </a:lnTo>
                <a:lnTo>
                  <a:pt x="30190" y="40710"/>
                </a:lnTo>
                <a:lnTo>
                  <a:pt x="30200" y="40710"/>
                </a:lnTo>
                <a:lnTo>
                  <a:pt x="30210" y="40710"/>
                </a:lnTo>
                <a:lnTo>
                  <a:pt x="30220" y="40720"/>
                </a:lnTo>
                <a:lnTo>
                  <a:pt x="30230" y="40720"/>
                </a:lnTo>
                <a:lnTo>
                  <a:pt x="30240" y="40710"/>
                </a:lnTo>
                <a:lnTo>
                  <a:pt x="30230" y="40700"/>
                </a:lnTo>
                <a:lnTo>
                  <a:pt x="30230" y="40690"/>
                </a:lnTo>
                <a:lnTo>
                  <a:pt x="30220" y="40690"/>
                </a:lnTo>
                <a:lnTo>
                  <a:pt x="30220" y="40680"/>
                </a:lnTo>
                <a:lnTo>
                  <a:pt x="30210" y="40680"/>
                </a:lnTo>
                <a:lnTo>
                  <a:pt x="30200" y="40680"/>
                </a:lnTo>
                <a:lnTo>
                  <a:pt x="30190" y="40680"/>
                </a:lnTo>
                <a:lnTo>
                  <a:pt x="30190" y="40670"/>
                </a:lnTo>
                <a:lnTo>
                  <a:pt x="30200" y="40660"/>
                </a:lnTo>
                <a:lnTo>
                  <a:pt x="30190" y="40650"/>
                </a:lnTo>
                <a:lnTo>
                  <a:pt x="30200" y="40640"/>
                </a:lnTo>
                <a:lnTo>
                  <a:pt x="30210" y="40640"/>
                </a:lnTo>
                <a:lnTo>
                  <a:pt x="30220" y="40640"/>
                </a:lnTo>
                <a:lnTo>
                  <a:pt x="30220" y="40630"/>
                </a:lnTo>
                <a:lnTo>
                  <a:pt x="30230" y="40630"/>
                </a:lnTo>
                <a:lnTo>
                  <a:pt x="30230" y="40600"/>
                </a:lnTo>
                <a:lnTo>
                  <a:pt x="30220" y="40600"/>
                </a:lnTo>
                <a:lnTo>
                  <a:pt x="30210" y="40600"/>
                </a:lnTo>
                <a:lnTo>
                  <a:pt x="30200" y="40590"/>
                </a:lnTo>
                <a:lnTo>
                  <a:pt x="30190" y="40580"/>
                </a:lnTo>
                <a:lnTo>
                  <a:pt x="30190" y="40570"/>
                </a:lnTo>
                <a:lnTo>
                  <a:pt x="30190" y="40560"/>
                </a:lnTo>
                <a:lnTo>
                  <a:pt x="30190" y="40550"/>
                </a:lnTo>
                <a:lnTo>
                  <a:pt x="30200" y="40550"/>
                </a:lnTo>
                <a:lnTo>
                  <a:pt x="30200" y="40540"/>
                </a:lnTo>
                <a:lnTo>
                  <a:pt x="30200" y="40530"/>
                </a:lnTo>
                <a:lnTo>
                  <a:pt x="30200" y="40520"/>
                </a:lnTo>
                <a:lnTo>
                  <a:pt x="30200" y="40510"/>
                </a:lnTo>
                <a:lnTo>
                  <a:pt x="30190" y="40510"/>
                </a:lnTo>
                <a:lnTo>
                  <a:pt x="30190" y="40500"/>
                </a:lnTo>
                <a:lnTo>
                  <a:pt x="30190" y="40490"/>
                </a:lnTo>
                <a:lnTo>
                  <a:pt x="30180" y="40480"/>
                </a:lnTo>
                <a:lnTo>
                  <a:pt x="30180" y="40470"/>
                </a:lnTo>
                <a:lnTo>
                  <a:pt x="30190" y="40460"/>
                </a:lnTo>
                <a:lnTo>
                  <a:pt x="30200" y="40460"/>
                </a:lnTo>
                <a:lnTo>
                  <a:pt x="30210" y="40450"/>
                </a:lnTo>
                <a:lnTo>
                  <a:pt x="30210" y="40440"/>
                </a:lnTo>
                <a:lnTo>
                  <a:pt x="30210" y="40430"/>
                </a:lnTo>
                <a:lnTo>
                  <a:pt x="30200" y="40410"/>
                </a:lnTo>
                <a:lnTo>
                  <a:pt x="30200" y="40400"/>
                </a:lnTo>
                <a:lnTo>
                  <a:pt x="30190" y="40400"/>
                </a:lnTo>
                <a:lnTo>
                  <a:pt x="30190" y="40390"/>
                </a:lnTo>
                <a:lnTo>
                  <a:pt x="30190" y="40380"/>
                </a:lnTo>
                <a:lnTo>
                  <a:pt x="30200" y="40370"/>
                </a:lnTo>
                <a:lnTo>
                  <a:pt x="30210" y="40370"/>
                </a:lnTo>
                <a:lnTo>
                  <a:pt x="30220" y="40360"/>
                </a:lnTo>
                <a:lnTo>
                  <a:pt x="30230" y="40360"/>
                </a:lnTo>
                <a:lnTo>
                  <a:pt x="30240" y="40350"/>
                </a:lnTo>
                <a:lnTo>
                  <a:pt x="30240" y="40320"/>
                </a:lnTo>
                <a:lnTo>
                  <a:pt x="30240" y="40310"/>
                </a:lnTo>
                <a:lnTo>
                  <a:pt x="30250" y="40300"/>
                </a:lnTo>
                <a:lnTo>
                  <a:pt x="30260" y="40290"/>
                </a:lnTo>
                <a:lnTo>
                  <a:pt x="30270" y="40290"/>
                </a:lnTo>
                <a:lnTo>
                  <a:pt x="30280" y="40280"/>
                </a:lnTo>
                <a:lnTo>
                  <a:pt x="30290" y="40280"/>
                </a:lnTo>
                <a:lnTo>
                  <a:pt x="30300" y="40280"/>
                </a:lnTo>
                <a:lnTo>
                  <a:pt x="30310" y="40270"/>
                </a:lnTo>
                <a:lnTo>
                  <a:pt x="30320" y="40260"/>
                </a:lnTo>
                <a:lnTo>
                  <a:pt x="30320" y="40250"/>
                </a:lnTo>
                <a:lnTo>
                  <a:pt x="30320" y="40240"/>
                </a:lnTo>
                <a:lnTo>
                  <a:pt x="30320" y="40230"/>
                </a:lnTo>
                <a:lnTo>
                  <a:pt x="30310" y="40220"/>
                </a:lnTo>
                <a:lnTo>
                  <a:pt x="30320" y="40210"/>
                </a:lnTo>
                <a:lnTo>
                  <a:pt x="30330" y="40210"/>
                </a:lnTo>
                <a:lnTo>
                  <a:pt x="30340" y="40190"/>
                </a:lnTo>
                <a:lnTo>
                  <a:pt x="30340" y="40180"/>
                </a:lnTo>
                <a:lnTo>
                  <a:pt x="30340" y="40170"/>
                </a:lnTo>
                <a:lnTo>
                  <a:pt x="30330" y="40160"/>
                </a:lnTo>
                <a:lnTo>
                  <a:pt x="30330" y="40150"/>
                </a:lnTo>
                <a:lnTo>
                  <a:pt x="30320" y="40140"/>
                </a:lnTo>
                <a:lnTo>
                  <a:pt x="30320" y="40130"/>
                </a:lnTo>
                <a:lnTo>
                  <a:pt x="30310" y="40120"/>
                </a:lnTo>
                <a:lnTo>
                  <a:pt x="30300" y="40110"/>
                </a:lnTo>
                <a:lnTo>
                  <a:pt x="30300" y="40090"/>
                </a:lnTo>
                <a:lnTo>
                  <a:pt x="30310" y="40080"/>
                </a:lnTo>
                <a:lnTo>
                  <a:pt x="30310" y="40070"/>
                </a:lnTo>
                <a:lnTo>
                  <a:pt x="30320" y="40060"/>
                </a:lnTo>
                <a:lnTo>
                  <a:pt x="30330" y="40060"/>
                </a:lnTo>
                <a:lnTo>
                  <a:pt x="30340" y="40060"/>
                </a:lnTo>
                <a:lnTo>
                  <a:pt x="30350" y="40050"/>
                </a:lnTo>
                <a:lnTo>
                  <a:pt x="30360" y="40040"/>
                </a:lnTo>
                <a:lnTo>
                  <a:pt x="30360" y="40030"/>
                </a:lnTo>
                <a:lnTo>
                  <a:pt x="30360" y="40020"/>
                </a:lnTo>
                <a:lnTo>
                  <a:pt x="30370" y="40020"/>
                </a:lnTo>
                <a:lnTo>
                  <a:pt x="30370" y="40010"/>
                </a:lnTo>
                <a:lnTo>
                  <a:pt x="30370" y="40000"/>
                </a:lnTo>
                <a:lnTo>
                  <a:pt x="30380" y="40000"/>
                </a:lnTo>
                <a:lnTo>
                  <a:pt x="30390" y="40000"/>
                </a:lnTo>
                <a:lnTo>
                  <a:pt x="30400" y="39990"/>
                </a:lnTo>
                <a:lnTo>
                  <a:pt x="30400" y="39980"/>
                </a:lnTo>
                <a:lnTo>
                  <a:pt x="30400" y="39970"/>
                </a:lnTo>
                <a:lnTo>
                  <a:pt x="30390" y="39960"/>
                </a:lnTo>
                <a:lnTo>
                  <a:pt x="30390" y="39950"/>
                </a:lnTo>
                <a:lnTo>
                  <a:pt x="30390" y="39940"/>
                </a:lnTo>
                <a:lnTo>
                  <a:pt x="30400" y="39940"/>
                </a:lnTo>
                <a:lnTo>
                  <a:pt x="30410" y="39940"/>
                </a:lnTo>
                <a:lnTo>
                  <a:pt x="30420" y="39930"/>
                </a:lnTo>
                <a:lnTo>
                  <a:pt x="30420" y="39920"/>
                </a:lnTo>
                <a:lnTo>
                  <a:pt x="30430" y="39920"/>
                </a:lnTo>
                <a:lnTo>
                  <a:pt x="30440" y="39910"/>
                </a:lnTo>
                <a:lnTo>
                  <a:pt x="30450" y="39910"/>
                </a:lnTo>
                <a:lnTo>
                  <a:pt x="30450" y="39900"/>
                </a:lnTo>
                <a:lnTo>
                  <a:pt x="30450" y="39890"/>
                </a:lnTo>
                <a:lnTo>
                  <a:pt x="30460" y="39880"/>
                </a:lnTo>
                <a:lnTo>
                  <a:pt x="30470" y="39870"/>
                </a:lnTo>
                <a:lnTo>
                  <a:pt x="30480" y="39860"/>
                </a:lnTo>
                <a:lnTo>
                  <a:pt x="30480" y="39850"/>
                </a:lnTo>
                <a:lnTo>
                  <a:pt x="30490" y="39850"/>
                </a:lnTo>
                <a:lnTo>
                  <a:pt x="30510" y="39830"/>
                </a:lnTo>
                <a:lnTo>
                  <a:pt x="30510" y="39810"/>
                </a:lnTo>
                <a:lnTo>
                  <a:pt x="30510" y="39800"/>
                </a:lnTo>
                <a:lnTo>
                  <a:pt x="30510" y="39790"/>
                </a:lnTo>
                <a:lnTo>
                  <a:pt x="30520" y="39790"/>
                </a:lnTo>
                <a:lnTo>
                  <a:pt x="30530" y="39790"/>
                </a:lnTo>
                <a:lnTo>
                  <a:pt x="30540" y="39790"/>
                </a:lnTo>
                <a:lnTo>
                  <a:pt x="30560" y="39790"/>
                </a:lnTo>
                <a:lnTo>
                  <a:pt x="30570" y="39780"/>
                </a:lnTo>
                <a:lnTo>
                  <a:pt x="30580" y="39780"/>
                </a:lnTo>
                <a:lnTo>
                  <a:pt x="30590" y="39780"/>
                </a:lnTo>
                <a:lnTo>
                  <a:pt x="30600" y="39780"/>
                </a:lnTo>
                <a:lnTo>
                  <a:pt x="30600" y="39760"/>
                </a:lnTo>
                <a:lnTo>
                  <a:pt x="30600" y="39740"/>
                </a:lnTo>
                <a:lnTo>
                  <a:pt x="30610" y="39730"/>
                </a:lnTo>
                <a:lnTo>
                  <a:pt x="30620" y="39710"/>
                </a:lnTo>
                <a:lnTo>
                  <a:pt x="30630" y="39700"/>
                </a:lnTo>
                <a:lnTo>
                  <a:pt x="30630" y="39680"/>
                </a:lnTo>
                <a:lnTo>
                  <a:pt x="30640" y="39680"/>
                </a:lnTo>
                <a:lnTo>
                  <a:pt x="30650" y="39670"/>
                </a:lnTo>
                <a:lnTo>
                  <a:pt x="30670" y="39670"/>
                </a:lnTo>
                <a:lnTo>
                  <a:pt x="30680" y="39670"/>
                </a:lnTo>
                <a:lnTo>
                  <a:pt x="30680" y="39660"/>
                </a:lnTo>
                <a:lnTo>
                  <a:pt x="30680" y="39650"/>
                </a:lnTo>
                <a:lnTo>
                  <a:pt x="30680" y="39630"/>
                </a:lnTo>
                <a:lnTo>
                  <a:pt x="30680" y="39620"/>
                </a:lnTo>
                <a:lnTo>
                  <a:pt x="30690" y="39610"/>
                </a:lnTo>
                <a:lnTo>
                  <a:pt x="30700" y="39600"/>
                </a:lnTo>
                <a:lnTo>
                  <a:pt x="30700" y="39580"/>
                </a:lnTo>
                <a:lnTo>
                  <a:pt x="30690" y="39570"/>
                </a:lnTo>
                <a:lnTo>
                  <a:pt x="30690" y="39560"/>
                </a:lnTo>
                <a:lnTo>
                  <a:pt x="30700" y="39550"/>
                </a:lnTo>
                <a:lnTo>
                  <a:pt x="30700" y="39540"/>
                </a:lnTo>
                <a:lnTo>
                  <a:pt x="30710" y="39530"/>
                </a:lnTo>
                <a:lnTo>
                  <a:pt x="30720" y="39530"/>
                </a:lnTo>
                <a:lnTo>
                  <a:pt x="30730" y="39530"/>
                </a:lnTo>
                <a:lnTo>
                  <a:pt x="30750" y="39520"/>
                </a:lnTo>
                <a:lnTo>
                  <a:pt x="30750" y="39510"/>
                </a:lnTo>
                <a:lnTo>
                  <a:pt x="30750" y="39490"/>
                </a:lnTo>
                <a:lnTo>
                  <a:pt x="30750" y="39480"/>
                </a:lnTo>
                <a:lnTo>
                  <a:pt x="30750" y="39470"/>
                </a:lnTo>
                <a:lnTo>
                  <a:pt x="30750" y="39460"/>
                </a:lnTo>
                <a:lnTo>
                  <a:pt x="30750" y="39440"/>
                </a:lnTo>
                <a:lnTo>
                  <a:pt x="30750" y="39430"/>
                </a:lnTo>
                <a:lnTo>
                  <a:pt x="30750" y="39420"/>
                </a:lnTo>
                <a:lnTo>
                  <a:pt x="30760" y="39410"/>
                </a:lnTo>
                <a:lnTo>
                  <a:pt x="30760" y="39390"/>
                </a:lnTo>
                <a:lnTo>
                  <a:pt x="30770" y="39380"/>
                </a:lnTo>
                <a:lnTo>
                  <a:pt x="30770" y="39370"/>
                </a:lnTo>
                <a:lnTo>
                  <a:pt x="30780" y="39370"/>
                </a:lnTo>
                <a:lnTo>
                  <a:pt x="30790" y="39360"/>
                </a:lnTo>
                <a:lnTo>
                  <a:pt x="30800" y="39340"/>
                </a:lnTo>
                <a:lnTo>
                  <a:pt x="30790" y="39330"/>
                </a:lnTo>
                <a:lnTo>
                  <a:pt x="30800" y="39320"/>
                </a:lnTo>
                <a:lnTo>
                  <a:pt x="30800" y="39310"/>
                </a:lnTo>
                <a:lnTo>
                  <a:pt x="30800" y="39300"/>
                </a:lnTo>
                <a:lnTo>
                  <a:pt x="30810" y="39270"/>
                </a:lnTo>
                <a:lnTo>
                  <a:pt x="30810" y="39260"/>
                </a:lnTo>
                <a:lnTo>
                  <a:pt x="30810" y="39240"/>
                </a:lnTo>
                <a:lnTo>
                  <a:pt x="30810" y="39230"/>
                </a:lnTo>
                <a:lnTo>
                  <a:pt x="30810" y="39210"/>
                </a:lnTo>
                <a:lnTo>
                  <a:pt x="30810" y="39200"/>
                </a:lnTo>
                <a:lnTo>
                  <a:pt x="30810" y="39180"/>
                </a:lnTo>
                <a:lnTo>
                  <a:pt x="30830" y="39190"/>
                </a:lnTo>
                <a:lnTo>
                  <a:pt x="30840" y="39190"/>
                </a:lnTo>
                <a:lnTo>
                  <a:pt x="30850" y="39190"/>
                </a:lnTo>
                <a:lnTo>
                  <a:pt x="30850" y="39170"/>
                </a:lnTo>
                <a:lnTo>
                  <a:pt x="30850" y="39160"/>
                </a:lnTo>
                <a:lnTo>
                  <a:pt x="30850" y="39140"/>
                </a:lnTo>
                <a:lnTo>
                  <a:pt x="30850" y="39130"/>
                </a:lnTo>
                <a:lnTo>
                  <a:pt x="30860" y="39110"/>
                </a:lnTo>
                <a:lnTo>
                  <a:pt x="30870" y="39110"/>
                </a:lnTo>
                <a:lnTo>
                  <a:pt x="30880" y="39100"/>
                </a:lnTo>
                <a:lnTo>
                  <a:pt x="30880" y="39090"/>
                </a:lnTo>
                <a:lnTo>
                  <a:pt x="30870" y="39080"/>
                </a:lnTo>
                <a:lnTo>
                  <a:pt x="30870" y="39070"/>
                </a:lnTo>
                <a:lnTo>
                  <a:pt x="30860" y="39050"/>
                </a:lnTo>
                <a:lnTo>
                  <a:pt x="30850" y="39040"/>
                </a:lnTo>
                <a:lnTo>
                  <a:pt x="30850" y="39030"/>
                </a:lnTo>
                <a:lnTo>
                  <a:pt x="30840" y="39030"/>
                </a:lnTo>
                <a:lnTo>
                  <a:pt x="30850" y="39020"/>
                </a:lnTo>
                <a:lnTo>
                  <a:pt x="30850" y="39010"/>
                </a:lnTo>
                <a:lnTo>
                  <a:pt x="30860" y="39010"/>
                </a:lnTo>
                <a:lnTo>
                  <a:pt x="30870" y="39000"/>
                </a:lnTo>
                <a:lnTo>
                  <a:pt x="30870" y="38990"/>
                </a:lnTo>
                <a:lnTo>
                  <a:pt x="30860" y="38970"/>
                </a:lnTo>
                <a:lnTo>
                  <a:pt x="30860" y="38960"/>
                </a:lnTo>
                <a:lnTo>
                  <a:pt x="30870" y="38950"/>
                </a:lnTo>
                <a:lnTo>
                  <a:pt x="30870" y="38940"/>
                </a:lnTo>
                <a:lnTo>
                  <a:pt x="30860" y="38920"/>
                </a:lnTo>
                <a:lnTo>
                  <a:pt x="30860" y="38910"/>
                </a:lnTo>
                <a:lnTo>
                  <a:pt x="30850" y="38900"/>
                </a:lnTo>
                <a:lnTo>
                  <a:pt x="30840" y="38890"/>
                </a:lnTo>
                <a:lnTo>
                  <a:pt x="30850" y="38880"/>
                </a:lnTo>
                <a:lnTo>
                  <a:pt x="30860" y="38880"/>
                </a:lnTo>
                <a:lnTo>
                  <a:pt x="30870" y="38880"/>
                </a:lnTo>
                <a:lnTo>
                  <a:pt x="30890" y="38870"/>
                </a:lnTo>
                <a:lnTo>
                  <a:pt x="30900" y="38860"/>
                </a:lnTo>
                <a:lnTo>
                  <a:pt x="30910" y="38850"/>
                </a:lnTo>
                <a:lnTo>
                  <a:pt x="30900" y="38840"/>
                </a:lnTo>
                <a:lnTo>
                  <a:pt x="30890" y="38830"/>
                </a:lnTo>
                <a:lnTo>
                  <a:pt x="30890" y="38820"/>
                </a:lnTo>
                <a:lnTo>
                  <a:pt x="30890" y="38810"/>
                </a:lnTo>
                <a:lnTo>
                  <a:pt x="30880" y="38810"/>
                </a:lnTo>
                <a:lnTo>
                  <a:pt x="30870" y="38800"/>
                </a:lnTo>
                <a:lnTo>
                  <a:pt x="30870" y="38790"/>
                </a:lnTo>
                <a:lnTo>
                  <a:pt x="30860" y="38790"/>
                </a:lnTo>
                <a:lnTo>
                  <a:pt x="30860" y="38780"/>
                </a:lnTo>
                <a:lnTo>
                  <a:pt x="30860" y="38770"/>
                </a:lnTo>
                <a:lnTo>
                  <a:pt x="30860" y="38760"/>
                </a:lnTo>
                <a:lnTo>
                  <a:pt x="30860" y="38750"/>
                </a:lnTo>
                <a:lnTo>
                  <a:pt x="30850" y="38750"/>
                </a:lnTo>
                <a:lnTo>
                  <a:pt x="30850" y="38740"/>
                </a:lnTo>
                <a:lnTo>
                  <a:pt x="30850" y="38720"/>
                </a:lnTo>
                <a:lnTo>
                  <a:pt x="30850" y="38710"/>
                </a:lnTo>
                <a:lnTo>
                  <a:pt x="30860" y="38710"/>
                </a:lnTo>
                <a:lnTo>
                  <a:pt x="30870" y="38710"/>
                </a:lnTo>
                <a:lnTo>
                  <a:pt x="30880" y="38710"/>
                </a:lnTo>
                <a:lnTo>
                  <a:pt x="30890" y="38710"/>
                </a:lnTo>
                <a:lnTo>
                  <a:pt x="30900" y="38710"/>
                </a:lnTo>
                <a:lnTo>
                  <a:pt x="30920" y="38710"/>
                </a:lnTo>
                <a:lnTo>
                  <a:pt x="30930" y="38700"/>
                </a:lnTo>
                <a:lnTo>
                  <a:pt x="30940" y="38700"/>
                </a:lnTo>
                <a:lnTo>
                  <a:pt x="30940" y="38690"/>
                </a:lnTo>
                <a:lnTo>
                  <a:pt x="30940" y="38680"/>
                </a:lnTo>
                <a:lnTo>
                  <a:pt x="30940" y="38670"/>
                </a:lnTo>
                <a:lnTo>
                  <a:pt x="30930" y="38650"/>
                </a:lnTo>
                <a:lnTo>
                  <a:pt x="30920" y="38650"/>
                </a:lnTo>
                <a:lnTo>
                  <a:pt x="30910" y="38640"/>
                </a:lnTo>
                <a:lnTo>
                  <a:pt x="30900" y="38630"/>
                </a:lnTo>
                <a:lnTo>
                  <a:pt x="30890" y="38630"/>
                </a:lnTo>
                <a:lnTo>
                  <a:pt x="30880" y="38620"/>
                </a:lnTo>
                <a:lnTo>
                  <a:pt x="30870" y="38630"/>
                </a:lnTo>
                <a:lnTo>
                  <a:pt x="30860" y="38630"/>
                </a:lnTo>
                <a:lnTo>
                  <a:pt x="30860" y="38620"/>
                </a:lnTo>
                <a:lnTo>
                  <a:pt x="30850" y="38610"/>
                </a:lnTo>
                <a:lnTo>
                  <a:pt x="30850" y="38590"/>
                </a:lnTo>
                <a:lnTo>
                  <a:pt x="30850" y="38580"/>
                </a:lnTo>
                <a:lnTo>
                  <a:pt x="30840" y="38570"/>
                </a:lnTo>
                <a:lnTo>
                  <a:pt x="30830" y="38560"/>
                </a:lnTo>
                <a:lnTo>
                  <a:pt x="30830" y="38550"/>
                </a:lnTo>
                <a:lnTo>
                  <a:pt x="30830" y="38530"/>
                </a:lnTo>
                <a:lnTo>
                  <a:pt x="30830" y="38520"/>
                </a:lnTo>
                <a:lnTo>
                  <a:pt x="30850" y="38510"/>
                </a:lnTo>
                <a:lnTo>
                  <a:pt x="30850" y="38500"/>
                </a:lnTo>
                <a:lnTo>
                  <a:pt x="30860" y="38500"/>
                </a:lnTo>
                <a:lnTo>
                  <a:pt x="30860" y="38490"/>
                </a:lnTo>
                <a:lnTo>
                  <a:pt x="30860" y="38480"/>
                </a:lnTo>
                <a:lnTo>
                  <a:pt x="30850" y="38480"/>
                </a:lnTo>
                <a:lnTo>
                  <a:pt x="30850" y="38470"/>
                </a:lnTo>
                <a:lnTo>
                  <a:pt x="30850" y="38460"/>
                </a:lnTo>
                <a:lnTo>
                  <a:pt x="30850" y="38450"/>
                </a:lnTo>
                <a:lnTo>
                  <a:pt x="30850" y="38430"/>
                </a:lnTo>
                <a:lnTo>
                  <a:pt x="30860" y="38420"/>
                </a:lnTo>
                <a:lnTo>
                  <a:pt x="30870" y="38420"/>
                </a:lnTo>
                <a:lnTo>
                  <a:pt x="30880" y="38430"/>
                </a:lnTo>
                <a:lnTo>
                  <a:pt x="30890" y="38430"/>
                </a:lnTo>
                <a:lnTo>
                  <a:pt x="30900" y="3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