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Kazakhstan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West Kazakhstan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22430" y="20620"/>
                </a:moveTo>
                <a:lnTo>
                  <a:pt x="22460" y="20650"/>
                </a:lnTo>
                <a:lnTo>
                  <a:pt x="22520" y="20710"/>
                </a:lnTo>
                <a:lnTo>
                  <a:pt x="22370" y="20870"/>
                </a:lnTo>
                <a:lnTo>
                  <a:pt x="22290" y="21100"/>
                </a:lnTo>
                <a:lnTo>
                  <a:pt x="22070" y="21390"/>
                </a:lnTo>
                <a:lnTo>
                  <a:pt x="22160" y="21440"/>
                </a:lnTo>
                <a:lnTo>
                  <a:pt x="22260" y="21750"/>
                </a:lnTo>
                <a:lnTo>
                  <a:pt x="22150" y="22110"/>
                </a:lnTo>
                <a:lnTo>
                  <a:pt x="22260" y="22130"/>
                </a:lnTo>
                <a:lnTo>
                  <a:pt x="22260" y="22240"/>
                </a:lnTo>
                <a:lnTo>
                  <a:pt x="22420" y="22300"/>
                </a:lnTo>
                <a:lnTo>
                  <a:pt x="22460" y="22470"/>
                </a:lnTo>
                <a:lnTo>
                  <a:pt x="22360" y="22680"/>
                </a:lnTo>
                <a:lnTo>
                  <a:pt x="22380" y="22770"/>
                </a:lnTo>
                <a:lnTo>
                  <a:pt x="22170" y="23140"/>
                </a:lnTo>
                <a:lnTo>
                  <a:pt x="22300" y="23300"/>
                </a:lnTo>
                <a:lnTo>
                  <a:pt x="22060" y="23300"/>
                </a:lnTo>
                <a:lnTo>
                  <a:pt x="22010" y="23420"/>
                </a:lnTo>
                <a:lnTo>
                  <a:pt x="21850" y="23610"/>
                </a:lnTo>
                <a:lnTo>
                  <a:pt x="21920" y="23700"/>
                </a:lnTo>
                <a:lnTo>
                  <a:pt x="21690" y="23830"/>
                </a:lnTo>
                <a:lnTo>
                  <a:pt x="21510" y="23800"/>
                </a:lnTo>
                <a:lnTo>
                  <a:pt x="21240" y="23800"/>
                </a:lnTo>
                <a:lnTo>
                  <a:pt x="21200" y="23970"/>
                </a:lnTo>
                <a:lnTo>
                  <a:pt x="20990" y="23960"/>
                </a:lnTo>
                <a:lnTo>
                  <a:pt x="20820" y="24110"/>
                </a:lnTo>
                <a:lnTo>
                  <a:pt x="20720" y="24340"/>
                </a:lnTo>
                <a:lnTo>
                  <a:pt x="20590" y="24280"/>
                </a:lnTo>
                <a:lnTo>
                  <a:pt x="20670" y="24440"/>
                </a:lnTo>
                <a:lnTo>
                  <a:pt x="20530" y="24950"/>
                </a:lnTo>
                <a:lnTo>
                  <a:pt x="20550" y="25260"/>
                </a:lnTo>
                <a:lnTo>
                  <a:pt x="20470" y="25370"/>
                </a:lnTo>
                <a:lnTo>
                  <a:pt x="20060" y="25730"/>
                </a:lnTo>
                <a:lnTo>
                  <a:pt x="20110" y="25850"/>
                </a:lnTo>
                <a:lnTo>
                  <a:pt x="19770" y="25960"/>
                </a:lnTo>
                <a:lnTo>
                  <a:pt x="18990" y="25940"/>
                </a:lnTo>
                <a:lnTo>
                  <a:pt x="18860" y="25880"/>
                </a:lnTo>
                <a:lnTo>
                  <a:pt x="18730" y="26180"/>
                </a:lnTo>
                <a:lnTo>
                  <a:pt x="18530" y="26100"/>
                </a:lnTo>
                <a:lnTo>
                  <a:pt x="18570" y="26910"/>
                </a:lnTo>
                <a:lnTo>
                  <a:pt x="18290" y="26910"/>
                </a:lnTo>
                <a:lnTo>
                  <a:pt x="18150" y="27560"/>
                </a:lnTo>
                <a:lnTo>
                  <a:pt x="18190" y="27720"/>
                </a:lnTo>
                <a:lnTo>
                  <a:pt x="18040" y="27820"/>
                </a:lnTo>
                <a:lnTo>
                  <a:pt x="17810" y="27820"/>
                </a:lnTo>
                <a:lnTo>
                  <a:pt x="17310" y="27540"/>
                </a:lnTo>
                <a:lnTo>
                  <a:pt x="17230" y="27560"/>
                </a:lnTo>
                <a:lnTo>
                  <a:pt x="17130" y="27710"/>
                </a:lnTo>
                <a:lnTo>
                  <a:pt x="16440" y="27280"/>
                </a:lnTo>
                <a:lnTo>
                  <a:pt x="16520" y="27230"/>
                </a:lnTo>
                <a:lnTo>
                  <a:pt x="16470" y="27110"/>
                </a:lnTo>
                <a:lnTo>
                  <a:pt x="15510" y="26950"/>
                </a:lnTo>
                <a:lnTo>
                  <a:pt x="15250" y="27080"/>
                </a:lnTo>
                <a:lnTo>
                  <a:pt x="14790" y="27130"/>
                </a:lnTo>
                <a:lnTo>
                  <a:pt x="14670" y="27520"/>
                </a:lnTo>
                <a:lnTo>
                  <a:pt x="14470" y="27650"/>
                </a:lnTo>
                <a:lnTo>
                  <a:pt x="14380" y="27620"/>
                </a:lnTo>
                <a:lnTo>
                  <a:pt x="14160" y="27820"/>
                </a:lnTo>
                <a:lnTo>
                  <a:pt x="14020" y="27820"/>
                </a:lnTo>
                <a:lnTo>
                  <a:pt x="12800" y="28690"/>
                </a:lnTo>
                <a:lnTo>
                  <a:pt x="12360" y="29180"/>
                </a:lnTo>
                <a:lnTo>
                  <a:pt x="11970" y="29180"/>
                </a:lnTo>
                <a:lnTo>
                  <a:pt x="11850" y="29300"/>
                </a:lnTo>
                <a:lnTo>
                  <a:pt x="11150" y="29280"/>
                </a:lnTo>
                <a:lnTo>
                  <a:pt x="11170" y="29640"/>
                </a:lnTo>
                <a:lnTo>
                  <a:pt x="10060" y="29250"/>
                </a:lnTo>
                <a:lnTo>
                  <a:pt x="9450" y="29080"/>
                </a:lnTo>
                <a:lnTo>
                  <a:pt x="7510" y="28790"/>
                </a:lnTo>
                <a:lnTo>
                  <a:pt x="6390" y="28570"/>
                </a:lnTo>
                <a:lnTo>
                  <a:pt x="6020" y="28400"/>
                </a:lnTo>
                <a:lnTo>
                  <a:pt x="5540" y="28240"/>
                </a:lnTo>
                <a:lnTo>
                  <a:pt x="5510" y="28210"/>
                </a:lnTo>
                <a:lnTo>
                  <a:pt x="5510" y="28200"/>
                </a:lnTo>
                <a:lnTo>
                  <a:pt x="5520" y="28180"/>
                </a:lnTo>
                <a:lnTo>
                  <a:pt x="5520" y="28170"/>
                </a:lnTo>
                <a:lnTo>
                  <a:pt x="5510" y="28160"/>
                </a:lnTo>
                <a:lnTo>
                  <a:pt x="5470" y="28160"/>
                </a:lnTo>
                <a:lnTo>
                  <a:pt x="5400" y="28160"/>
                </a:lnTo>
                <a:lnTo>
                  <a:pt x="5330" y="28150"/>
                </a:lnTo>
                <a:lnTo>
                  <a:pt x="5240" y="28130"/>
                </a:lnTo>
                <a:lnTo>
                  <a:pt x="5170" y="28100"/>
                </a:lnTo>
                <a:lnTo>
                  <a:pt x="5160" y="28090"/>
                </a:lnTo>
                <a:lnTo>
                  <a:pt x="5130" y="28080"/>
                </a:lnTo>
                <a:lnTo>
                  <a:pt x="4960" y="27990"/>
                </a:lnTo>
                <a:lnTo>
                  <a:pt x="4750" y="27900"/>
                </a:lnTo>
                <a:lnTo>
                  <a:pt x="4740" y="27900"/>
                </a:lnTo>
                <a:lnTo>
                  <a:pt x="4680" y="27880"/>
                </a:lnTo>
                <a:lnTo>
                  <a:pt x="4610" y="27860"/>
                </a:lnTo>
                <a:lnTo>
                  <a:pt x="4550" y="27810"/>
                </a:lnTo>
                <a:lnTo>
                  <a:pt x="4600" y="27650"/>
                </a:lnTo>
                <a:lnTo>
                  <a:pt x="4610" y="27620"/>
                </a:lnTo>
                <a:lnTo>
                  <a:pt x="4720" y="27320"/>
                </a:lnTo>
                <a:lnTo>
                  <a:pt x="4750" y="27230"/>
                </a:lnTo>
                <a:lnTo>
                  <a:pt x="4790" y="27120"/>
                </a:lnTo>
                <a:lnTo>
                  <a:pt x="4820" y="27040"/>
                </a:lnTo>
                <a:lnTo>
                  <a:pt x="4830" y="27030"/>
                </a:lnTo>
                <a:lnTo>
                  <a:pt x="4890" y="26890"/>
                </a:lnTo>
                <a:lnTo>
                  <a:pt x="4910" y="26830"/>
                </a:lnTo>
                <a:lnTo>
                  <a:pt x="4940" y="26770"/>
                </a:lnTo>
                <a:lnTo>
                  <a:pt x="5050" y="26430"/>
                </a:lnTo>
                <a:lnTo>
                  <a:pt x="5060" y="26430"/>
                </a:lnTo>
                <a:lnTo>
                  <a:pt x="5180" y="26150"/>
                </a:lnTo>
                <a:lnTo>
                  <a:pt x="5180" y="26140"/>
                </a:lnTo>
                <a:lnTo>
                  <a:pt x="5220" y="26110"/>
                </a:lnTo>
                <a:lnTo>
                  <a:pt x="5240" y="26100"/>
                </a:lnTo>
                <a:lnTo>
                  <a:pt x="5250" y="26090"/>
                </a:lnTo>
                <a:lnTo>
                  <a:pt x="5260" y="26080"/>
                </a:lnTo>
                <a:lnTo>
                  <a:pt x="5390" y="26010"/>
                </a:lnTo>
                <a:lnTo>
                  <a:pt x="5460" y="25970"/>
                </a:lnTo>
                <a:lnTo>
                  <a:pt x="5510" y="25930"/>
                </a:lnTo>
                <a:lnTo>
                  <a:pt x="5540" y="25910"/>
                </a:lnTo>
                <a:lnTo>
                  <a:pt x="5600" y="25840"/>
                </a:lnTo>
                <a:lnTo>
                  <a:pt x="5610" y="25830"/>
                </a:lnTo>
                <a:lnTo>
                  <a:pt x="5620" y="25830"/>
                </a:lnTo>
                <a:lnTo>
                  <a:pt x="5690" y="25720"/>
                </a:lnTo>
                <a:lnTo>
                  <a:pt x="5760" y="25540"/>
                </a:lnTo>
                <a:lnTo>
                  <a:pt x="5790" y="25360"/>
                </a:lnTo>
                <a:lnTo>
                  <a:pt x="5750" y="25280"/>
                </a:lnTo>
                <a:lnTo>
                  <a:pt x="5690" y="25170"/>
                </a:lnTo>
                <a:lnTo>
                  <a:pt x="5640" y="25110"/>
                </a:lnTo>
                <a:lnTo>
                  <a:pt x="5610" y="25080"/>
                </a:lnTo>
                <a:lnTo>
                  <a:pt x="5490" y="24960"/>
                </a:lnTo>
                <a:lnTo>
                  <a:pt x="5320" y="24840"/>
                </a:lnTo>
                <a:lnTo>
                  <a:pt x="5220" y="24780"/>
                </a:lnTo>
                <a:lnTo>
                  <a:pt x="5190" y="24770"/>
                </a:lnTo>
                <a:lnTo>
                  <a:pt x="5240" y="24460"/>
                </a:lnTo>
                <a:lnTo>
                  <a:pt x="5260" y="24360"/>
                </a:lnTo>
                <a:lnTo>
                  <a:pt x="5270" y="24220"/>
                </a:lnTo>
                <a:lnTo>
                  <a:pt x="5300" y="24000"/>
                </a:lnTo>
                <a:lnTo>
                  <a:pt x="5310" y="24000"/>
                </a:lnTo>
                <a:lnTo>
                  <a:pt x="5320" y="23960"/>
                </a:lnTo>
                <a:lnTo>
                  <a:pt x="5320" y="23950"/>
                </a:lnTo>
                <a:lnTo>
                  <a:pt x="5310" y="23850"/>
                </a:lnTo>
                <a:lnTo>
                  <a:pt x="5330" y="23860"/>
                </a:lnTo>
                <a:lnTo>
                  <a:pt x="5340" y="23830"/>
                </a:lnTo>
                <a:lnTo>
                  <a:pt x="5370" y="23650"/>
                </a:lnTo>
                <a:lnTo>
                  <a:pt x="5390" y="23390"/>
                </a:lnTo>
                <a:lnTo>
                  <a:pt x="5440" y="23080"/>
                </a:lnTo>
                <a:lnTo>
                  <a:pt x="5460" y="22970"/>
                </a:lnTo>
                <a:lnTo>
                  <a:pt x="5520" y="22930"/>
                </a:lnTo>
                <a:lnTo>
                  <a:pt x="5550" y="22940"/>
                </a:lnTo>
                <a:lnTo>
                  <a:pt x="5580" y="22940"/>
                </a:lnTo>
                <a:lnTo>
                  <a:pt x="5960" y="22780"/>
                </a:lnTo>
                <a:lnTo>
                  <a:pt x="6080" y="22720"/>
                </a:lnTo>
                <a:lnTo>
                  <a:pt x="6150" y="22620"/>
                </a:lnTo>
                <a:lnTo>
                  <a:pt x="6200" y="22560"/>
                </a:lnTo>
                <a:lnTo>
                  <a:pt x="6210" y="22540"/>
                </a:lnTo>
                <a:lnTo>
                  <a:pt x="6220" y="22530"/>
                </a:lnTo>
                <a:lnTo>
                  <a:pt x="6220" y="22520"/>
                </a:lnTo>
                <a:lnTo>
                  <a:pt x="6240" y="22490"/>
                </a:lnTo>
                <a:lnTo>
                  <a:pt x="6270" y="22460"/>
                </a:lnTo>
                <a:lnTo>
                  <a:pt x="6290" y="22420"/>
                </a:lnTo>
                <a:lnTo>
                  <a:pt x="6320" y="22370"/>
                </a:lnTo>
                <a:lnTo>
                  <a:pt x="6350" y="22330"/>
                </a:lnTo>
                <a:lnTo>
                  <a:pt x="6380" y="22290"/>
                </a:lnTo>
                <a:lnTo>
                  <a:pt x="6390" y="22280"/>
                </a:lnTo>
                <a:lnTo>
                  <a:pt x="6400" y="22270"/>
                </a:lnTo>
                <a:lnTo>
                  <a:pt x="6410" y="22250"/>
                </a:lnTo>
                <a:lnTo>
                  <a:pt x="6440" y="22210"/>
                </a:lnTo>
                <a:lnTo>
                  <a:pt x="6460" y="22170"/>
                </a:lnTo>
                <a:lnTo>
                  <a:pt x="6400" y="22020"/>
                </a:lnTo>
                <a:lnTo>
                  <a:pt x="6380" y="21970"/>
                </a:lnTo>
                <a:lnTo>
                  <a:pt x="6340" y="21930"/>
                </a:lnTo>
                <a:lnTo>
                  <a:pt x="6290" y="21880"/>
                </a:lnTo>
                <a:lnTo>
                  <a:pt x="6270" y="21850"/>
                </a:lnTo>
                <a:lnTo>
                  <a:pt x="6250" y="21830"/>
                </a:lnTo>
                <a:lnTo>
                  <a:pt x="6280" y="21800"/>
                </a:lnTo>
                <a:lnTo>
                  <a:pt x="6310" y="21770"/>
                </a:lnTo>
                <a:lnTo>
                  <a:pt x="6370" y="21720"/>
                </a:lnTo>
                <a:lnTo>
                  <a:pt x="6380" y="21710"/>
                </a:lnTo>
                <a:lnTo>
                  <a:pt x="6390" y="21670"/>
                </a:lnTo>
                <a:lnTo>
                  <a:pt x="6380" y="21630"/>
                </a:lnTo>
                <a:lnTo>
                  <a:pt x="6370" y="21610"/>
                </a:lnTo>
                <a:lnTo>
                  <a:pt x="6350" y="21590"/>
                </a:lnTo>
                <a:lnTo>
                  <a:pt x="6340" y="21540"/>
                </a:lnTo>
                <a:lnTo>
                  <a:pt x="6330" y="21540"/>
                </a:lnTo>
                <a:lnTo>
                  <a:pt x="6330" y="21510"/>
                </a:lnTo>
                <a:lnTo>
                  <a:pt x="6340" y="21460"/>
                </a:lnTo>
                <a:lnTo>
                  <a:pt x="6350" y="21450"/>
                </a:lnTo>
                <a:lnTo>
                  <a:pt x="6350" y="21440"/>
                </a:lnTo>
                <a:lnTo>
                  <a:pt x="6360" y="21440"/>
                </a:lnTo>
                <a:lnTo>
                  <a:pt x="6360" y="21430"/>
                </a:lnTo>
                <a:lnTo>
                  <a:pt x="6360" y="21420"/>
                </a:lnTo>
                <a:lnTo>
                  <a:pt x="6370" y="21430"/>
                </a:lnTo>
                <a:lnTo>
                  <a:pt x="6370" y="21420"/>
                </a:lnTo>
                <a:lnTo>
                  <a:pt x="6380" y="21420"/>
                </a:lnTo>
                <a:lnTo>
                  <a:pt x="6380" y="21410"/>
                </a:lnTo>
                <a:lnTo>
                  <a:pt x="6380" y="21400"/>
                </a:lnTo>
                <a:lnTo>
                  <a:pt x="6390" y="21400"/>
                </a:lnTo>
                <a:lnTo>
                  <a:pt x="6400" y="21400"/>
                </a:lnTo>
                <a:lnTo>
                  <a:pt x="6400" y="21390"/>
                </a:lnTo>
                <a:lnTo>
                  <a:pt x="6400" y="21380"/>
                </a:lnTo>
                <a:lnTo>
                  <a:pt x="6410" y="21380"/>
                </a:lnTo>
                <a:lnTo>
                  <a:pt x="6410" y="21370"/>
                </a:lnTo>
                <a:lnTo>
                  <a:pt x="6420" y="21370"/>
                </a:lnTo>
                <a:lnTo>
                  <a:pt x="6420" y="21360"/>
                </a:lnTo>
                <a:lnTo>
                  <a:pt x="6430" y="21360"/>
                </a:lnTo>
                <a:lnTo>
                  <a:pt x="6430" y="21350"/>
                </a:lnTo>
                <a:lnTo>
                  <a:pt x="6430" y="21340"/>
                </a:lnTo>
                <a:lnTo>
                  <a:pt x="6440" y="21340"/>
                </a:lnTo>
                <a:lnTo>
                  <a:pt x="6440" y="21350"/>
                </a:lnTo>
                <a:lnTo>
                  <a:pt x="6450" y="21350"/>
                </a:lnTo>
                <a:lnTo>
                  <a:pt x="6450" y="21360"/>
                </a:lnTo>
                <a:lnTo>
                  <a:pt x="6450" y="21350"/>
                </a:lnTo>
                <a:lnTo>
                  <a:pt x="6460" y="21350"/>
                </a:lnTo>
                <a:lnTo>
                  <a:pt x="6470" y="21350"/>
                </a:lnTo>
                <a:lnTo>
                  <a:pt x="6480" y="21350"/>
                </a:lnTo>
                <a:lnTo>
                  <a:pt x="6490" y="21350"/>
                </a:lnTo>
                <a:lnTo>
                  <a:pt x="6500" y="21350"/>
                </a:lnTo>
                <a:lnTo>
                  <a:pt x="6500" y="21340"/>
                </a:lnTo>
                <a:lnTo>
                  <a:pt x="6510" y="21340"/>
                </a:lnTo>
                <a:lnTo>
                  <a:pt x="6510" y="21350"/>
                </a:lnTo>
                <a:lnTo>
                  <a:pt x="6520" y="21360"/>
                </a:lnTo>
                <a:lnTo>
                  <a:pt x="6520" y="21350"/>
                </a:lnTo>
                <a:lnTo>
                  <a:pt x="6520" y="21360"/>
                </a:lnTo>
                <a:lnTo>
                  <a:pt x="6530" y="21360"/>
                </a:lnTo>
                <a:lnTo>
                  <a:pt x="6530" y="21350"/>
                </a:lnTo>
                <a:lnTo>
                  <a:pt x="6540" y="21350"/>
                </a:lnTo>
                <a:lnTo>
                  <a:pt x="6550" y="21340"/>
                </a:lnTo>
                <a:lnTo>
                  <a:pt x="6560" y="21340"/>
                </a:lnTo>
                <a:lnTo>
                  <a:pt x="6570" y="21340"/>
                </a:lnTo>
                <a:lnTo>
                  <a:pt x="6570" y="21330"/>
                </a:lnTo>
                <a:lnTo>
                  <a:pt x="6580" y="21330"/>
                </a:lnTo>
                <a:lnTo>
                  <a:pt x="6580" y="21320"/>
                </a:lnTo>
                <a:lnTo>
                  <a:pt x="6590" y="21310"/>
                </a:lnTo>
                <a:lnTo>
                  <a:pt x="6590" y="21300"/>
                </a:lnTo>
                <a:lnTo>
                  <a:pt x="6590" y="21290"/>
                </a:lnTo>
                <a:lnTo>
                  <a:pt x="6600" y="21290"/>
                </a:lnTo>
                <a:lnTo>
                  <a:pt x="6600" y="21280"/>
                </a:lnTo>
                <a:lnTo>
                  <a:pt x="6600" y="21270"/>
                </a:lnTo>
                <a:lnTo>
                  <a:pt x="6600" y="21260"/>
                </a:lnTo>
                <a:lnTo>
                  <a:pt x="6600" y="21250"/>
                </a:lnTo>
                <a:lnTo>
                  <a:pt x="6610" y="21230"/>
                </a:lnTo>
                <a:lnTo>
                  <a:pt x="6640" y="21190"/>
                </a:lnTo>
                <a:lnTo>
                  <a:pt x="6640" y="21180"/>
                </a:lnTo>
                <a:lnTo>
                  <a:pt x="6680" y="21110"/>
                </a:lnTo>
                <a:lnTo>
                  <a:pt x="6710" y="21070"/>
                </a:lnTo>
                <a:lnTo>
                  <a:pt x="6730" y="21040"/>
                </a:lnTo>
                <a:lnTo>
                  <a:pt x="6730" y="21030"/>
                </a:lnTo>
                <a:lnTo>
                  <a:pt x="6760" y="21020"/>
                </a:lnTo>
                <a:lnTo>
                  <a:pt x="6800" y="20990"/>
                </a:lnTo>
                <a:lnTo>
                  <a:pt x="6810" y="20980"/>
                </a:lnTo>
                <a:lnTo>
                  <a:pt x="6820" y="20970"/>
                </a:lnTo>
                <a:lnTo>
                  <a:pt x="6850" y="20930"/>
                </a:lnTo>
                <a:lnTo>
                  <a:pt x="6870" y="20910"/>
                </a:lnTo>
                <a:lnTo>
                  <a:pt x="6880" y="20890"/>
                </a:lnTo>
                <a:lnTo>
                  <a:pt x="6940" y="20890"/>
                </a:lnTo>
                <a:lnTo>
                  <a:pt x="7000" y="20890"/>
                </a:lnTo>
                <a:lnTo>
                  <a:pt x="7040" y="20880"/>
                </a:lnTo>
                <a:lnTo>
                  <a:pt x="7040" y="20890"/>
                </a:lnTo>
                <a:lnTo>
                  <a:pt x="7040" y="20900"/>
                </a:lnTo>
                <a:lnTo>
                  <a:pt x="7050" y="20900"/>
                </a:lnTo>
                <a:lnTo>
                  <a:pt x="7060" y="20900"/>
                </a:lnTo>
                <a:lnTo>
                  <a:pt x="7070" y="20900"/>
                </a:lnTo>
                <a:lnTo>
                  <a:pt x="7090" y="20910"/>
                </a:lnTo>
                <a:lnTo>
                  <a:pt x="7100" y="20910"/>
                </a:lnTo>
                <a:lnTo>
                  <a:pt x="7100" y="20920"/>
                </a:lnTo>
                <a:lnTo>
                  <a:pt x="7090" y="20920"/>
                </a:lnTo>
                <a:lnTo>
                  <a:pt x="7100" y="20920"/>
                </a:lnTo>
                <a:lnTo>
                  <a:pt x="7100" y="20930"/>
                </a:lnTo>
                <a:lnTo>
                  <a:pt x="7090" y="20930"/>
                </a:lnTo>
                <a:lnTo>
                  <a:pt x="7070" y="20930"/>
                </a:lnTo>
                <a:lnTo>
                  <a:pt x="7070" y="20940"/>
                </a:lnTo>
                <a:lnTo>
                  <a:pt x="7080" y="20950"/>
                </a:lnTo>
                <a:lnTo>
                  <a:pt x="7090" y="20950"/>
                </a:lnTo>
                <a:lnTo>
                  <a:pt x="7090" y="20960"/>
                </a:lnTo>
                <a:lnTo>
                  <a:pt x="7100" y="20960"/>
                </a:lnTo>
                <a:lnTo>
                  <a:pt x="7110" y="20950"/>
                </a:lnTo>
                <a:lnTo>
                  <a:pt x="7120" y="20940"/>
                </a:lnTo>
                <a:lnTo>
                  <a:pt x="7120" y="20950"/>
                </a:lnTo>
                <a:lnTo>
                  <a:pt x="7120" y="20960"/>
                </a:lnTo>
                <a:lnTo>
                  <a:pt x="7110" y="20960"/>
                </a:lnTo>
                <a:lnTo>
                  <a:pt x="7110" y="20970"/>
                </a:lnTo>
                <a:lnTo>
                  <a:pt x="7100" y="20980"/>
                </a:lnTo>
                <a:lnTo>
                  <a:pt x="7110" y="20990"/>
                </a:lnTo>
                <a:lnTo>
                  <a:pt x="7120" y="21000"/>
                </a:lnTo>
                <a:lnTo>
                  <a:pt x="7130" y="21000"/>
                </a:lnTo>
                <a:lnTo>
                  <a:pt x="7140" y="21000"/>
                </a:lnTo>
                <a:lnTo>
                  <a:pt x="7140" y="21010"/>
                </a:lnTo>
                <a:lnTo>
                  <a:pt x="7130" y="21020"/>
                </a:lnTo>
                <a:lnTo>
                  <a:pt x="7130" y="21030"/>
                </a:lnTo>
                <a:lnTo>
                  <a:pt x="7140" y="21030"/>
                </a:lnTo>
                <a:lnTo>
                  <a:pt x="7150" y="21020"/>
                </a:lnTo>
                <a:lnTo>
                  <a:pt x="7160" y="21020"/>
                </a:lnTo>
                <a:lnTo>
                  <a:pt x="7170" y="21030"/>
                </a:lnTo>
                <a:lnTo>
                  <a:pt x="7180" y="21030"/>
                </a:lnTo>
                <a:lnTo>
                  <a:pt x="7180" y="21040"/>
                </a:lnTo>
                <a:lnTo>
                  <a:pt x="7170" y="21050"/>
                </a:lnTo>
                <a:lnTo>
                  <a:pt x="7170" y="21040"/>
                </a:lnTo>
                <a:lnTo>
                  <a:pt x="7160" y="21050"/>
                </a:lnTo>
                <a:lnTo>
                  <a:pt x="7160" y="21040"/>
                </a:lnTo>
                <a:lnTo>
                  <a:pt x="7150" y="21040"/>
                </a:lnTo>
                <a:lnTo>
                  <a:pt x="7150" y="21050"/>
                </a:lnTo>
                <a:lnTo>
                  <a:pt x="7150" y="21060"/>
                </a:lnTo>
                <a:lnTo>
                  <a:pt x="7150" y="21070"/>
                </a:lnTo>
                <a:lnTo>
                  <a:pt x="7150" y="21080"/>
                </a:lnTo>
                <a:lnTo>
                  <a:pt x="7160" y="21080"/>
                </a:lnTo>
                <a:lnTo>
                  <a:pt x="7170" y="21090"/>
                </a:lnTo>
                <a:lnTo>
                  <a:pt x="7180" y="21100"/>
                </a:lnTo>
                <a:lnTo>
                  <a:pt x="7190" y="21100"/>
                </a:lnTo>
                <a:lnTo>
                  <a:pt x="7200" y="21100"/>
                </a:lnTo>
                <a:lnTo>
                  <a:pt x="7210" y="21110"/>
                </a:lnTo>
                <a:lnTo>
                  <a:pt x="7210" y="21120"/>
                </a:lnTo>
                <a:lnTo>
                  <a:pt x="7220" y="21130"/>
                </a:lnTo>
                <a:lnTo>
                  <a:pt x="7230" y="21130"/>
                </a:lnTo>
                <a:lnTo>
                  <a:pt x="7240" y="21140"/>
                </a:lnTo>
                <a:lnTo>
                  <a:pt x="7250" y="21140"/>
                </a:lnTo>
                <a:lnTo>
                  <a:pt x="7260" y="21140"/>
                </a:lnTo>
                <a:lnTo>
                  <a:pt x="7270" y="21150"/>
                </a:lnTo>
                <a:lnTo>
                  <a:pt x="7280" y="21150"/>
                </a:lnTo>
                <a:lnTo>
                  <a:pt x="7290" y="21150"/>
                </a:lnTo>
                <a:lnTo>
                  <a:pt x="7300" y="21150"/>
                </a:lnTo>
                <a:lnTo>
                  <a:pt x="7310" y="21150"/>
                </a:lnTo>
                <a:lnTo>
                  <a:pt x="7310" y="21160"/>
                </a:lnTo>
                <a:lnTo>
                  <a:pt x="7310" y="21170"/>
                </a:lnTo>
                <a:lnTo>
                  <a:pt x="7320" y="21170"/>
                </a:lnTo>
                <a:lnTo>
                  <a:pt x="7330" y="21180"/>
                </a:lnTo>
                <a:lnTo>
                  <a:pt x="7340" y="21190"/>
                </a:lnTo>
                <a:lnTo>
                  <a:pt x="7340" y="21200"/>
                </a:lnTo>
                <a:lnTo>
                  <a:pt x="7340" y="21210"/>
                </a:lnTo>
                <a:lnTo>
                  <a:pt x="7330" y="21210"/>
                </a:lnTo>
                <a:lnTo>
                  <a:pt x="7320" y="21220"/>
                </a:lnTo>
                <a:lnTo>
                  <a:pt x="7350" y="21240"/>
                </a:lnTo>
                <a:lnTo>
                  <a:pt x="7370" y="21280"/>
                </a:lnTo>
                <a:lnTo>
                  <a:pt x="7370" y="21290"/>
                </a:lnTo>
                <a:lnTo>
                  <a:pt x="7370" y="21300"/>
                </a:lnTo>
                <a:lnTo>
                  <a:pt x="7380" y="21320"/>
                </a:lnTo>
                <a:lnTo>
                  <a:pt x="7400" y="21320"/>
                </a:lnTo>
                <a:lnTo>
                  <a:pt x="7410" y="21320"/>
                </a:lnTo>
                <a:lnTo>
                  <a:pt x="7420" y="21320"/>
                </a:lnTo>
                <a:lnTo>
                  <a:pt x="7430" y="21330"/>
                </a:lnTo>
                <a:lnTo>
                  <a:pt x="7430" y="21340"/>
                </a:lnTo>
                <a:lnTo>
                  <a:pt x="7440" y="21340"/>
                </a:lnTo>
                <a:lnTo>
                  <a:pt x="7450" y="21340"/>
                </a:lnTo>
                <a:lnTo>
                  <a:pt x="7460" y="21330"/>
                </a:lnTo>
                <a:lnTo>
                  <a:pt x="7470" y="21340"/>
                </a:lnTo>
                <a:lnTo>
                  <a:pt x="7480" y="21350"/>
                </a:lnTo>
                <a:lnTo>
                  <a:pt x="7500" y="21350"/>
                </a:lnTo>
                <a:lnTo>
                  <a:pt x="7510" y="21350"/>
                </a:lnTo>
                <a:lnTo>
                  <a:pt x="7520" y="21350"/>
                </a:lnTo>
                <a:lnTo>
                  <a:pt x="7520" y="21360"/>
                </a:lnTo>
                <a:lnTo>
                  <a:pt x="7520" y="21370"/>
                </a:lnTo>
                <a:lnTo>
                  <a:pt x="7520" y="21380"/>
                </a:lnTo>
                <a:lnTo>
                  <a:pt x="7510" y="21390"/>
                </a:lnTo>
                <a:lnTo>
                  <a:pt x="7500" y="21400"/>
                </a:lnTo>
                <a:lnTo>
                  <a:pt x="7500" y="21410"/>
                </a:lnTo>
                <a:lnTo>
                  <a:pt x="7510" y="21410"/>
                </a:lnTo>
                <a:lnTo>
                  <a:pt x="7520" y="21410"/>
                </a:lnTo>
                <a:lnTo>
                  <a:pt x="7530" y="21410"/>
                </a:lnTo>
                <a:lnTo>
                  <a:pt x="7540" y="21420"/>
                </a:lnTo>
                <a:lnTo>
                  <a:pt x="7570" y="21440"/>
                </a:lnTo>
                <a:lnTo>
                  <a:pt x="7580" y="21450"/>
                </a:lnTo>
                <a:lnTo>
                  <a:pt x="7580" y="21460"/>
                </a:lnTo>
                <a:lnTo>
                  <a:pt x="7590" y="21470"/>
                </a:lnTo>
                <a:lnTo>
                  <a:pt x="7590" y="21480"/>
                </a:lnTo>
                <a:lnTo>
                  <a:pt x="7610" y="21490"/>
                </a:lnTo>
                <a:lnTo>
                  <a:pt x="7610" y="21500"/>
                </a:lnTo>
                <a:lnTo>
                  <a:pt x="7620" y="21510"/>
                </a:lnTo>
                <a:lnTo>
                  <a:pt x="7640" y="21540"/>
                </a:lnTo>
                <a:lnTo>
                  <a:pt x="7640" y="21550"/>
                </a:lnTo>
                <a:lnTo>
                  <a:pt x="7650" y="21560"/>
                </a:lnTo>
                <a:lnTo>
                  <a:pt x="7650" y="21570"/>
                </a:lnTo>
                <a:lnTo>
                  <a:pt x="7660" y="21570"/>
                </a:lnTo>
                <a:lnTo>
                  <a:pt x="7670" y="21580"/>
                </a:lnTo>
                <a:lnTo>
                  <a:pt x="7680" y="21580"/>
                </a:lnTo>
                <a:lnTo>
                  <a:pt x="7690" y="21600"/>
                </a:lnTo>
                <a:lnTo>
                  <a:pt x="7710" y="21610"/>
                </a:lnTo>
                <a:lnTo>
                  <a:pt x="7710" y="21620"/>
                </a:lnTo>
                <a:lnTo>
                  <a:pt x="7720" y="21620"/>
                </a:lnTo>
                <a:lnTo>
                  <a:pt x="7730" y="21620"/>
                </a:lnTo>
                <a:lnTo>
                  <a:pt x="7740" y="21630"/>
                </a:lnTo>
                <a:lnTo>
                  <a:pt x="7750" y="21640"/>
                </a:lnTo>
                <a:lnTo>
                  <a:pt x="7760" y="21640"/>
                </a:lnTo>
                <a:lnTo>
                  <a:pt x="7770" y="21650"/>
                </a:lnTo>
                <a:lnTo>
                  <a:pt x="7770" y="21660"/>
                </a:lnTo>
                <a:lnTo>
                  <a:pt x="7760" y="21680"/>
                </a:lnTo>
                <a:lnTo>
                  <a:pt x="7760" y="21690"/>
                </a:lnTo>
                <a:lnTo>
                  <a:pt x="7770" y="21690"/>
                </a:lnTo>
                <a:lnTo>
                  <a:pt x="7790" y="21700"/>
                </a:lnTo>
                <a:lnTo>
                  <a:pt x="7800" y="21710"/>
                </a:lnTo>
                <a:lnTo>
                  <a:pt x="7800" y="21720"/>
                </a:lnTo>
                <a:lnTo>
                  <a:pt x="7800" y="21730"/>
                </a:lnTo>
                <a:lnTo>
                  <a:pt x="7790" y="21730"/>
                </a:lnTo>
                <a:lnTo>
                  <a:pt x="7790" y="21750"/>
                </a:lnTo>
                <a:lnTo>
                  <a:pt x="7790" y="21760"/>
                </a:lnTo>
                <a:lnTo>
                  <a:pt x="7800" y="21770"/>
                </a:lnTo>
                <a:lnTo>
                  <a:pt x="7810" y="21770"/>
                </a:lnTo>
                <a:lnTo>
                  <a:pt x="7820" y="21790"/>
                </a:lnTo>
                <a:lnTo>
                  <a:pt x="7810" y="21800"/>
                </a:lnTo>
                <a:lnTo>
                  <a:pt x="7800" y="21810"/>
                </a:lnTo>
                <a:lnTo>
                  <a:pt x="7740" y="21900"/>
                </a:lnTo>
                <a:lnTo>
                  <a:pt x="7650" y="21980"/>
                </a:lnTo>
                <a:lnTo>
                  <a:pt x="7720" y="22090"/>
                </a:lnTo>
                <a:lnTo>
                  <a:pt x="7800" y="21960"/>
                </a:lnTo>
                <a:lnTo>
                  <a:pt x="7870" y="21890"/>
                </a:lnTo>
                <a:lnTo>
                  <a:pt x="7880" y="21910"/>
                </a:lnTo>
                <a:lnTo>
                  <a:pt x="7870" y="21940"/>
                </a:lnTo>
                <a:lnTo>
                  <a:pt x="7880" y="21970"/>
                </a:lnTo>
                <a:lnTo>
                  <a:pt x="7880" y="21980"/>
                </a:lnTo>
                <a:lnTo>
                  <a:pt x="7900" y="22000"/>
                </a:lnTo>
                <a:lnTo>
                  <a:pt x="7920" y="22020"/>
                </a:lnTo>
                <a:lnTo>
                  <a:pt x="7940" y="22040"/>
                </a:lnTo>
                <a:lnTo>
                  <a:pt x="7960" y="22050"/>
                </a:lnTo>
                <a:lnTo>
                  <a:pt x="8000" y="22110"/>
                </a:lnTo>
                <a:lnTo>
                  <a:pt x="8070" y="22140"/>
                </a:lnTo>
                <a:lnTo>
                  <a:pt x="8090" y="22140"/>
                </a:lnTo>
                <a:lnTo>
                  <a:pt x="8120" y="22180"/>
                </a:lnTo>
                <a:lnTo>
                  <a:pt x="8120" y="22190"/>
                </a:lnTo>
                <a:lnTo>
                  <a:pt x="8150" y="22290"/>
                </a:lnTo>
                <a:lnTo>
                  <a:pt x="8160" y="22340"/>
                </a:lnTo>
                <a:lnTo>
                  <a:pt x="8170" y="22360"/>
                </a:lnTo>
                <a:lnTo>
                  <a:pt x="8190" y="22490"/>
                </a:lnTo>
                <a:lnTo>
                  <a:pt x="8190" y="22500"/>
                </a:lnTo>
                <a:lnTo>
                  <a:pt x="8190" y="22520"/>
                </a:lnTo>
                <a:lnTo>
                  <a:pt x="8230" y="22560"/>
                </a:lnTo>
                <a:lnTo>
                  <a:pt x="8240" y="22570"/>
                </a:lnTo>
                <a:lnTo>
                  <a:pt x="8240" y="22620"/>
                </a:lnTo>
                <a:lnTo>
                  <a:pt x="8270" y="22660"/>
                </a:lnTo>
                <a:lnTo>
                  <a:pt x="8280" y="22670"/>
                </a:lnTo>
                <a:lnTo>
                  <a:pt x="8300" y="22680"/>
                </a:lnTo>
                <a:lnTo>
                  <a:pt x="8330" y="22700"/>
                </a:lnTo>
                <a:lnTo>
                  <a:pt x="8380" y="22790"/>
                </a:lnTo>
                <a:lnTo>
                  <a:pt x="8390" y="22810"/>
                </a:lnTo>
                <a:lnTo>
                  <a:pt x="8400" y="22850"/>
                </a:lnTo>
                <a:lnTo>
                  <a:pt x="8400" y="22860"/>
                </a:lnTo>
                <a:lnTo>
                  <a:pt x="8400" y="22880"/>
                </a:lnTo>
                <a:lnTo>
                  <a:pt x="8410" y="22910"/>
                </a:lnTo>
                <a:lnTo>
                  <a:pt x="8430" y="22950"/>
                </a:lnTo>
                <a:lnTo>
                  <a:pt x="8450" y="22950"/>
                </a:lnTo>
                <a:lnTo>
                  <a:pt x="8500" y="22970"/>
                </a:lnTo>
                <a:lnTo>
                  <a:pt x="8510" y="22970"/>
                </a:lnTo>
                <a:lnTo>
                  <a:pt x="8520" y="22970"/>
                </a:lnTo>
                <a:lnTo>
                  <a:pt x="8530" y="22960"/>
                </a:lnTo>
                <a:lnTo>
                  <a:pt x="8550" y="22950"/>
                </a:lnTo>
                <a:lnTo>
                  <a:pt x="8560" y="22940"/>
                </a:lnTo>
                <a:lnTo>
                  <a:pt x="8600" y="22950"/>
                </a:lnTo>
                <a:lnTo>
                  <a:pt x="8610" y="22980"/>
                </a:lnTo>
                <a:lnTo>
                  <a:pt x="8640" y="23010"/>
                </a:lnTo>
                <a:lnTo>
                  <a:pt x="8650" y="23010"/>
                </a:lnTo>
                <a:lnTo>
                  <a:pt x="8660" y="23030"/>
                </a:lnTo>
                <a:lnTo>
                  <a:pt x="8670" y="23070"/>
                </a:lnTo>
                <a:lnTo>
                  <a:pt x="8680" y="23090"/>
                </a:lnTo>
                <a:lnTo>
                  <a:pt x="8710" y="23080"/>
                </a:lnTo>
                <a:lnTo>
                  <a:pt x="8720" y="23080"/>
                </a:lnTo>
                <a:lnTo>
                  <a:pt x="8730" y="23080"/>
                </a:lnTo>
                <a:lnTo>
                  <a:pt x="8740" y="23060"/>
                </a:lnTo>
                <a:lnTo>
                  <a:pt x="8780" y="23100"/>
                </a:lnTo>
                <a:lnTo>
                  <a:pt x="8780" y="23120"/>
                </a:lnTo>
                <a:lnTo>
                  <a:pt x="8830" y="23150"/>
                </a:lnTo>
                <a:lnTo>
                  <a:pt x="8860" y="23160"/>
                </a:lnTo>
                <a:lnTo>
                  <a:pt x="8860" y="23150"/>
                </a:lnTo>
                <a:lnTo>
                  <a:pt x="8870" y="23150"/>
                </a:lnTo>
                <a:lnTo>
                  <a:pt x="8860" y="23100"/>
                </a:lnTo>
                <a:lnTo>
                  <a:pt x="8870" y="23060"/>
                </a:lnTo>
                <a:lnTo>
                  <a:pt x="9180" y="22920"/>
                </a:lnTo>
                <a:lnTo>
                  <a:pt x="9260" y="22880"/>
                </a:lnTo>
                <a:lnTo>
                  <a:pt x="9340" y="22850"/>
                </a:lnTo>
                <a:lnTo>
                  <a:pt x="9480" y="22780"/>
                </a:lnTo>
                <a:lnTo>
                  <a:pt x="9540" y="22750"/>
                </a:lnTo>
                <a:lnTo>
                  <a:pt x="9560" y="22730"/>
                </a:lnTo>
                <a:lnTo>
                  <a:pt x="9800" y="22500"/>
                </a:lnTo>
                <a:lnTo>
                  <a:pt x="9830" y="22470"/>
                </a:lnTo>
                <a:lnTo>
                  <a:pt x="9840" y="22450"/>
                </a:lnTo>
                <a:lnTo>
                  <a:pt x="9850" y="22440"/>
                </a:lnTo>
                <a:lnTo>
                  <a:pt x="9860" y="22420"/>
                </a:lnTo>
                <a:lnTo>
                  <a:pt x="9810" y="22270"/>
                </a:lnTo>
                <a:lnTo>
                  <a:pt x="9800" y="22230"/>
                </a:lnTo>
                <a:lnTo>
                  <a:pt x="9800" y="22200"/>
                </a:lnTo>
                <a:lnTo>
                  <a:pt x="9780" y="22190"/>
                </a:lnTo>
                <a:lnTo>
                  <a:pt x="9760" y="22190"/>
                </a:lnTo>
                <a:lnTo>
                  <a:pt x="9700" y="22180"/>
                </a:lnTo>
                <a:lnTo>
                  <a:pt x="9660" y="22170"/>
                </a:lnTo>
                <a:lnTo>
                  <a:pt x="9640" y="22160"/>
                </a:lnTo>
                <a:lnTo>
                  <a:pt x="9600" y="22140"/>
                </a:lnTo>
                <a:lnTo>
                  <a:pt x="9590" y="22110"/>
                </a:lnTo>
                <a:lnTo>
                  <a:pt x="9590" y="22050"/>
                </a:lnTo>
                <a:lnTo>
                  <a:pt x="9600" y="22040"/>
                </a:lnTo>
                <a:lnTo>
                  <a:pt x="9620" y="22020"/>
                </a:lnTo>
                <a:lnTo>
                  <a:pt x="9620" y="22000"/>
                </a:lnTo>
                <a:lnTo>
                  <a:pt x="9630" y="21950"/>
                </a:lnTo>
                <a:lnTo>
                  <a:pt x="9640" y="21870"/>
                </a:lnTo>
                <a:lnTo>
                  <a:pt x="9610" y="21780"/>
                </a:lnTo>
                <a:lnTo>
                  <a:pt x="9500" y="21610"/>
                </a:lnTo>
                <a:lnTo>
                  <a:pt x="9460" y="21490"/>
                </a:lnTo>
                <a:lnTo>
                  <a:pt x="9460" y="21470"/>
                </a:lnTo>
                <a:lnTo>
                  <a:pt x="9450" y="21440"/>
                </a:lnTo>
                <a:lnTo>
                  <a:pt x="9440" y="21360"/>
                </a:lnTo>
                <a:lnTo>
                  <a:pt x="9440" y="21300"/>
                </a:lnTo>
                <a:lnTo>
                  <a:pt x="9430" y="21190"/>
                </a:lnTo>
                <a:lnTo>
                  <a:pt x="9400" y="21040"/>
                </a:lnTo>
                <a:lnTo>
                  <a:pt x="9370" y="20850"/>
                </a:lnTo>
                <a:lnTo>
                  <a:pt x="9320" y="20610"/>
                </a:lnTo>
                <a:lnTo>
                  <a:pt x="9350" y="20500"/>
                </a:lnTo>
                <a:lnTo>
                  <a:pt x="9330" y="20460"/>
                </a:lnTo>
                <a:lnTo>
                  <a:pt x="9330" y="20450"/>
                </a:lnTo>
                <a:lnTo>
                  <a:pt x="9320" y="20410"/>
                </a:lnTo>
                <a:lnTo>
                  <a:pt x="9270" y="20380"/>
                </a:lnTo>
                <a:lnTo>
                  <a:pt x="9180" y="20330"/>
                </a:lnTo>
                <a:lnTo>
                  <a:pt x="9170" y="20330"/>
                </a:lnTo>
                <a:lnTo>
                  <a:pt x="9170" y="20320"/>
                </a:lnTo>
                <a:lnTo>
                  <a:pt x="9150" y="20280"/>
                </a:lnTo>
                <a:lnTo>
                  <a:pt x="9150" y="20240"/>
                </a:lnTo>
                <a:lnTo>
                  <a:pt x="9190" y="20180"/>
                </a:lnTo>
                <a:lnTo>
                  <a:pt x="9240" y="20170"/>
                </a:lnTo>
                <a:lnTo>
                  <a:pt x="9300" y="20180"/>
                </a:lnTo>
                <a:lnTo>
                  <a:pt x="9310" y="20180"/>
                </a:lnTo>
                <a:lnTo>
                  <a:pt x="9410" y="20290"/>
                </a:lnTo>
                <a:lnTo>
                  <a:pt x="9460" y="20320"/>
                </a:lnTo>
                <a:lnTo>
                  <a:pt x="9510" y="20330"/>
                </a:lnTo>
                <a:lnTo>
                  <a:pt x="9630" y="20340"/>
                </a:lnTo>
                <a:lnTo>
                  <a:pt x="9640" y="20340"/>
                </a:lnTo>
                <a:lnTo>
                  <a:pt x="9680" y="20370"/>
                </a:lnTo>
                <a:lnTo>
                  <a:pt x="9710" y="20400"/>
                </a:lnTo>
                <a:lnTo>
                  <a:pt x="9730" y="20400"/>
                </a:lnTo>
                <a:lnTo>
                  <a:pt x="9740" y="20400"/>
                </a:lnTo>
                <a:lnTo>
                  <a:pt x="9750" y="20400"/>
                </a:lnTo>
                <a:lnTo>
                  <a:pt x="9770" y="20360"/>
                </a:lnTo>
                <a:lnTo>
                  <a:pt x="9840" y="20290"/>
                </a:lnTo>
                <a:lnTo>
                  <a:pt x="9920" y="20240"/>
                </a:lnTo>
                <a:lnTo>
                  <a:pt x="9990" y="20200"/>
                </a:lnTo>
                <a:lnTo>
                  <a:pt x="10000" y="20190"/>
                </a:lnTo>
                <a:lnTo>
                  <a:pt x="10020" y="20170"/>
                </a:lnTo>
                <a:lnTo>
                  <a:pt x="10030" y="20150"/>
                </a:lnTo>
                <a:lnTo>
                  <a:pt x="10040" y="20130"/>
                </a:lnTo>
                <a:lnTo>
                  <a:pt x="10090" y="20050"/>
                </a:lnTo>
                <a:lnTo>
                  <a:pt x="10130" y="20010"/>
                </a:lnTo>
                <a:lnTo>
                  <a:pt x="10150" y="19990"/>
                </a:lnTo>
                <a:lnTo>
                  <a:pt x="10250" y="19860"/>
                </a:lnTo>
                <a:lnTo>
                  <a:pt x="10290" y="19810"/>
                </a:lnTo>
                <a:lnTo>
                  <a:pt x="10340" y="19760"/>
                </a:lnTo>
                <a:lnTo>
                  <a:pt x="10400" y="19720"/>
                </a:lnTo>
                <a:lnTo>
                  <a:pt x="10410" y="19720"/>
                </a:lnTo>
                <a:lnTo>
                  <a:pt x="10450" y="19700"/>
                </a:lnTo>
                <a:lnTo>
                  <a:pt x="10460" y="19690"/>
                </a:lnTo>
                <a:lnTo>
                  <a:pt x="10470" y="19690"/>
                </a:lnTo>
                <a:lnTo>
                  <a:pt x="10640" y="19660"/>
                </a:lnTo>
                <a:lnTo>
                  <a:pt x="10670" y="19630"/>
                </a:lnTo>
                <a:lnTo>
                  <a:pt x="10690" y="19600"/>
                </a:lnTo>
                <a:lnTo>
                  <a:pt x="10740" y="19570"/>
                </a:lnTo>
                <a:lnTo>
                  <a:pt x="10760" y="19560"/>
                </a:lnTo>
                <a:lnTo>
                  <a:pt x="10780" y="19560"/>
                </a:lnTo>
                <a:lnTo>
                  <a:pt x="10820" y="19560"/>
                </a:lnTo>
                <a:lnTo>
                  <a:pt x="10870" y="19560"/>
                </a:lnTo>
                <a:lnTo>
                  <a:pt x="10880" y="19560"/>
                </a:lnTo>
                <a:lnTo>
                  <a:pt x="10960" y="19530"/>
                </a:lnTo>
                <a:lnTo>
                  <a:pt x="11010" y="19510"/>
                </a:lnTo>
                <a:lnTo>
                  <a:pt x="11050" y="19500"/>
                </a:lnTo>
                <a:lnTo>
                  <a:pt x="11050" y="19490"/>
                </a:lnTo>
                <a:lnTo>
                  <a:pt x="11070" y="19430"/>
                </a:lnTo>
                <a:lnTo>
                  <a:pt x="11050" y="19370"/>
                </a:lnTo>
                <a:lnTo>
                  <a:pt x="11050" y="19360"/>
                </a:lnTo>
                <a:lnTo>
                  <a:pt x="11010" y="19270"/>
                </a:lnTo>
                <a:lnTo>
                  <a:pt x="11000" y="19260"/>
                </a:lnTo>
                <a:lnTo>
                  <a:pt x="10960" y="19140"/>
                </a:lnTo>
                <a:lnTo>
                  <a:pt x="10930" y="19110"/>
                </a:lnTo>
                <a:lnTo>
                  <a:pt x="10920" y="19080"/>
                </a:lnTo>
                <a:lnTo>
                  <a:pt x="10900" y="19080"/>
                </a:lnTo>
                <a:lnTo>
                  <a:pt x="10890" y="19070"/>
                </a:lnTo>
                <a:lnTo>
                  <a:pt x="10860" y="19040"/>
                </a:lnTo>
                <a:lnTo>
                  <a:pt x="10850" y="19030"/>
                </a:lnTo>
                <a:lnTo>
                  <a:pt x="10850" y="19010"/>
                </a:lnTo>
                <a:lnTo>
                  <a:pt x="10850" y="19000"/>
                </a:lnTo>
                <a:lnTo>
                  <a:pt x="10870" y="18970"/>
                </a:lnTo>
                <a:lnTo>
                  <a:pt x="10920" y="18890"/>
                </a:lnTo>
                <a:lnTo>
                  <a:pt x="10960" y="18830"/>
                </a:lnTo>
                <a:lnTo>
                  <a:pt x="10960" y="18820"/>
                </a:lnTo>
                <a:lnTo>
                  <a:pt x="10970" y="18810"/>
                </a:lnTo>
                <a:lnTo>
                  <a:pt x="10970" y="18800"/>
                </a:lnTo>
                <a:lnTo>
                  <a:pt x="10970" y="18770"/>
                </a:lnTo>
                <a:lnTo>
                  <a:pt x="10960" y="18650"/>
                </a:lnTo>
                <a:lnTo>
                  <a:pt x="10980" y="18630"/>
                </a:lnTo>
                <a:lnTo>
                  <a:pt x="10990" y="18620"/>
                </a:lnTo>
                <a:lnTo>
                  <a:pt x="11040" y="18610"/>
                </a:lnTo>
                <a:lnTo>
                  <a:pt x="11060" y="18610"/>
                </a:lnTo>
                <a:lnTo>
                  <a:pt x="11060" y="18560"/>
                </a:lnTo>
                <a:lnTo>
                  <a:pt x="11070" y="18540"/>
                </a:lnTo>
                <a:lnTo>
                  <a:pt x="11080" y="18540"/>
                </a:lnTo>
                <a:lnTo>
                  <a:pt x="11120" y="18550"/>
                </a:lnTo>
                <a:lnTo>
                  <a:pt x="11150" y="18560"/>
                </a:lnTo>
                <a:lnTo>
                  <a:pt x="11250" y="18610"/>
                </a:lnTo>
                <a:lnTo>
                  <a:pt x="11300" y="18610"/>
                </a:lnTo>
                <a:lnTo>
                  <a:pt x="11340" y="18590"/>
                </a:lnTo>
                <a:lnTo>
                  <a:pt x="11370" y="18580"/>
                </a:lnTo>
                <a:lnTo>
                  <a:pt x="11450" y="18550"/>
                </a:lnTo>
                <a:lnTo>
                  <a:pt x="11470" y="18560"/>
                </a:lnTo>
                <a:lnTo>
                  <a:pt x="11500" y="18560"/>
                </a:lnTo>
                <a:lnTo>
                  <a:pt x="11530" y="18560"/>
                </a:lnTo>
                <a:lnTo>
                  <a:pt x="11540" y="18560"/>
                </a:lnTo>
                <a:lnTo>
                  <a:pt x="11680" y="18600"/>
                </a:lnTo>
                <a:lnTo>
                  <a:pt x="11770" y="18590"/>
                </a:lnTo>
                <a:lnTo>
                  <a:pt x="11800" y="18570"/>
                </a:lnTo>
                <a:lnTo>
                  <a:pt x="11890" y="18480"/>
                </a:lnTo>
                <a:lnTo>
                  <a:pt x="11910" y="18460"/>
                </a:lnTo>
                <a:lnTo>
                  <a:pt x="11950" y="18420"/>
                </a:lnTo>
                <a:lnTo>
                  <a:pt x="12000" y="18390"/>
                </a:lnTo>
                <a:lnTo>
                  <a:pt x="12040" y="18330"/>
                </a:lnTo>
                <a:lnTo>
                  <a:pt x="12060" y="18300"/>
                </a:lnTo>
                <a:lnTo>
                  <a:pt x="12210" y="18160"/>
                </a:lnTo>
                <a:lnTo>
                  <a:pt x="12250" y="18140"/>
                </a:lnTo>
                <a:lnTo>
                  <a:pt x="12320" y="18120"/>
                </a:lnTo>
                <a:lnTo>
                  <a:pt x="12330" y="18120"/>
                </a:lnTo>
                <a:lnTo>
                  <a:pt x="12360" y="18100"/>
                </a:lnTo>
                <a:lnTo>
                  <a:pt x="12450" y="18070"/>
                </a:lnTo>
                <a:lnTo>
                  <a:pt x="12590" y="18020"/>
                </a:lnTo>
                <a:lnTo>
                  <a:pt x="12620" y="18010"/>
                </a:lnTo>
                <a:lnTo>
                  <a:pt x="12710" y="17980"/>
                </a:lnTo>
                <a:lnTo>
                  <a:pt x="12760" y="17970"/>
                </a:lnTo>
                <a:lnTo>
                  <a:pt x="12800" y="17960"/>
                </a:lnTo>
                <a:lnTo>
                  <a:pt x="12820" y="17960"/>
                </a:lnTo>
                <a:lnTo>
                  <a:pt x="12850" y="17950"/>
                </a:lnTo>
                <a:lnTo>
                  <a:pt x="12960" y="17900"/>
                </a:lnTo>
                <a:lnTo>
                  <a:pt x="13000" y="17870"/>
                </a:lnTo>
                <a:lnTo>
                  <a:pt x="13030" y="17860"/>
                </a:lnTo>
                <a:lnTo>
                  <a:pt x="13130" y="17810"/>
                </a:lnTo>
                <a:lnTo>
                  <a:pt x="13180" y="17790"/>
                </a:lnTo>
                <a:lnTo>
                  <a:pt x="13180" y="17780"/>
                </a:lnTo>
                <a:lnTo>
                  <a:pt x="13190" y="17770"/>
                </a:lnTo>
                <a:lnTo>
                  <a:pt x="13170" y="17760"/>
                </a:lnTo>
                <a:lnTo>
                  <a:pt x="13150" y="17740"/>
                </a:lnTo>
                <a:lnTo>
                  <a:pt x="13130" y="17710"/>
                </a:lnTo>
                <a:lnTo>
                  <a:pt x="13130" y="17700"/>
                </a:lnTo>
                <a:lnTo>
                  <a:pt x="13130" y="17680"/>
                </a:lnTo>
                <a:lnTo>
                  <a:pt x="13110" y="17670"/>
                </a:lnTo>
                <a:lnTo>
                  <a:pt x="13110" y="17660"/>
                </a:lnTo>
                <a:lnTo>
                  <a:pt x="13100" y="17630"/>
                </a:lnTo>
                <a:lnTo>
                  <a:pt x="13110" y="17610"/>
                </a:lnTo>
                <a:lnTo>
                  <a:pt x="13170" y="17570"/>
                </a:lnTo>
                <a:lnTo>
                  <a:pt x="13170" y="17560"/>
                </a:lnTo>
                <a:lnTo>
                  <a:pt x="13180" y="17560"/>
                </a:lnTo>
                <a:lnTo>
                  <a:pt x="13190" y="17540"/>
                </a:lnTo>
                <a:lnTo>
                  <a:pt x="13190" y="17510"/>
                </a:lnTo>
                <a:lnTo>
                  <a:pt x="13180" y="17510"/>
                </a:lnTo>
                <a:lnTo>
                  <a:pt x="13180" y="17500"/>
                </a:lnTo>
                <a:lnTo>
                  <a:pt x="13140" y="17460"/>
                </a:lnTo>
                <a:lnTo>
                  <a:pt x="13160" y="17440"/>
                </a:lnTo>
                <a:lnTo>
                  <a:pt x="13180" y="17440"/>
                </a:lnTo>
                <a:lnTo>
                  <a:pt x="13270" y="17440"/>
                </a:lnTo>
                <a:lnTo>
                  <a:pt x="13360" y="17440"/>
                </a:lnTo>
                <a:lnTo>
                  <a:pt x="13380" y="17430"/>
                </a:lnTo>
                <a:lnTo>
                  <a:pt x="13390" y="17420"/>
                </a:lnTo>
                <a:lnTo>
                  <a:pt x="13390" y="17410"/>
                </a:lnTo>
                <a:lnTo>
                  <a:pt x="13400" y="17370"/>
                </a:lnTo>
                <a:lnTo>
                  <a:pt x="13390" y="17340"/>
                </a:lnTo>
                <a:lnTo>
                  <a:pt x="13390" y="17310"/>
                </a:lnTo>
                <a:lnTo>
                  <a:pt x="13440" y="17300"/>
                </a:lnTo>
                <a:lnTo>
                  <a:pt x="13500" y="17310"/>
                </a:lnTo>
                <a:lnTo>
                  <a:pt x="13500" y="17300"/>
                </a:lnTo>
                <a:lnTo>
                  <a:pt x="13500" y="17250"/>
                </a:lnTo>
                <a:lnTo>
                  <a:pt x="13480" y="17210"/>
                </a:lnTo>
                <a:lnTo>
                  <a:pt x="13470" y="17170"/>
                </a:lnTo>
                <a:lnTo>
                  <a:pt x="13450" y="17130"/>
                </a:lnTo>
                <a:lnTo>
                  <a:pt x="13450" y="17100"/>
                </a:lnTo>
                <a:lnTo>
                  <a:pt x="13450" y="17090"/>
                </a:lnTo>
                <a:lnTo>
                  <a:pt x="13470" y="17030"/>
                </a:lnTo>
                <a:lnTo>
                  <a:pt x="13470" y="16980"/>
                </a:lnTo>
                <a:lnTo>
                  <a:pt x="13470" y="16950"/>
                </a:lnTo>
                <a:lnTo>
                  <a:pt x="13490" y="16910"/>
                </a:lnTo>
                <a:lnTo>
                  <a:pt x="13500" y="16850"/>
                </a:lnTo>
                <a:lnTo>
                  <a:pt x="13510" y="16850"/>
                </a:lnTo>
                <a:lnTo>
                  <a:pt x="13520" y="16840"/>
                </a:lnTo>
                <a:lnTo>
                  <a:pt x="13540" y="16850"/>
                </a:lnTo>
                <a:lnTo>
                  <a:pt x="13560" y="16870"/>
                </a:lnTo>
                <a:lnTo>
                  <a:pt x="13570" y="16860"/>
                </a:lnTo>
                <a:lnTo>
                  <a:pt x="13580" y="16850"/>
                </a:lnTo>
                <a:lnTo>
                  <a:pt x="13600" y="16810"/>
                </a:lnTo>
                <a:lnTo>
                  <a:pt x="13600" y="16790"/>
                </a:lnTo>
                <a:lnTo>
                  <a:pt x="13610" y="16730"/>
                </a:lnTo>
                <a:lnTo>
                  <a:pt x="13620" y="16710"/>
                </a:lnTo>
                <a:lnTo>
                  <a:pt x="13680" y="16700"/>
                </a:lnTo>
                <a:lnTo>
                  <a:pt x="13750" y="16710"/>
                </a:lnTo>
                <a:lnTo>
                  <a:pt x="13770" y="16720"/>
                </a:lnTo>
                <a:lnTo>
                  <a:pt x="13800" y="16730"/>
                </a:lnTo>
                <a:lnTo>
                  <a:pt x="13840" y="16740"/>
                </a:lnTo>
                <a:lnTo>
                  <a:pt x="13850" y="16750"/>
                </a:lnTo>
                <a:lnTo>
                  <a:pt x="13860" y="16750"/>
                </a:lnTo>
                <a:lnTo>
                  <a:pt x="13890" y="16750"/>
                </a:lnTo>
                <a:lnTo>
                  <a:pt x="13930" y="16750"/>
                </a:lnTo>
                <a:lnTo>
                  <a:pt x="13950" y="16760"/>
                </a:lnTo>
                <a:lnTo>
                  <a:pt x="13960" y="16810"/>
                </a:lnTo>
                <a:lnTo>
                  <a:pt x="13960" y="16830"/>
                </a:lnTo>
                <a:lnTo>
                  <a:pt x="13900" y="16900"/>
                </a:lnTo>
                <a:lnTo>
                  <a:pt x="13860" y="16920"/>
                </a:lnTo>
                <a:lnTo>
                  <a:pt x="13850" y="16930"/>
                </a:lnTo>
                <a:lnTo>
                  <a:pt x="13840" y="16940"/>
                </a:lnTo>
                <a:lnTo>
                  <a:pt x="13830" y="16950"/>
                </a:lnTo>
                <a:lnTo>
                  <a:pt x="13840" y="16960"/>
                </a:lnTo>
                <a:lnTo>
                  <a:pt x="13850" y="16960"/>
                </a:lnTo>
                <a:lnTo>
                  <a:pt x="13890" y="16960"/>
                </a:lnTo>
                <a:lnTo>
                  <a:pt x="13970" y="16950"/>
                </a:lnTo>
                <a:lnTo>
                  <a:pt x="13990" y="16950"/>
                </a:lnTo>
                <a:lnTo>
                  <a:pt x="14040" y="16940"/>
                </a:lnTo>
                <a:lnTo>
                  <a:pt x="14060" y="16900"/>
                </a:lnTo>
                <a:lnTo>
                  <a:pt x="14080" y="16890"/>
                </a:lnTo>
                <a:lnTo>
                  <a:pt x="14090" y="16890"/>
                </a:lnTo>
                <a:lnTo>
                  <a:pt x="14100" y="16860"/>
                </a:lnTo>
                <a:lnTo>
                  <a:pt x="14110" y="16720"/>
                </a:lnTo>
                <a:lnTo>
                  <a:pt x="14110" y="16680"/>
                </a:lnTo>
                <a:lnTo>
                  <a:pt x="14120" y="16660"/>
                </a:lnTo>
                <a:lnTo>
                  <a:pt x="14120" y="16650"/>
                </a:lnTo>
                <a:lnTo>
                  <a:pt x="14120" y="16640"/>
                </a:lnTo>
                <a:lnTo>
                  <a:pt x="14100" y="16620"/>
                </a:lnTo>
                <a:lnTo>
                  <a:pt x="14090" y="16610"/>
                </a:lnTo>
                <a:lnTo>
                  <a:pt x="14080" y="16610"/>
                </a:lnTo>
                <a:lnTo>
                  <a:pt x="14070" y="16610"/>
                </a:lnTo>
                <a:lnTo>
                  <a:pt x="14040" y="16590"/>
                </a:lnTo>
                <a:lnTo>
                  <a:pt x="14000" y="16550"/>
                </a:lnTo>
                <a:lnTo>
                  <a:pt x="14000" y="16540"/>
                </a:lnTo>
                <a:lnTo>
                  <a:pt x="13990" y="16510"/>
                </a:lnTo>
                <a:lnTo>
                  <a:pt x="13990" y="16410"/>
                </a:lnTo>
                <a:lnTo>
                  <a:pt x="14000" y="16320"/>
                </a:lnTo>
                <a:lnTo>
                  <a:pt x="14010" y="16270"/>
                </a:lnTo>
                <a:lnTo>
                  <a:pt x="14020" y="16260"/>
                </a:lnTo>
                <a:lnTo>
                  <a:pt x="14040" y="16260"/>
                </a:lnTo>
                <a:lnTo>
                  <a:pt x="14050" y="16260"/>
                </a:lnTo>
                <a:lnTo>
                  <a:pt x="14080" y="16260"/>
                </a:lnTo>
                <a:lnTo>
                  <a:pt x="14080" y="16270"/>
                </a:lnTo>
                <a:lnTo>
                  <a:pt x="14120" y="16280"/>
                </a:lnTo>
                <a:lnTo>
                  <a:pt x="14150" y="16300"/>
                </a:lnTo>
                <a:lnTo>
                  <a:pt x="14180" y="16310"/>
                </a:lnTo>
                <a:lnTo>
                  <a:pt x="14210" y="16320"/>
                </a:lnTo>
                <a:lnTo>
                  <a:pt x="14210" y="16330"/>
                </a:lnTo>
                <a:lnTo>
                  <a:pt x="14280" y="16360"/>
                </a:lnTo>
                <a:lnTo>
                  <a:pt x="14290" y="16380"/>
                </a:lnTo>
                <a:lnTo>
                  <a:pt x="14290" y="16390"/>
                </a:lnTo>
                <a:lnTo>
                  <a:pt x="14300" y="16410"/>
                </a:lnTo>
                <a:lnTo>
                  <a:pt x="14300" y="16420"/>
                </a:lnTo>
                <a:lnTo>
                  <a:pt x="14310" y="16460"/>
                </a:lnTo>
                <a:lnTo>
                  <a:pt x="14330" y="16560"/>
                </a:lnTo>
                <a:lnTo>
                  <a:pt x="14340" y="16570"/>
                </a:lnTo>
                <a:lnTo>
                  <a:pt x="14380" y="16570"/>
                </a:lnTo>
                <a:lnTo>
                  <a:pt x="14410" y="16570"/>
                </a:lnTo>
                <a:lnTo>
                  <a:pt x="14420" y="16570"/>
                </a:lnTo>
                <a:lnTo>
                  <a:pt x="14510" y="16570"/>
                </a:lnTo>
                <a:lnTo>
                  <a:pt x="14600" y="16580"/>
                </a:lnTo>
                <a:lnTo>
                  <a:pt x="14610" y="16570"/>
                </a:lnTo>
                <a:lnTo>
                  <a:pt x="14630" y="16550"/>
                </a:lnTo>
                <a:lnTo>
                  <a:pt x="14650" y="16560"/>
                </a:lnTo>
                <a:lnTo>
                  <a:pt x="14680" y="16590"/>
                </a:lnTo>
                <a:lnTo>
                  <a:pt x="14790" y="16600"/>
                </a:lnTo>
                <a:lnTo>
                  <a:pt x="14810" y="16590"/>
                </a:lnTo>
                <a:lnTo>
                  <a:pt x="14850" y="16590"/>
                </a:lnTo>
                <a:lnTo>
                  <a:pt x="14860" y="16600"/>
                </a:lnTo>
                <a:lnTo>
                  <a:pt x="14920" y="16590"/>
                </a:lnTo>
                <a:lnTo>
                  <a:pt x="14930" y="16610"/>
                </a:lnTo>
                <a:lnTo>
                  <a:pt x="14950" y="16600"/>
                </a:lnTo>
                <a:lnTo>
                  <a:pt x="14970" y="16600"/>
                </a:lnTo>
                <a:lnTo>
                  <a:pt x="14980" y="16580"/>
                </a:lnTo>
                <a:lnTo>
                  <a:pt x="15130" y="16540"/>
                </a:lnTo>
                <a:lnTo>
                  <a:pt x="15140" y="16540"/>
                </a:lnTo>
                <a:lnTo>
                  <a:pt x="15150" y="16540"/>
                </a:lnTo>
                <a:lnTo>
                  <a:pt x="15160" y="16540"/>
                </a:lnTo>
                <a:lnTo>
                  <a:pt x="15180" y="16540"/>
                </a:lnTo>
                <a:lnTo>
                  <a:pt x="15220" y="16570"/>
                </a:lnTo>
                <a:lnTo>
                  <a:pt x="15230" y="16580"/>
                </a:lnTo>
                <a:lnTo>
                  <a:pt x="15240" y="16630"/>
                </a:lnTo>
                <a:lnTo>
                  <a:pt x="15270" y="16650"/>
                </a:lnTo>
                <a:lnTo>
                  <a:pt x="15360" y="16660"/>
                </a:lnTo>
                <a:lnTo>
                  <a:pt x="15380" y="16670"/>
                </a:lnTo>
                <a:lnTo>
                  <a:pt x="15390" y="16740"/>
                </a:lnTo>
                <a:lnTo>
                  <a:pt x="15400" y="16810"/>
                </a:lnTo>
                <a:lnTo>
                  <a:pt x="15400" y="16820"/>
                </a:lnTo>
                <a:lnTo>
                  <a:pt x="15400" y="16940"/>
                </a:lnTo>
                <a:lnTo>
                  <a:pt x="15390" y="16970"/>
                </a:lnTo>
                <a:lnTo>
                  <a:pt x="15370" y="16980"/>
                </a:lnTo>
                <a:lnTo>
                  <a:pt x="15340" y="16980"/>
                </a:lnTo>
                <a:lnTo>
                  <a:pt x="15270" y="16980"/>
                </a:lnTo>
                <a:lnTo>
                  <a:pt x="15210" y="16990"/>
                </a:lnTo>
                <a:lnTo>
                  <a:pt x="15180" y="16990"/>
                </a:lnTo>
                <a:lnTo>
                  <a:pt x="15140" y="17000"/>
                </a:lnTo>
                <a:lnTo>
                  <a:pt x="15120" y="17020"/>
                </a:lnTo>
                <a:lnTo>
                  <a:pt x="15130" y="17030"/>
                </a:lnTo>
                <a:lnTo>
                  <a:pt x="15130" y="17040"/>
                </a:lnTo>
                <a:lnTo>
                  <a:pt x="15130" y="17060"/>
                </a:lnTo>
                <a:lnTo>
                  <a:pt x="15130" y="17070"/>
                </a:lnTo>
                <a:lnTo>
                  <a:pt x="15160" y="17080"/>
                </a:lnTo>
                <a:lnTo>
                  <a:pt x="15180" y="17100"/>
                </a:lnTo>
                <a:lnTo>
                  <a:pt x="15200" y="17120"/>
                </a:lnTo>
                <a:lnTo>
                  <a:pt x="15200" y="17130"/>
                </a:lnTo>
                <a:lnTo>
                  <a:pt x="15200" y="17200"/>
                </a:lnTo>
                <a:lnTo>
                  <a:pt x="15200" y="17220"/>
                </a:lnTo>
                <a:lnTo>
                  <a:pt x="15230" y="17240"/>
                </a:lnTo>
                <a:lnTo>
                  <a:pt x="15260" y="17250"/>
                </a:lnTo>
                <a:lnTo>
                  <a:pt x="15280" y="17250"/>
                </a:lnTo>
                <a:lnTo>
                  <a:pt x="15390" y="17250"/>
                </a:lnTo>
                <a:lnTo>
                  <a:pt x="15430" y="17250"/>
                </a:lnTo>
                <a:lnTo>
                  <a:pt x="15450" y="17250"/>
                </a:lnTo>
                <a:lnTo>
                  <a:pt x="15540" y="17280"/>
                </a:lnTo>
                <a:lnTo>
                  <a:pt x="15740" y="17180"/>
                </a:lnTo>
                <a:lnTo>
                  <a:pt x="15770" y="17140"/>
                </a:lnTo>
                <a:lnTo>
                  <a:pt x="15780" y="17130"/>
                </a:lnTo>
                <a:lnTo>
                  <a:pt x="15780" y="17120"/>
                </a:lnTo>
                <a:lnTo>
                  <a:pt x="15800" y="17100"/>
                </a:lnTo>
                <a:lnTo>
                  <a:pt x="15800" y="17090"/>
                </a:lnTo>
                <a:lnTo>
                  <a:pt x="15790" y="17050"/>
                </a:lnTo>
                <a:lnTo>
                  <a:pt x="15800" y="17020"/>
                </a:lnTo>
                <a:lnTo>
                  <a:pt x="15820" y="17000"/>
                </a:lnTo>
                <a:lnTo>
                  <a:pt x="15850" y="17000"/>
                </a:lnTo>
                <a:lnTo>
                  <a:pt x="15870" y="17030"/>
                </a:lnTo>
                <a:lnTo>
                  <a:pt x="15890" y="17090"/>
                </a:lnTo>
                <a:lnTo>
                  <a:pt x="15900" y="17100"/>
                </a:lnTo>
                <a:lnTo>
                  <a:pt x="15950" y="17080"/>
                </a:lnTo>
                <a:lnTo>
                  <a:pt x="15980" y="17090"/>
                </a:lnTo>
                <a:lnTo>
                  <a:pt x="16020" y="17170"/>
                </a:lnTo>
                <a:lnTo>
                  <a:pt x="16010" y="17200"/>
                </a:lnTo>
                <a:lnTo>
                  <a:pt x="15970" y="17250"/>
                </a:lnTo>
                <a:lnTo>
                  <a:pt x="15980" y="17280"/>
                </a:lnTo>
                <a:lnTo>
                  <a:pt x="15990" y="17320"/>
                </a:lnTo>
                <a:lnTo>
                  <a:pt x="16030" y="17330"/>
                </a:lnTo>
                <a:lnTo>
                  <a:pt x="16080" y="17310"/>
                </a:lnTo>
                <a:lnTo>
                  <a:pt x="16170" y="17260"/>
                </a:lnTo>
                <a:lnTo>
                  <a:pt x="16210" y="17220"/>
                </a:lnTo>
                <a:lnTo>
                  <a:pt x="16230" y="17190"/>
                </a:lnTo>
                <a:lnTo>
                  <a:pt x="16240" y="17190"/>
                </a:lnTo>
                <a:lnTo>
                  <a:pt x="16260" y="17190"/>
                </a:lnTo>
                <a:lnTo>
                  <a:pt x="16270" y="17180"/>
                </a:lnTo>
                <a:lnTo>
                  <a:pt x="16330" y="17160"/>
                </a:lnTo>
                <a:lnTo>
                  <a:pt x="16350" y="17150"/>
                </a:lnTo>
                <a:lnTo>
                  <a:pt x="16350" y="17140"/>
                </a:lnTo>
                <a:lnTo>
                  <a:pt x="16360" y="17130"/>
                </a:lnTo>
                <a:lnTo>
                  <a:pt x="16350" y="17110"/>
                </a:lnTo>
                <a:lnTo>
                  <a:pt x="16330" y="17060"/>
                </a:lnTo>
                <a:lnTo>
                  <a:pt x="16290" y="16980"/>
                </a:lnTo>
                <a:lnTo>
                  <a:pt x="16270" y="16940"/>
                </a:lnTo>
                <a:lnTo>
                  <a:pt x="16270" y="16920"/>
                </a:lnTo>
                <a:lnTo>
                  <a:pt x="16270" y="16890"/>
                </a:lnTo>
                <a:lnTo>
                  <a:pt x="16280" y="16850"/>
                </a:lnTo>
                <a:lnTo>
                  <a:pt x="16290" y="16840"/>
                </a:lnTo>
                <a:lnTo>
                  <a:pt x="16310" y="16790"/>
                </a:lnTo>
                <a:lnTo>
                  <a:pt x="16340" y="16750"/>
                </a:lnTo>
                <a:lnTo>
                  <a:pt x="16360" y="16720"/>
                </a:lnTo>
                <a:lnTo>
                  <a:pt x="16490" y="16560"/>
                </a:lnTo>
                <a:lnTo>
                  <a:pt x="16500" y="16560"/>
                </a:lnTo>
                <a:lnTo>
                  <a:pt x="16600" y="16570"/>
                </a:lnTo>
                <a:lnTo>
                  <a:pt x="16670" y="16570"/>
                </a:lnTo>
                <a:lnTo>
                  <a:pt x="16700" y="16570"/>
                </a:lnTo>
                <a:lnTo>
                  <a:pt x="16750" y="16590"/>
                </a:lnTo>
                <a:lnTo>
                  <a:pt x="16800" y="16630"/>
                </a:lnTo>
                <a:lnTo>
                  <a:pt x="16810" y="16640"/>
                </a:lnTo>
                <a:lnTo>
                  <a:pt x="16820" y="16640"/>
                </a:lnTo>
                <a:lnTo>
                  <a:pt x="16830" y="16640"/>
                </a:lnTo>
                <a:lnTo>
                  <a:pt x="16840" y="16650"/>
                </a:lnTo>
                <a:lnTo>
                  <a:pt x="16860" y="16660"/>
                </a:lnTo>
                <a:lnTo>
                  <a:pt x="16860" y="16670"/>
                </a:lnTo>
                <a:lnTo>
                  <a:pt x="16890" y="16670"/>
                </a:lnTo>
                <a:lnTo>
                  <a:pt x="16900" y="16670"/>
                </a:lnTo>
                <a:lnTo>
                  <a:pt x="16940" y="16650"/>
                </a:lnTo>
                <a:lnTo>
                  <a:pt x="16950" y="16650"/>
                </a:lnTo>
                <a:lnTo>
                  <a:pt x="16960" y="16650"/>
                </a:lnTo>
                <a:lnTo>
                  <a:pt x="16970" y="16650"/>
                </a:lnTo>
                <a:lnTo>
                  <a:pt x="16980" y="16650"/>
                </a:lnTo>
                <a:lnTo>
                  <a:pt x="17000" y="16650"/>
                </a:lnTo>
                <a:lnTo>
                  <a:pt x="17020" y="16660"/>
                </a:lnTo>
                <a:lnTo>
                  <a:pt x="17050" y="16660"/>
                </a:lnTo>
                <a:lnTo>
                  <a:pt x="17080" y="16650"/>
                </a:lnTo>
                <a:lnTo>
                  <a:pt x="17100" y="16630"/>
                </a:lnTo>
                <a:lnTo>
                  <a:pt x="17130" y="16610"/>
                </a:lnTo>
                <a:lnTo>
                  <a:pt x="17170" y="16550"/>
                </a:lnTo>
                <a:lnTo>
                  <a:pt x="17180" y="16530"/>
                </a:lnTo>
                <a:lnTo>
                  <a:pt x="17190" y="16520"/>
                </a:lnTo>
                <a:lnTo>
                  <a:pt x="17190" y="16450"/>
                </a:lnTo>
                <a:lnTo>
                  <a:pt x="17200" y="16430"/>
                </a:lnTo>
                <a:lnTo>
                  <a:pt x="17220" y="16420"/>
                </a:lnTo>
                <a:lnTo>
                  <a:pt x="17270" y="16420"/>
                </a:lnTo>
                <a:lnTo>
                  <a:pt x="17370" y="16440"/>
                </a:lnTo>
                <a:lnTo>
                  <a:pt x="17390" y="16440"/>
                </a:lnTo>
                <a:lnTo>
                  <a:pt x="17420" y="16420"/>
                </a:lnTo>
                <a:lnTo>
                  <a:pt x="17430" y="16410"/>
                </a:lnTo>
                <a:lnTo>
                  <a:pt x="17490" y="16370"/>
                </a:lnTo>
                <a:lnTo>
                  <a:pt x="17490" y="16340"/>
                </a:lnTo>
                <a:lnTo>
                  <a:pt x="17490" y="16330"/>
                </a:lnTo>
                <a:lnTo>
                  <a:pt x="17480" y="16290"/>
                </a:lnTo>
                <a:lnTo>
                  <a:pt x="17510" y="16270"/>
                </a:lnTo>
                <a:lnTo>
                  <a:pt x="17540" y="16260"/>
                </a:lnTo>
                <a:lnTo>
                  <a:pt x="17550" y="16260"/>
                </a:lnTo>
                <a:lnTo>
                  <a:pt x="17600" y="16280"/>
                </a:lnTo>
                <a:lnTo>
                  <a:pt x="17620" y="16310"/>
                </a:lnTo>
                <a:lnTo>
                  <a:pt x="17630" y="16340"/>
                </a:lnTo>
                <a:lnTo>
                  <a:pt x="17630" y="16350"/>
                </a:lnTo>
                <a:lnTo>
                  <a:pt x="17640" y="16480"/>
                </a:lnTo>
                <a:lnTo>
                  <a:pt x="17670" y="16660"/>
                </a:lnTo>
                <a:lnTo>
                  <a:pt x="17680" y="16690"/>
                </a:lnTo>
                <a:lnTo>
                  <a:pt x="17700" y="16700"/>
                </a:lnTo>
                <a:lnTo>
                  <a:pt x="17700" y="16710"/>
                </a:lnTo>
                <a:lnTo>
                  <a:pt x="17800" y="16830"/>
                </a:lnTo>
                <a:lnTo>
                  <a:pt x="17810" y="16880"/>
                </a:lnTo>
                <a:lnTo>
                  <a:pt x="17830" y="16940"/>
                </a:lnTo>
                <a:lnTo>
                  <a:pt x="17840" y="16950"/>
                </a:lnTo>
                <a:lnTo>
                  <a:pt x="17860" y="16980"/>
                </a:lnTo>
                <a:lnTo>
                  <a:pt x="17880" y="16990"/>
                </a:lnTo>
                <a:lnTo>
                  <a:pt x="17910" y="17020"/>
                </a:lnTo>
                <a:lnTo>
                  <a:pt x="17920" y="17030"/>
                </a:lnTo>
                <a:lnTo>
                  <a:pt x="17940" y="17050"/>
                </a:lnTo>
                <a:lnTo>
                  <a:pt x="17940" y="17100"/>
                </a:lnTo>
                <a:lnTo>
                  <a:pt x="17960" y="17190"/>
                </a:lnTo>
                <a:lnTo>
                  <a:pt x="17970" y="17200"/>
                </a:lnTo>
                <a:lnTo>
                  <a:pt x="18040" y="17240"/>
                </a:lnTo>
                <a:lnTo>
                  <a:pt x="18050" y="17250"/>
                </a:lnTo>
                <a:lnTo>
                  <a:pt x="18050" y="17260"/>
                </a:lnTo>
                <a:lnTo>
                  <a:pt x="18050" y="17280"/>
                </a:lnTo>
                <a:lnTo>
                  <a:pt x="18030" y="17300"/>
                </a:lnTo>
                <a:lnTo>
                  <a:pt x="18030" y="17330"/>
                </a:lnTo>
                <a:lnTo>
                  <a:pt x="18030" y="17340"/>
                </a:lnTo>
                <a:lnTo>
                  <a:pt x="18040" y="17340"/>
                </a:lnTo>
                <a:lnTo>
                  <a:pt x="18060" y="17350"/>
                </a:lnTo>
                <a:lnTo>
                  <a:pt x="18090" y="17330"/>
                </a:lnTo>
                <a:lnTo>
                  <a:pt x="18100" y="17330"/>
                </a:lnTo>
                <a:lnTo>
                  <a:pt x="18110" y="17320"/>
                </a:lnTo>
                <a:lnTo>
                  <a:pt x="18130" y="17310"/>
                </a:lnTo>
                <a:lnTo>
                  <a:pt x="18150" y="17310"/>
                </a:lnTo>
                <a:lnTo>
                  <a:pt x="18160" y="17320"/>
                </a:lnTo>
                <a:lnTo>
                  <a:pt x="18150" y="17340"/>
                </a:lnTo>
                <a:lnTo>
                  <a:pt x="18150" y="17350"/>
                </a:lnTo>
                <a:lnTo>
                  <a:pt x="18140" y="17360"/>
                </a:lnTo>
                <a:lnTo>
                  <a:pt x="18150" y="17370"/>
                </a:lnTo>
                <a:lnTo>
                  <a:pt x="18180" y="17370"/>
                </a:lnTo>
                <a:lnTo>
                  <a:pt x="18220" y="17370"/>
                </a:lnTo>
                <a:lnTo>
                  <a:pt x="18220" y="17360"/>
                </a:lnTo>
                <a:lnTo>
                  <a:pt x="18210" y="17340"/>
                </a:lnTo>
                <a:lnTo>
                  <a:pt x="18200" y="17320"/>
                </a:lnTo>
                <a:lnTo>
                  <a:pt x="18210" y="17310"/>
                </a:lnTo>
                <a:lnTo>
                  <a:pt x="18220" y="17310"/>
                </a:lnTo>
                <a:lnTo>
                  <a:pt x="18230" y="17330"/>
                </a:lnTo>
                <a:lnTo>
                  <a:pt x="18240" y="17340"/>
                </a:lnTo>
                <a:lnTo>
                  <a:pt x="18250" y="17340"/>
                </a:lnTo>
                <a:lnTo>
                  <a:pt x="18260" y="17340"/>
                </a:lnTo>
                <a:lnTo>
                  <a:pt x="18260" y="17270"/>
                </a:lnTo>
                <a:lnTo>
                  <a:pt x="18270" y="17250"/>
                </a:lnTo>
                <a:lnTo>
                  <a:pt x="18290" y="17250"/>
                </a:lnTo>
                <a:lnTo>
                  <a:pt x="18300" y="17250"/>
                </a:lnTo>
                <a:lnTo>
                  <a:pt x="18310" y="17290"/>
                </a:lnTo>
                <a:lnTo>
                  <a:pt x="18320" y="17340"/>
                </a:lnTo>
                <a:lnTo>
                  <a:pt x="18320" y="17350"/>
                </a:lnTo>
                <a:lnTo>
                  <a:pt x="18330" y="17350"/>
                </a:lnTo>
                <a:lnTo>
                  <a:pt x="18330" y="17360"/>
                </a:lnTo>
                <a:lnTo>
                  <a:pt x="18350" y="17330"/>
                </a:lnTo>
                <a:lnTo>
                  <a:pt x="18340" y="17310"/>
                </a:lnTo>
                <a:lnTo>
                  <a:pt x="18340" y="17290"/>
                </a:lnTo>
                <a:lnTo>
                  <a:pt x="18350" y="17280"/>
                </a:lnTo>
                <a:lnTo>
                  <a:pt x="18390" y="17290"/>
                </a:lnTo>
                <a:lnTo>
                  <a:pt x="18390" y="17280"/>
                </a:lnTo>
                <a:lnTo>
                  <a:pt x="18420" y="17270"/>
                </a:lnTo>
                <a:lnTo>
                  <a:pt x="18430" y="17260"/>
                </a:lnTo>
                <a:lnTo>
                  <a:pt x="18450" y="17260"/>
                </a:lnTo>
                <a:lnTo>
                  <a:pt x="18470" y="17260"/>
                </a:lnTo>
                <a:lnTo>
                  <a:pt x="18490" y="17250"/>
                </a:lnTo>
                <a:lnTo>
                  <a:pt x="18480" y="17220"/>
                </a:lnTo>
                <a:lnTo>
                  <a:pt x="18470" y="17210"/>
                </a:lnTo>
                <a:lnTo>
                  <a:pt x="18480" y="17190"/>
                </a:lnTo>
                <a:lnTo>
                  <a:pt x="18500" y="17200"/>
                </a:lnTo>
                <a:lnTo>
                  <a:pt x="18510" y="17210"/>
                </a:lnTo>
                <a:lnTo>
                  <a:pt x="18520" y="17200"/>
                </a:lnTo>
                <a:lnTo>
                  <a:pt x="18530" y="17190"/>
                </a:lnTo>
                <a:lnTo>
                  <a:pt x="18530" y="17160"/>
                </a:lnTo>
                <a:lnTo>
                  <a:pt x="18550" y="17130"/>
                </a:lnTo>
                <a:lnTo>
                  <a:pt x="18560" y="17140"/>
                </a:lnTo>
                <a:lnTo>
                  <a:pt x="18560" y="17150"/>
                </a:lnTo>
                <a:lnTo>
                  <a:pt x="18560" y="17170"/>
                </a:lnTo>
                <a:lnTo>
                  <a:pt x="18550" y="17180"/>
                </a:lnTo>
                <a:lnTo>
                  <a:pt x="18560" y="17180"/>
                </a:lnTo>
                <a:lnTo>
                  <a:pt x="18560" y="17190"/>
                </a:lnTo>
                <a:lnTo>
                  <a:pt x="18570" y="17180"/>
                </a:lnTo>
                <a:lnTo>
                  <a:pt x="18580" y="17170"/>
                </a:lnTo>
                <a:lnTo>
                  <a:pt x="18590" y="17170"/>
                </a:lnTo>
                <a:lnTo>
                  <a:pt x="18590" y="17190"/>
                </a:lnTo>
                <a:lnTo>
                  <a:pt x="18600" y="17200"/>
                </a:lnTo>
                <a:lnTo>
                  <a:pt x="18630" y="17180"/>
                </a:lnTo>
                <a:lnTo>
                  <a:pt x="18630" y="17210"/>
                </a:lnTo>
                <a:lnTo>
                  <a:pt x="18630" y="17220"/>
                </a:lnTo>
                <a:lnTo>
                  <a:pt x="18640" y="17220"/>
                </a:lnTo>
                <a:lnTo>
                  <a:pt x="18650" y="17220"/>
                </a:lnTo>
                <a:lnTo>
                  <a:pt x="18660" y="17220"/>
                </a:lnTo>
                <a:lnTo>
                  <a:pt x="18670" y="17210"/>
                </a:lnTo>
                <a:lnTo>
                  <a:pt x="18690" y="17200"/>
                </a:lnTo>
                <a:lnTo>
                  <a:pt x="18730" y="17230"/>
                </a:lnTo>
                <a:lnTo>
                  <a:pt x="18740" y="17230"/>
                </a:lnTo>
                <a:lnTo>
                  <a:pt x="18750" y="17230"/>
                </a:lnTo>
                <a:lnTo>
                  <a:pt x="18780" y="17210"/>
                </a:lnTo>
                <a:lnTo>
                  <a:pt x="18810" y="17210"/>
                </a:lnTo>
                <a:lnTo>
                  <a:pt x="18820" y="17220"/>
                </a:lnTo>
                <a:lnTo>
                  <a:pt x="18810" y="17220"/>
                </a:lnTo>
                <a:lnTo>
                  <a:pt x="18810" y="17230"/>
                </a:lnTo>
                <a:lnTo>
                  <a:pt x="18780" y="17240"/>
                </a:lnTo>
                <a:lnTo>
                  <a:pt x="18770" y="17250"/>
                </a:lnTo>
                <a:lnTo>
                  <a:pt x="18760" y="17260"/>
                </a:lnTo>
                <a:lnTo>
                  <a:pt x="18750" y="17270"/>
                </a:lnTo>
                <a:lnTo>
                  <a:pt x="18750" y="17290"/>
                </a:lnTo>
                <a:lnTo>
                  <a:pt x="18760" y="17310"/>
                </a:lnTo>
                <a:lnTo>
                  <a:pt x="18780" y="17310"/>
                </a:lnTo>
                <a:lnTo>
                  <a:pt x="18810" y="17270"/>
                </a:lnTo>
                <a:lnTo>
                  <a:pt x="18810" y="17280"/>
                </a:lnTo>
                <a:lnTo>
                  <a:pt x="18820" y="17290"/>
                </a:lnTo>
                <a:lnTo>
                  <a:pt x="18840" y="17290"/>
                </a:lnTo>
                <a:lnTo>
                  <a:pt x="18840" y="17280"/>
                </a:lnTo>
                <a:lnTo>
                  <a:pt x="18840" y="17270"/>
                </a:lnTo>
                <a:lnTo>
                  <a:pt x="18840" y="17240"/>
                </a:lnTo>
                <a:lnTo>
                  <a:pt x="18850" y="17220"/>
                </a:lnTo>
                <a:lnTo>
                  <a:pt x="18870" y="17220"/>
                </a:lnTo>
                <a:lnTo>
                  <a:pt x="18890" y="17220"/>
                </a:lnTo>
                <a:lnTo>
                  <a:pt x="18880" y="17270"/>
                </a:lnTo>
                <a:lnTo>
                  <a:pt x="18890" y="17280"/>
                </a:lnTo>
                <a:lnTo>
                  <a:pt x="18900" y="17290"/>
                </a:lnTo>
                <a:lnTo>
                  <a:pt x="18910" y="17290"/>
                </a:lnTo>
                <a:lnTo>
                  <a:pt x="18920" y="17310"/>
                </a:lnTo>
                <a:lnTo>
                  <a:pt x="18940" y="17360"/>
                </a:lnTo>
                <a:lnTo>
                  <a:pt x="18960" y="17360"/>
                </a:lnTo>
                <a:lnTo>
                  <a:pt x="18960" y="17350"/>
                </a:lnTo>
                <a:lnTo>
                  <a:pt x="18950" y="17330"/>
                </a:lnTo>
                <a:lnTo>
                  <a:pt x="18950" y="17320"/>
                </a:lnTo>
                <a:lnTo>
                  <a:pt x="18950" y="17300"/>
                </a:lnTo>
                <a:lnTo>
                  <a:pt x="18960" y="17300"/>
                </a:lnTo>
                <a:lnTo>
                  <a:pt x="19000" y="17330"/>
                </a:lnTo>
                <a:lnTo>
                  <a:pt x="19010" y="17310"/>
                </a:lnTo>
                <a:lnTo>
                  <a:pt x="19000" y="17290"/>
                </a:lnTo>
                <a:lnTo>
                  <a:pt x="19000" y="17270"/>
                </a:lnTo>
                <a:lnTo>
                  <a:pt x="19020" y="17270"/>
                </a:lnTo>
                <a:lnTo>
                  <a:pt x="19040" y="17290"/>
                </a:lnTo>
                <a:lnTo>
                  <a:pt x="19120" y="17250"/>
                </a:lnTo>
                <a:lnTo>
                  <a:pt x="19160" y="17260"/>
                </a:lnTo>
                <a:lnTo>
                  <a:pt x="19180" y="17250"/>
                </a:lnTo>
                <a:lnTo>
                  <a:pt x="19190" y="17240"/>
                </a:lnTo>
                <a:lnTo>
                  <a:pt x="19210" y="17220"/>
                </a:lnTo>
                <a:lnTo>
                  <a:pt x="19210" y="17210"/>
                </a:lnTo>
                <a:lnTo>
                  <a:pt x="19230" y="17210"/>
                </a:lnTo>
                <a:lnTo>
                  <a:pt x="19240" y="17210"/>
                </a:lnTo>
                <a:lnTo>
                  <a:pt x="19250" y="17220"/>
                </a:lnTo>
                <a:lnTo>
                  <a:pt x="19260" y="17240"/>
                </a:lnTo>
                <a:lnTo>
                  <a:pt x="19280" y="17250"/>
                </a:lnTo>
                <a:lnTo>
                  <a:pt x="19300" y="17260"/>
                </a:lnTo>
                <a:lnTo>
                  <a:pt x="19330" y="17250"/>
                </a:lnTo>
                <a:lnTo>
                  <a:pt x="19350" y="17250"/>
                </a:lnTo>
                <a:lnTo>
                  <a:pt x="19380" y="17250"/>
                </a:lnTo>
                <a:lnTo>
                  <a:pt x="19390" y="17250"/>
                </a:lnTo>
                <a:lnTo>
                  <a:pt x="19410" y="17250"/>
                </a:lnTo>
                <a:lnTo>
                  <a:pt x="19410" y="17240"/>
                </a:lnTo>
                <a:lnTo>
                  <a:pt x="19410" y="17230"/>
                </a:lnTo>
                <a:lnTo>
                  <a:pt x="19410" y="17220"/>
                </a:lnTo>
                <a:lnTo>
                  <a:pt x="19410" y="17210"/>
                </a:lnTo>
                <a:lnTo>
                  <a:pt x="19390" y="17200"/>
                </a:lnTo>
                <a:lnTo>
                  <a:pt x="19380" y="17190"/>
                </a:lnTo>
                <a:lnTo>
                  <a:pt x="19370" y="17180"/>
                </a:lnTo>
                <a:lnTo>
                  <a:pt x="19360" y="17170"/>
                </a:lnTo>
                <a:lnTo>
                  <a:pt x="19360" y="17160"/>
                </a:lnTo>
                <a:lnTo>
                  <a:pt x="19370" y="17130"/>
                </a:lnTo>
                <a:lnTo>
                  <a:pt x="19420" y="17140"/>
                </a:lnTo>
                <a:lnTo>
                  <a:pt x="19430" y="17140"/>
                </a:lnTo>
                <a:lnTo>
                  <a:pt x="19450" y="17110"/>
                </a:lnTo>
                <a:lnTo>
                  <a:pt x="19470" y="17090"/>
                </a:lnTo>
                <a:lnTo>
                  <a:pt x="19490" y="17100"/>
                </a:lnTo>
                <a:lnTo>
                  <a:pt x="19490" y="17120"/>
                </a:lnTo>
                <a:lnTo>
                  <a:pt x="19480" y="17130"/>
                </a:lnTo>
                <a:lnTo>
                  <a:pt x="19470" y="17160"/>
                </a:lnTo>
                <a:lnTo>
                  <a:pt x="19480" y="17170"/>
                </a:lnTo>
                <a:lnTo>
                  <a:pt x="19490" y="17180"/>
                </a:lnTo>
                <a:lnTo>
                  <a:pt x="19500" y="17180"/>
                </a:lnTo>
                <a:lnTo>
                  <a:pt x="19510" y="17190"/>
                </a:lnTo>
                <a:lnTo>
                  <a:pt x="19530" y="17190"/>
                </a:lnTo>
                <a:lnTo>
                  <a:pt x="19560" y="17190"/>
                </a:lnTo>
                <a:lnTo>
                  <a:pt x="19580" y="17180"/>
                </a:lnTo>
                <a:lnTo>
                  <a:pt x="19600" y="17170"/>
                </a:lnTo>
                <a:lnTo>
                  <a:pt x="19630" y="17190"/>
                </a:lnTo>
                <a:lnTo>
                  <a:pt x="19640" y="17200"/>
                </a:lnTo>
                <a:lnTo>
                  <a:pt x="19640" y="17220"/>
                </a:lnTo>
                <a:lnTo>
                  <a:pt x="19650" y="17230"/>
                </a:lnTo>
                <a:lnTo>
                  <a:pt x="19650" y="17250"/>
                </a:lnTo>
                <a:lnTo>
                  <a:pt x="19660" y="17250"/>
                </a:lnTo>
                <a:lnTo>
                  <a:pt x="19670" y="17260"/>
                </a:lnTo>
                <a:lnTo>
                  <a:pt x="19700" y="17260"/>
                </a:lnTo>
                <a:lnTo>
                  <a:pt x="19700" y="17240"/>
                </a:lnTo>
                <a:lnTo>
                  <a:pt x="19700" y="17230"/>
                </a:lnTo>
                <a:lnTo>
                  <a:pt x="19720" y="17210"/>
                </a:lnTo>
                <a:lnTo>
                  <a:pt x="19730" y="17200"/>
                </a:lnTo>
                <a:lnTo>
                  <a:pt x="19750" y="17200"/>
                </a:lnTo>
                <a:lnTo>
                  <a:pt x="19770" y="17180"/>
                </a:lnTo>
                <a:lnTo>
                  <a:pt x="19780" y="17180"/>
                </a:lnTo>
                <a:lnTo>
                  <a:pt x="19840" y="17170"/>
                </a:lnTo>
                <a:lnTo>
                  <a:pt x="19840" y="17160"/>
                </a:lnTo>
                <a:lnTo>
                  <a:pt x="19850" y="17160"/>
                </a:lnTo>
                <a:lnTo>
                  <a:pt x="19850" y="17150"/>
                </a:lnTo>
                <a:lnTo>
                  <a:pt x="19860" y="17160"/>
                </a:lnTo>
                <a:lnTo>
                  <a:pt x="19880" y="17170"/>
                </a:lnTo>
                <a:lnTo>
                  <a:pt x="19890" y="17190"/>
                </a:lnTo>
                <a:lnTo>
                  <a:pt x="19930" y="17230"/>
                </a:lnTo>
                <a:lnTo>
                  <a:pt x="19960" y="17230"/>
                </a:lnTo>
                <a:lnTo>
                  <a:pt x="19970" y="17240"/>
                </a:lnTo>
                <a:lnTo>
                  <a:pt x="19980" y="17240"/>
                </a:lnTo>
                <a:lnTo>
                  <a:pt x="20000" y="17260"/>
                </a:lnTo>
                <a:lnTo>
                  <a:pt x="20030" y="17290"/>
                </a:lnTo>
                <a:lnTo>
                  <a:pt x="20030" y="17330"/>
                </a:lnTo>
                <a:lnTo>
                  <a:pt x="20040" y="17340"/>
                </a:lnTo>
                <a:lnTo>
                  <a:pt x="20040" y="17350"/>
                </a:lnTo>
                <a:lnTo>
                  <a:pt x="20070" y="17370"/>
                </a:lnTo>
                <a:lnTo>
                  <a:pt x="20120" y="17380"/>
                </a:lnTo>
                <a:lnTo>
                  <a:pt x="20140" y="17390"/>
                </a:lnTo>
                <a:lnTo>
                  <a:pt x="20140" y="17400"/>
                </a:lnTo>
                <a:lnTo>
                  <a:pt x="20150" y="17430"/>
                </a:lnTo>
                <a:lnTo>
                  <a:pt x="20160" y="17440"/>
                </a:lnTo>
                <a:lnTo>
                  <a:pt x="20180" y="17440"/>
                </a:lnTo>
                <a:lnTo>
                  <a:pt x="20190" y="17440"/>
                </a:lnTo>
                <a:lnTo>
                  <a:pt x="20210" y="17460"/>
                </a:lnTo>
                <a:lnTo>
                  <a:pt x="20220" y="17460"/>
                </a:lnTo>
                <a:lnTo>
                  <a:pt x="20230" y="17470"/>
                </a:lnTo>
                <a:lnTo>
                  <a:pt x="20270" y="17460"/>
                </a:lnTo>
                <a:lnTo>
                  <a:pt x="20280" y="17460"/>
                </a:lnTo>
                <a:lnTo>
                  <a:pt x="20310" y="17460"/>
                </a:lnTo>
                <a:lnTo>
                  <a:pt x="20320" y="17470"/>
                </a:lnTo>
                <a:lnTo>
                  <a:pt x="20330" y="17470"/>
                </a:lnTo>
                <a:lnTo>
                  <a:pt x="20330" y="17500"/>
                </a:lnTo>
                <a:lnTo>
                  <a:pt x="20330" y="17510"/>
                </a:lnTo>
                <a:lnTo>
                  <a:pt x="20340" y="17520"/>
                </a:lnTo>
                <a:lnTo>
                  <a:pt x="20390" y="17580"/>
                </a:lnTo>
                <a:lnTo>
                  <a:pt x="20440" y="17590"/>
                </a:lnTo>
                <a:lnTo>
                  <a:pt x="20450" y="17610"/>
                </a:lnTo>
                <a:lnTo>
                  <a:pt x="20460" y="17630"/>
                </a:lnTo>
                <a:lnTo>
                  <a:pt x="20460" y="17660"/>
                </a:lnTo>
                <a:lnTo>
                  <a:pt x="20450" y="17680"/>
                </a:lnTo>
                <a:lnTo>
                  <a:pt x="20430" y="17690"/>
                </a:lnTo>
                <a:lnTo>
                  <a:pt x="20400" y="17690"/>
                </a:lnTo>
                <a:lnTo>
                  <a:pt x="20400" y="17700"/>
                </a:lnTo>
                <a:lnTo>
                  <a:pt x="20410" y="17720"/>
                </a:lnTo>
                <a:lnTo>
                  <a:pt x="20420" y="17730"/>
                </a:lnTo>
                <a:lnTo>
                  <a:pt x="20440" y="17750"/>
                </a:lnTo>
                <a:lnTo>
                  <a:pt x="20440" y="17760"/>
                </a:lnTo>
                <a:lnTo>
                  <a:pt x="20440" y="17770"/>
                </a:lnTo>
                <a:lnTo>
                  <a:pt x="20440" y="17790"/>
                </a:lnTo>
                <a:lnTo>
                  <a:pt x="20440" y="17820"/>
                </a:lnTo>
                <a:lnTo>
                  <a:pt x="20430" y="17840"/>
                </a:lnTo>
                <a:lnTo>
                  <a:pt x="20400" y="17850"/>
                </a:lnTo>
                <a:lnTo>
                  <a:pt x="20400" y="17870"/>
                </a:lnTo>
                <a:lnTo>
                  <a:pt x="20390" y="17910"/>
                </a:lnTo>
                <a:lnTo>
                  <a:pt x="20400" y="17920"/>
                </a:lnTo>
                <a:lnTo>
                  <a:pt x="20410" y="17930"/>
                </a:lnTo>
                <a:lnTo>
                  <a:pt x="20410" y="17940"/>
                </a:lnTo>
                <a:lnTo>
                  <a:pt x="20410" y="17960"/>
                </a:lnTo>
                <a:lnTo>
                  <a:pt x="20440" y="17990"/>
                </a:lnTo>
                <a:lnTo>
                  <a:pt x="20460" y="18010"/>
                </a:lnTo>
                <a:lnTo>
                  <a:pt x="20480" y="18020"/>
                </a:lnTo>
                <a:lnTo>
                  <a:pt x="20500" y="18040"/>
                </a:lnTo>
                <a:lnTo>
                  <a:pt x="20500" y="18050"/>
                </a:lnTo>
                <a:lnTo>
                  <a:pt x="20500" y="18060"/>
                </a:lnTo>
                <a:lnTo>
                  <a:pt x="20500" y="18070"/>
                </a:lnTo>
                <a:lnTo>
                  <a:pt x="20510" y="18090"/>
                </a:lnTo>
                <a:lnTo>
                  <a:pt x="20520" y="18090"/>
                </a:lnTo>
                <a:lnTo>
                  <a:pt x="20510" y="18100"/>
                </a:lnTo>
                <a:lnTo>
                  <a:pt x="20500" y="18120"/>
                </a:lnTo>
                <a:lnTo>
                  <a:pt x="20510" y="18130"/>
                </a:lnTo>
                <a:lnTo>
                  <a:pt x="20510" y="18140"/>
                </a:lnTo>
                <a:lnTo>
                  <a:pt x="20530" y="18170"/>
                </a:lnTo>
                <a:lnTo>
                  <a:pt x="20550" y="18190"/>
                </a:lnTo>
                <a:lnTo>
                  <a:pt x="20570" y="18190"/>
                </a:lnTo>
                <a:lnTo>
                  <a:pt x="20600" y="18180"/>
                </a:lnTo>
                <a:lnTo>
                  <a:pt x="20610" y="18180"/>
                </a:lnTo>
                <a:lnTo>
                  <a:pt x="20620" y="18180"/>
                </a:lnTo>
                <a:lnTo>
                  <a:pt x="20630" y="18190"/>
                </a:lnTo>
                <a:lnTo>
                  <a:pt x="20670" y="18220"/>
                </a:lnTo>
                <a:lnTo>
                  <a:pt x="20690" y="18220"/>
                </a:lnTo>
                <a:lnTo>
                  <a:pt x="20710" y="18250"/>
                </a:lnTo>
                <a:lnTo>
                  <a:pt x="20700" y="18260"/>
                </a:lnTo>
                <a:lnTo>
                  <a:pt x="20710" y="18270"/>
                </a:lnTo>
                <a:lnTo>
                  <a:pt x="20720" y="18270"/>
                </a:lnTo>
                <a:lnTo>
                  <a:pt x="20740" y="18250"/>
                </a:lnTo>
                <a:lnTo>
                  <a:pt x="20770" y="18250"/>
                </a:lnTo>
                <a:lnTo>
                  <a:pt x="20790" y="18260"/>
                </a:lnTo>
                <a:lnTo>
                  <a:pt x="20810" y="18250"/>
                </a:lnTo>
                <a:lnTo>
                  <a:pt x="20810" y="18240"/>
                </a:lnTo>
                <a:lnTo>
                  <a:pt x="20840" y="18240"/>
                </a:lnTo>
                <a:lnTo>
                  <a:pt x="20860" y="18250"/>
                </a:lnTo>
                <a:lnTo>
                  <a:pt x="20900" y="18300"/>
                </a:lnTo>
                <a:lnTo>
                  <a:pt x="20910" y="18310"/>
                </a:lnTo>
                <a:lnTo>
                  <a:pt x="20930" y="18320"/>
                </a:lnTo>
                <a:lnTo>
                  <a:pt x="20960" y="18310"/>
                </a:lnTo>
                <a:lnTo>
                  <a:pt x="20980" y="18300"/>
                </a:lnTo>
                <a:lnTo>
                  <a:pt x="21010" y="18300"/>
                </a:lnTo>
                <a:lnTo>
                  <a:pt x="21030" y="18280"/>
                </a:lnTo>
                <a:lnTo>
                  <a:pt x="21060" y="18300"/>
                </a:lnTo>
                <a:lnTo>
                  <a:pt x="21130" y="18320"/>
                </a:lnTo>
                <a:lnTo>
                  <a:pt x="21150" y="18340"/>
                </a:lnTo>
                <a:lnTo>
                  <a:pt x="21190" y="18350"/>
                </a:lnTo>
                <a:lnTo>
                  <a:pt x="21200" y="18370"/>
                </a:lnTo>
                <a:lnTo>
                  <a:pt x="21220" y="18390"/>
                </a:lnTo>
                <a:lnTo>
                  <a:pt x="21330" y="18420"/>
                </a:lnTo>
                <a:lnTo>
                  <a:pt x="21340" y="18420"/>
                </a:lnTo>
                <a:lnTo>
                  <a:pt x="21360" y="18450"/>
                </a:lnTo>
                <a:lnTo>
                  <a:pt x="21380" y="18460"/>
                </a:lnTo>
                <a:lnTo>
                  <a:pt x="21390" y="18470"/>
                </a:lnTo>
                <a:lnTo>
                  <a:pt x="21370" y="18490"/>
                </a:lnTo>
                <a:lnTo>
                  <a:pt x="21380" y="18500"/>
                </a:lnTo>
                <a:lnTo>
                  <a:pt x="21400" y="18520"/>
                </a:lnTo>
                <a:lnTo>
                  <a:pt x="21420" y="18530"/>
                </a:lnTo>
                <a:lnTo>
                  <a:pt x="21440" y="18540"/>
                </a:lnTo>
                <a:lnTo>
                  <a:pt x="21490" y="18540"/>
                </a:lnTo>
                <a:lnTo>
                  <a:pt x="21530" y="18560"/>
                </a:lnTo>
                <a:lnTo>
                  <a:pt x="21540" y="18570"/>
                </a:lnTo>
                <a:lnTo>
                  <a:pt x="21550" y="18580"/>
                </a:lnTo>
                <a:lnTo>
                  <a:pt x="21560" y="18580"/>
                </a:lnTo>
                <a:lnTo>
                  <a:pt x="21560" y="18590"/>
                </a:lnTo>
                <a:lnTo>
                  <a:pt x="21570" y="18590"/>
                </a:lnTo>
                <a:lnTo>
                  <a:pt x="21580" y="18600"/>
                </a:lnTo>
                <a:lnTo>
                  <a:pt x="21600" y="18650"/>
                </a:lnTo>
                <a:lnTo>
                  <a:pt x="21600" y="18660"/>
                </a:lnTo>
                <a:lnTo>
                  <a:pt x="21610" y="18670"/>
                </a:lnTo>
                <a:lnTo>
                  <a:pt x="21610" y="18680"/>
                </a:lnTo>
                <a:lnTo>
                  <a:pt x="21610" y="18690"/>
                </a:lnTo>
                <a:lnTo>
                  <a:pt x="21600" y="18710"/>
                </a:lnTo>
                <a:lnTo>
                  <a:pt x="21580" y="18770"/>
                </a:lnTo>
                <a:lnTo>
                  <a:pt x="21570" y="18790"/>
                </a:lnTo>
                <a:lnTo>
                  <a:pt x="21580" y="18810"/>
                </a:lnTo>
                <a:lnTo>
                  <a:pt x="21590" y="18810"/>
                </a:lnTo>
                <a:lnTo>
                  <a:pt x="21610" y="18770"/>
                </a:lnTo>
                <a:lnTo>
                  <a:pt x="21620" y="18760"/>
                </a:lnTo>
                <a:lnTo>
                  <a:pt x="21630" y="18760"/>
                </a:lnTo>
                <a:lnTo>
                  <a:pt x="21630" y="18770"/>
                </a:lnTo>
                <a:lnTo>
                  <a:pt x="21650" y="18810"/>
                </a:lnTo>
                <a:lnTo>
                  <a:pt x="21680" y="18850"/>
                </a:lnTo>
                <a:lnTo>
                  <a:pt x="21690" y="18850"/>
                </a:lnTo>
                <a:lnTo>
                  <a:pt x="21700" y="18870"/>
                </a:lnTo>
                <a:lnTo>
                  <a:pt x="21690" y="18880"/>
                </a:lnTo>
                <a:lnTo>
                  <a:pt x="21690" y="18890"/>
                </a:lnTo>
                <a:lnTo>
                  <a:pt x="21650" y="18900"/>
                </a:lnTo>
                <a:lnTo>
                  <a:pt x="21640" y="18910"/>
                </a:lnTo>
                <a:lnTo>
                  <a:pt x="21640" y="18920"/>
                </a:lnTo>
                <a:lnTo>
                  <a:pt x="21640" y="18940"/>
                </a:lnTo>
                <a:lnTo>
                  <a:pt x="21650" y="18940"/>
                </a:lnTo>
                <a:lnTo>
                  <a:pt x="21670" y="18960"/>
                </a:lnTo>
                <a:lnTo>
                  <a:pt x="21670" y="18970"/>
                </a:lnTo>
                <a:lnTo>
                  <a:pt x="21670" y="18980"/>
                </a:lnTo>
                <a:lnTo>
                  <a:pt x="21670" y="19000"/>
                </a:lnTo>
                <a:lnTo>
                  <a:pt x="21670" y="19010"/>
                </a:lnTo>
                <a:lnTo>
                  <a:pt x="21700" y="19010"/>
                </a:lnTo>
                <a:lnTo>
                  <a:pt x="21710" y="19020"/>
                </a:lnTo>
                <a:lnTo>
                  <a:pt x="21730" y="19030"/>
                </a:lnTo>
                <a:lnTo>
                  <a:pt x="21730" y="19050"/>
                </a:lnTo>
                <a:lnTo>
                  <a:pt x="21720" y="19080"/>
                </a:lnTo>
                <a:lnTo>
                  <a:pt x="21720" y="19090"/>
                </a:lnTo>
                <a:lnTo>
                  <a:pt x="21730" y="19110"/>
                </a:lnTo>
                <a:lnTo>
                  <a:pt x="21740" y="19120"/>
                </a:lnTo>
                <a:lnTo>
                  <a:pt x="21770" y="19140"/>
                </a:lnTo>
                <a:lnTo>
                  <a:pt x="21800" y="19150"/>
                </a:lnTo>
                <a:lnTo>
                  <a:pt x="21830" y="19220"/>
                </a:lnTo>
                <a:lnTo>
                  <a:pt x="21850" y="19260"/>
                </a:lnTo>
                <a:lnTo>
                  <a:pt x="21870" y="19320"/>
                </a:lnTo>
                <a:lnTo>
                  <a:pt x="21870" y="19330"/>
                </a:lnTo>
                <a:lnTo>
                  <a:pt x="21880" y="19330"/>
                </a:lnTo>
                <a:lnTo>
                  <a:pt x="21900" y="19370"/>
                </a:lnTo>
                <a:lnTo>
                  <a:pt x="21920" y="19390"/>
                </a:lnTo>
                <a:lnTo>
                  <a:pt x="21930" y="19400"/>
                </a:lnTo>
                <a:lnTo>
                  <a:pt x="21970" y="19430"/>
                </a:lnTo>
                <a:lnTo>
                  <a:pt x="22170" y="19450"/>
                </a:lnTo>
                <a:lnTo>
                  <a:pt x="22240" y="19450"/>
                </a:lnTo>
                <a:lnTo>
                  <a:pt x="22250" y="19450"/>
                </a:lnTo>
                <a:lnTo>
                  <a:pt x="22270" y="19450"/>
                </a:lnTo>
                <a:lnTo>
                  <a:pt x="22280" y="19460"/>
                </a:lnTo>
                <a:lnTo>
                  <a:pt x="22310" y="19480"/>
                </a:lnTo>
                <a:lnTo>
                  <a:pt x="22390" y="19510"/>
                </a:lnTo>
                <a:lnTo>
                  <a:pt x="22410" y="19530"/>
                </a:lnTo>
                <a:lnTo>
                  <a:pt x="22420" y="19560"/>
                </a:lnTo>
                <a:lnTo>
                  <a:pt x="22420" y="19580"/>
                </a:lnTo>
                <a:lnTo>
                  <a:pt x="22420" y="19590"/>
                </a:lnTo>
                <a:lnTo>
                  <a:pt x="22420" y="19600"/>
                </a:lnTo>
                <a:lnTo>
                  <a:pt x="22370" y="19660"/>
                </a:lnTo>
                <a:lnTo>
                  <a:pt x="22320" y="19740"/>
                </a:lnTo>
                <a:lnTo>
                  <a:pt x="22310" y="19780"/>
                </a:lnTo>
                <a:lnTo>
                  <a:pt x="22300" y="19810"/>
                </a:lnTo>
                <a:lnTo>
                  <a:pt x="22300" y="19820"/>
                </a:lnTo>
                <a:lnTo>
                  <a:pt x="22280" y="19880"/>
                </a:lnTo>
                <a:lnTo>
                  <a:pt x="22270" y="19930"/>
                </a:lnTo>
                <a:lnTo>
                  <a:pt x="22290" y="20000"/>
                </a:lnTo>
                <a:lnTo>
                  <a:pt x="22300" y="20050"/>
                </a:lnTo>
                <a:lnTo>
                  <a:pt x="22290" y="20080"/>
                </a:lnTo>
                <a:lnTo>
                  <a:pt x="22280" y="20130"/>
                </a:lnTo>
                <a:lnTo>
                  <a:pt x="22270" y="20140"/>
                </a:lnTo>
                <a:lnTo>
                  <a:pt x="22260" y="20150"/>
                </a:lnTo>
                <a:lnTo>
                  <a:pt x="22250" y="20160"/>
                </a:lnTo>
                <a:lnTo>
                  <a:pt x="22220" y="20220"/>
                </a:lnTo>
                <a:lnTo>
                  <a:pt x="22210" y="20290"/>
                </a:lnTo>
                <a:lnTo>
                  <a:pt x="22210" y="20320"/>
                </a:lnTo>
                <a:lnTo>
                  <a:pt x="22210" y="20340"/>
                </a:lnTo>
                <a:lnTo>
                  <a:pt x="22250" y="20390"/>
                </a:lnTo>
                <a:lnTo>
                  <a:pt x="22270" y="20420"/>
                </a:lnTo>
                <a:lnTo>
                  <a:pt x="22300" y="20470"/>
                </a:lnTo>
                <a:lnTo>
                  <a:pt x="22340" y="20520"/>
                </a:lnTo>
                <a:lnTo>
                  <a:pt x="22350" y="20530"/>
                </a:lnTo>
                <a:lnTo>
                  <a:pt x="22360" y="20540"/>
                </a:lnTo>
                <a:lnTo>
                  <a:pt x="22400" y="20620"/>
                </a:lnTo>
                <a:lnTo>
                  <a:pt x="22420" y="20620"/>
                </a:lnTo>
                <a:lnTo>
                  <a:pt x="22430" y="20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