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Ulytau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Ulytau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41040" y="31910"/>
                </a:moveTo>
                <a:lnTo>
                  <a:pt x="43570" y="30030"/>
                </a:lnTo>
                <a:lnTo>
                  <a:pt x="44030" y="29480"/>
                </a:lnTo>
                <a:lnTo>
                  <a:pt x="43840" y="29390"/>
                </a:lnTo>
                <a:lnTo>
                  <a:pt x="43450" y="28690"/>
                </a:lnTo>
                <a:lnTo>
                  <a:pt x="44050" y="28100"/>
                </a:lnTo>
                <a:lnTo>
                  <a:pt x="43920" y="27720"/>
                </a:lnTo>
                <a:lnTo>
                  <a:pt x="44710" y="27520"/>
                </a:lnTo>
                <a:lnTo>
                  <a:pt x="44550" y="27290"/>
                </a:lnTo>
                <a:lnTo>
                  <a:pt x="44630" y="27180"/>
                </a:lnTo>
                <a:lnTo>
                  <a:pt x="44540" y="26970"/>
                </a:lnTo>
                <a:lnTo>
                  <a:pt x="44990" y="26990"/>
                </a:lnTo>
                <a:lnTo>
                  <a:pt x="45100" y="26130"/>
                </a:lnTo>
                <a:lnTo>
                  <a:pt x="46750" y="26380"/>
                </a:lnTo>
                <a:lnTo>
                  <a:pt x="46910" y="26280"/>
                </a:lnTo>
                <a:lnTo>
                  <a:pt x="47070" y="26300"/>
                </a:lnTo>
                <a:lnTo>
                  <a:pt x="47320" y="26210"/>
                </a:lnTo>
                <a:lnTo>
                  <a:pt x="47450" y="25840"/>
                </a:lnTo>
                <a:lnTo>
                  <a:pt x="48130" y="25820"/>
                </a:lnTo>
                <a:lnTo>
                  <a:pt x="48770" y="25070"/>
                </a:lnTo>
                <a:lnTo>
                  <a:pt x="49100" y="25020"/>
                </a:lnTo>
                <a:lnTo>
                  <a:pt x="49250" y="24520"/>
                </a:lnTo>
                <a:lnTo>
                  <a:pt x="49530" y="24550"/>
                </a:lnTo>
                <a:lnTo>
                  <a:pt x="49650" y="24240"/>
                </a:lnTo>
                <a:lnTo>
                  <a:pt x="49970" y="23940"/>
                </a:lnTo>
                <a:lnTo>
                  <a:pt x="50430" y="23660"/>
                </a:lnTo>
                <a:lnTo>
                  <a:pt x="51140" y="22830"/>
                </a:lnTo>
                <a:lnTo>
                  <a:pt x="51210" y="22910"/>
                </a:lnTo>
                <a:lnTo>
                  <a:pt x="51210" y="22940"/>
                </a:lnTo>
                <a:lnTo>
                  <a:pt x="51210" y="22970"/>
                </a:lnTo>
                <a:lnTo>
                  <a:pt x="51230" y="22980"/>
                </a:lnTo>
                <a:lnTo>
                  <a:pt x="51260" y="23000"/>
                </a:lnTo>
                <a:lnTo>
                  <a:pt x="51440" y="23310"/>
                </a:lnTo>
                <a:lnTo>
                  <a:pt x="51440" y="23360"/>
                </a:lnTo>
                <a:lnTo>
                  <a:pt x="51440" y="23400"/>
                </a:lnTo>
                <a:lnTo>
                  <a:pt x="51440" y="23440"/>
                </a:lnTo>
                <a:lnTo>
                  <a:pt x="51490" y="23490"/>
                </a:lnTo>
                <a:lnTo>
                  <a:pt x="51520" y="23490"/>
                </a:lnTo>
                <a:lnTo>
                  <a:pt x="51540" y="23510"/>
                </a:lnTo>
                <a:lnTo>
                  <a:pt x="51570" y="23520"/>
                </a:lnTo>
                <a:lnTo>
                  <a:pt x="51580" y="23520"/>
                </a:lnTo>
                <a:lnTo>
                  <a:pt x="51610" y="23550"/>
                </a:lnTo>
                <a:lnTo>
                  <a:pt x="51680" y="23550"/>
                </a:lnTo>
                <a:lnTo>
                  <a:pt x="51700" y="23540"/>
                </a:lnTo>
                <a:lnTo>
                  <a:pt x="51740" y="23670"/>
                </a:lnTo>
                <a:lnTo>
                  <a:pt x="51790" y="23800"/>
                </a:lnTo>
                <a:lnTo>
                  <a:pt x="51860" y="24050"/>
                </a:lnTo>
                <a:lnTo>
                  <a:pt x="52010" y="24270"/>
                </a:lnTo>
                <a:lnTo>
                  <a:pt x="52190" y="24490"/>
                </a:lnTo>
                <a:lnTo>
                  <a:pt x="52220" y="24610"/>
                </a:lnTo>
                <a:lnTo>
                  <a:pt x="52290" y="24880"/>
                </a:lnTo>
                <a:lnTo>
                  <a:pt x="52250" y="25220"/>
                </a:lnTo>
                <a:lnTo>
                  <a:pt x="52320" y="25340"/>
                </a:lnTo>
                <a:lnTo>
                  <a:pt x="52370" y="25330"/>
                </a:lnTo>
                <a:lnTo>
                  <a:pt x="52400" y="25330"/>
                </a:lnTo>
                <a:lnTo>
                  <a:pt x="52510" y="25340"/>
                </a:lnTo>
                <a:lnTo>
                  <a:pt x="52830" y="25370"/>
                </a:lnTo>
                <a:lnTo>
                  <a:pt x="53250" y="25430"/>
                </a:lnTo>
                <a:lnTo>
                  <a:pt x="53450" y="25670"/>
                </a:lnTo>
                <a:lnTo>
                  <a:pt x="53570" y="25810"/>
                </a:lnTo>
                <a:lnTo>
                  <a:pt x="54040" y="26380"/>
                </a:lnTo>
                <a:lnTo>
                  <a:pt x="54060" y="26390"/>
                </a:lnTo>
                <a:lnTo>
                  <a:pt x="54140" y="26440"/>
                </a:lnTo>
                <a:lnTo>
                  <a:pt x="54460" y="26620"/>
                </a:lnTo>
                <a:lnTo>
                  <a:pt x="54900" y="26610"/>
                </a:lnTo>
                <a:lnTo>
                  <a:pt x="55020" y="26610"/>
                </a:lnTo>
                <a:lnTo>
                  <a:pt x="55120" y="26730"/>
                </a:lnTo>
                <a:lnTo>
                  <a:pt x="55330" y="26980"/>
                </a:lnTo>
                <a:lnTo>
                  <a:pt x="55380" y="27010"/>
                </a:lnTo>
                <a:lnTo>
                  <a:pt x="55480" y="27060"/>
                </a:lnTo>
                <a:lnTo>
                  <a:pt x="55620" y="27130"/>
                </a:lnTo>
                <a:lnTo>
                  <a:pt x="55700" y="27110"/>
                </a:lnTo>
                <a:lnTo>
                  <a:pt x="55820" y="27070"/>
                </a:lnTo>
                <a:lnTo>
                  <a:pt x="56390" y="26890"/>
                </a:lnTo>
                <a:lnTo>
                  <a:pt x="56500" y="26690"/>
                </a:lnTo>
                <a:lnTo>
                  <a:pt x="56510" y="26610"/>
                </a:lnTo>
                <a:lnTo>
                  <a:pt x="56620" y="26610"/>
                </a:lnTo>
                <a:lnTo>
                  <a:pt x="56630" y="26620"/>
                </a:lnTo>
                <a:lnTo>
                  <a:pt x="57610" y="26450"/>
                </a:lnTo>
                <a:lnTo>
                  <a:pt x="57850" y="26410"/>
                </a:lnTo>
                <a:lnTo>
                  <a:pt x="57980" y="26010"/>
                </a:lnTo>
                <a:lnTo>
                  <a:pt x="58030" y="25870"/>
                </a:lnTo>
                <a:lnTo>
                  <a:pt x="58040" y="25840"/>
                </a:lnTo>
                <a:lnTo>
                  <a:pt x="58130" y="25460"/>
                </a:lnTo>
                <a:lnTo>
                  <a:pt x="58120" y="24600"/>
                </a:lnTo>
                <a:lnTo>
                  <a:pt x="58220" y="24600"/>
                </a:lnTo>
                <a:lnTo>
                  <a:pt x="58340" y="24600"/>
                </a:lnTo>
                <a:lnTo>
                  <a:pt x="58430" y="24610"/>
                </a:lnTo>
                <a:lnTo>
                  <a:pt x="58460" y="24630"/>
                </a:lnTo>
                <a:lnTo>
                  <a:pt x="58490" y="24640"/>
                </a:lnTo>
                <a:lnTo>
                  <a:pt x="58530" y="24640"/>
                </a:lnTo>
                <a:lnTo>
                  <a:pt x="58610" y="24680"/>
                </a:lnTo>
                <a:lnTo>
                  <a:pt x="58630" y="24870"/>
                </a:lnTo>
                <a:lnTo>
                  <a:pt x="58720" y="25050"/>
                </a:lnTo>
                <a:lnTo>
                  <a:pt x="58910" y="25130"/>
                </a:lnTo>
                <a:lnTo>
                  <a:pt x="59010" y="25160"/>
                </a:lnTo>
                <a:lnTo>
                  <a:pt x="59130" y="25360"/>
                </a:lnTo>
                <a:lnTo>
                  <a:pt x="60550" y="25130"/>
                </a:lnTo>
                <a:lnTo>
                  <a:pt x="60530" y="25310"/>
                </a:lnTo>
                <a:lnTo>
                  <a:pt x="60610" y="25370"/>
                </a:lnTo>
                <a:lnTo>
                  <a:pt x="61220" y="25350"/>
                </a:lnTo>
                <a:lnTo>
                  <a:pt x="61220" y="25790"/>
                </a:lnTo>
                <a:lnTo>
                  <a:pt x="61380" y="25930"/>
                </a:lnTo>
                <a:lnTo>
                  <a:pt x="61320" y="26030"/>
                </a:lnTo>
                <a:lnTo>
                  <a:pt x="61340" y="26080"/>
                </a:lnTo>
                <a:lnTo>
                  <a:pt x="61380" y="26080"/>
                </a:lnTo>
                <a:lnTo>
                  <a:pt x="61450" y="26170"/>
                </a:lnTo>
                <a:lnTo>
                  <a:pt x="61570" y="26170"/>
                </a:lnTo>
                <a:lnTo>
                  <a:pt x="61590" y="26490"/>
                </a:lnTo>
                <a:lnTo>
                  <a:pt x="61500" y="26500"/>
                </a:lnTo>
                <a:lnTo>
                  <a:pt x="61510" y="26530"/>
                </a:lnTo>
                <a:lnTo>
                  <a:pt x="61510" y="26580"/>
                </a:lnTo>
                <a:lnTo>
                  <a:pt x="61520" y="26610"/>
                </a:lnTo>
                <a:lnTo>
                  <a:pt x="61580" y="26650"/>
                </a:lnTo>
                <a:lnTo>
                  <a:pt x="61600" y="26810"/>
                </a:lnTo>
                <a:lnTo>
                  <a:pt x="61440" y="26820"/>
                </a:lnTo>
                <a:lnTo>
                  <a:pt x="61440" y="26880"/>
                </a:lnTo>
                <a:lnTo>
                  <a:pt x="61360" y="26900"/>
                </a:lnTo>
                <a:lnTo>
                  <a:pt x="61360" y="27010"/>
                </a:lnTo>
                <a:lnTo>
                  <a:pt x="61370" y="27040"/>
                </a:lnTo>
                <a:lnTo>
                  <a:pt x="61380" y="27180"/>
                </a:lnTo>
                <a:lnTo>
                  <a:pt x="61350" y="27620"/>
                </a:lnTo>
                <a:lnTo>
                  <a:pt x="61250" y="28120"/>
                </a:lnTo>
                <a:lnTo>
                  <a:pt x="61000" y="28220"/>
                </a:lnTo>
                <a:lnTo>
                  <a:pt x="61020" y="28240"/>
                </a:lnTo>
                <a:lnTo>
                  <a:pt x="61030" y="28250"/>
                </a:lnTo>
                <a:lnTo>
                  <a:pt x="61040" y="28270"/>
                </a:lnTo>
                <a:lnTo>
                  <a:pt x="61050" y="28280"/>
                </a:lnTo>
                <a:lnTo>
                  <a:pt x="61040" y="28280"/>
                </a:lnTo>
                <a:lnTo>
                  <a:pt x="61050" y="28290"/>
                </a:lnTo>
                <a:lnTo>
                  <a:pt x="61050" y="28300"/>
                </a:lnTo>
                <a:lnTo>
                  <a:pt x="61040" y="28310"/>
                </a:lnTo>
                <a:lnTo>
                  <a:pt x="61040" y="28320"/>
                </a:lnTo>
                <a:lnTo>
                  <a:pt x="61050" y="28320"/>
                </a:lnTo>
                <a:lnTo>
                  <a:pt x="61060" y="28320"/>
                </a:lnTo>
                <a:lnTo>
                  <a:pt x="61060" y="28330"/>
                </a:lnTo>
                <a:lnTo>
                  <a:pt x="61060" y="28340"/>
                </a:lnTo>
                <a:lnTo>
                  <a:pt x="61060" y="28350"/>
                </a:lnTo>
                <a:lnTo>
                  <a:pt x="61070" y="28350"/>
                </a:lnTo>
                <a:lnTo>
                  <a:pt x="61080" y="28360"/>
                </a:lnTo>
                <a:lnTo>
                  <a:pt x="61080" y="28370"/>
                </a:lnTo>
                <a:lnTo>
                  <a:pt x="61090" y="28370"/>
                </a:lnTo>
                <a:lnTo>
                  <a:pt x="61090" y="28380"/>
                </a:lnTo>
                <a:lnTo>
                  <a:pt x="61100" y="28390"/>
                </a:lnTo>
                <a:lnTo>
                  <a:pt x="61100" y="28400"/>
                </a:lnTo>
                <a:lnTo>
                  <a:pt x="61110" y="28400"/>
                </a:lnTo>
                <a:lnTo>
                  <a:pt x="61110" y="28410"/>
                </a:lnTo>
                <a:lnTo>
                  <a:pt x="61120" y="28410"/>
                </a:lnTo>
                <a:lnTo>
                  <a:pt x="61120" y="28420"/>
                </a:lnTo>
                <a:lnTo>
                  <a:pt x="61130" y="28420"/>
                </a:lnTo>
                <a:lnTo>
                  <a:pt x="61130" y="28430"/>
                </a:lnTo>
                <a:lnTo>
                  <a:pt x="61140" y="28430"/>
                </a:lnTo>
                <a:lnTo>
                  <a:pt x="61150" y="28440"/>
                </a:lnTo>
                <a:lnTo>
                  <a:pt x="61140" y="28450"/>
                </a:lnTo>
                <a:lnTo>
                  <a:pt x="61140" y="28460"/>
                </a:lnTo>
                <a:lnTo>
                  <a:pt x="61140" y="28470"/>
                </a:lnTo>
                <a:lnTo>
                  <a:pt x="61130" y="28480"/>
                </a:lnTo>
                <a:lnTo>
                  <a:pt x="61140" y="28490"/>
                </a:lnTo>
                <a:lnTo>
                  <a:pt x="61140" y="28500"/>
                </a:lnTo>
                <a:lnTo>
                  <a:pt x="61140" y="28510"/>
                </a:lnTo>
                <a:lnTo>
                  <a:pt x="61130" y="28510"/>
                </a:lnTo>
                <a:lnTo>
                  <a:pt x="61130" y="28520"/>
                </a:lnTo>
                <a:lnTo>
                  <a:pt x="61130" y="28530"/>
                </a:lnTo>
                <a:lnTo>
                  <a:pt x="61130" y="28540"/>
                </a:lnTo>
                <a:lnTo>
                  <a:pt x="61130" y="28550"/>
                </a:lnTo>
                <a:lnTo>
                  <a:pt x="61140" y="28560"/>
                </a:lnTo>
                <a:lnTo>
                  <a:pt x="61140" y="28570"/>
                </a:lnTo>
                <a:lnTo>
                  <a:pt x="61150" y="28570"/>
                </a:lnTo>
                <a:lnTo>
                  <a:pt x="61150" y="28580"/>
                </a:lnTo>
                <a:lnTo>
                  <a:pt x="61150" y="28590"/>
                </a:lnTo>
                <a:lnTo>
                  <a:pt x="61150" y="28600"/>
                </a:lnTo>
                <a:lnTo>
                  <a:pt x="61160" y="28600"/>
                </a:lnTo>
                <a:lnTo>
                  <a:pt x="61170" y="28600"/>
                </a:lnTo>
                <a:lnTo>
                  <a:pt x="61170" y="28610"/>
                </a:lnTo>
                <a:lnTo>
                  <a:pt x="61180" y="28610"/>
                </a:lnTo>
                <a:lnTo>
                  <a:pt x="61190" y="28620"/>
                </a:lnTo>
                <a:lnTo>
                  <a:pt x="61190" y="28630"/>
                </a:lnTo>
                <a:lnTo>
                  <a:pt x="61200" y="28630"/>
                </a:lnTo>
                <a:lnTo>
                  <a:pt x="61200" y="28640"/>
                </a:lnTo>
                <a:lnTo>
                  <a:pt x="61200" y="28650"/>
                </a:lnTo>
                <a:lnTo>
                  <a:pt x="61210" y="28650"/>
                </a:lnTo>
                <a:lnTo>
                  <a:pt x="61220" y="28650"/>
                </a:lnTo>
                <a:lnTo>
                  <a:pt x="61230" y="28660"/>
                </a:lnTo>
                <a:lnTo>
                  <a:pt x="61230" y="28670"/>
                </a:lnTo>
                <a:lnTo>
                  <a:pt x="61240" y="28670"/>
                </a:lnTo>
                <a:lnTo>
                  <a:pt x="61240" y="28680"/>
                </a:lnTo>
                <a:lnTo>
                  <a:pt x="61240" y="28690"/>
                </a:lnTo>
                <a:lnTo>
                  <a:pt x="61240" y="28700"/>
                </a:lnTo>
                <a:lnTo>
                  <a:pt x="61250" y="28700"/>
                </a:lnTo>
                <a:lnTo>
                  <a:pt x="61260" y="28700"/>
                </a:lnTo>
                <a:lnTo>
                  <a:pt x="61260" y="28710"/>
                </a:lnTo>
                <a:lnTo>
                  <a:pt x="61270" y="28710"/>
                </a:lnTo>
                <a:lnTo>
                  <a:pt x="61270" y="28720"/>
                </a:lnTo>
                <a:lnTo>
                  <a:pt x="61280" y="28720"/>
                </a:lnTo>
                <a:lnTo>
                  <a:pt x="61280" y="28730"/>
                </a:lnTo>
                <a:lnTo>
                  <a:pt x="61280" y="28740"/>
                </a:lnTo>
                <a:lnTo>
                  <a:pt x="61280" y="28750"/>
                </a:lnTo>
                <a:lnTo>
                  <a:pt x="61290" y="28750"/>
                </a:lnTo>
                <a:lnTo>
                  <a:pt x="61290" y="28760"/>
                </a:lnTo>
                <a:lnTo>
                  <a:pt x="61290" y="28770"/>
                </a:lnTo>
                <a:lnTo>
                  <a:pt x="61290" y="28780"/>
                </a:lnTo>
                <a:lnTo>
                  <a:pt x="61280" y="28790"/>
                </a:lnTo>
                <a:lnTo>
                  <a:pt x="61280" y="28800"/>
                </a:lnTo>
                <a:lnTo>
                  <a:pt x="61280" y="28810"/>
                </a:lnTo>
                <a:lnTo>
                  <a:pt x="61280" y="28820"/>
                </a:lnTo>
                <a:lnTo>
                  <a:pt x="61290" y="28820"/>
                </a:lnTo>
                <a:lnTo>
                  <a:pt x="61290" y="28830"/>
                </a:lnTo>
                <a:lnTo>
                  <a:pt x="61290" y="28840"/>
                </a:lnTo>
                <a:lnTo>
                  <a:pt x="61300" y="28850"/>
                </a:lnTo>
                <a:lnTo>
                  <a:pt x="61300" y="28860"/>
                </a:lnTo>
                <a:lnTo>
                  <a:pt x="61300" y="28870"/>
                </a:lnTo>
                <a:lnTo>
                  <a:pt x="61300" y="28880"/>
                </a:lnTo>
                <a:lnTo>
                  <a:pt x="61300" y="28890"/>
                </a:lnTo>
                <a:lnTo>
                  <a:pt x="61300" y="28900"/>
                </a:lnTo>
                <a:lnTo>
                  <a:pt x="61290" y="28910"/>
                </a:lnTo>
                <a:lnTo>
                  <a:pt x="61290" y="28920"/>
                </a:lnTo>
                <a:lnTo>
                  <a:pt x="61290" y="28930"/>
                </a:lnTo>
                <a:lnTo>
                  <a:pt x="61290" y="28940"/>
                </a:lnTo>
                <a:lnTo>
                  <a:pt x="61290" y="28950"/>
                </a:lnTo>
                <a:lnTo>
                  <a:pt x="61290" y="28960"/>
                </a:lnTo>
                <a:lnTo>
                  <a:pt x="61280" y="28960"/>
                </a:lnTo>
                <a:lnTo>
                  <a:pt x="61280" y="28970"/>
                </a:lnTo>
                <a:lnTo>
                  <a:pt x="61280" y="28980"/>
                </a:lnTo>
                <a:lnTo>
                  <a:pt x="61280" y="28990"/>
                </a:lnTo>
                <a:lnTo>
                  <a:pt x="61280" y="29000"/>
                </a:lnTo>
                <a:lnTo>
                  <a:pt x="61280" y="29010"/>
                </a:lnTo>
                <a:lnTo>
                  <a:pt x="61280" y="29020"/>
                </a:lnTo>
                <a:lnTo>
                  <a:pt x="61270" y="29030"/>
                </a:lnTo>
                <a:lnTo>
                  <a:pt x="61270" y="29040"/>
                </a:lnTo>
                <a:lnTo>
                  <a:pt x="61270" y="29050"/>
                </a:lnTo>
                <a:lnTo>
                  <a:pt x="61270" y="29060"/>
                </a:lnTo>
                <a:lnTo>
                  <a:pt x="61270" y="29070"/>
                </a:lnTo>
                <a:lnTo>
                  <a:pt x="61250" y="29080"/>
                </a:lnTo>
                <a:lnTo>
                  <a:pt x="61260" y="29090"/>
                </a:lnTo>
                <a:lnTo>
                  <a:pt x="61250" y="29110"/>
                </a:lnTo>
                <a:lnTo>
                  <a:pt x="61240" y="29120"/>
                </a:lnTo>
                <a:lnTo>
                  <a:pt x="61230" y="29120"/>
                </a:lnTo>
                <a:lnTo>
                  <a:pt x="61230" y="29130"/>
                </a:lnTo>
                <a:lnTo>
                  <a:pt x="61230" y="29140"/>
                </a:lnTo>
                <a:lnTo>
                  <a:pt x="61220" y="29140"/>
                </a:lnTo>
                <a:lnTo>
                  <a:pt x="61220" y="29150"/>
                </a:lnTo>
                <a:lnTo>
                  <a:pt x="61220" y="29160"/>
                </a:lnTo>
                <a:lnTo>
                  <a:pt x="61220" y="29170"/>
                </a:lnTo>
                <a:lnTo>
                  <a:pt x="61230" y="29170"/>
                </a:lnTo>
                <a:lnTo>
                  <a:pt x="61240" y="29170"/>
                </a:lnTo>
                <a:lnTo>
                  <a:pt x="61240" y="29180"/>
                </a:lnTo>
                <a:lnTo>
                  <a:pt x="61250" y="29180"/>
                </a:lnTo>
                <a:lnTo>
                  <a:pt x="61250" y="29190"/>
                </a:lnTo>
                <a:lnTo>
                  <a:pt x="61260" y="29190"/>
                </a:lnTo>
                <a:lnTo>
                  <a:pt x="61270" y="29200"/>
                </a:lnTo>
                <a:lnTo>
                  <a:pt x="61280" y="29200"/>
                </a:lnTo>
                <a:lnTo>
                  <a:pt x="61280" y="29210"/>
                </a:lnTo>
                <a:lnTo>
                  <a:pt x="61290" y="29210"/>
                </a:lnTo>
                <a:lnTo>
                  <a:pt x="61290" y="29220"/>
                </a:lnTo>
                <a:lnTo>
                  <a:pt x="61300" y="29220"/>
                </a:lnTo>
                <a:lnTo>
                  <a:pt x="61290" y="29220"/>
                </a:lnTo>
                <a:lnTo>
                  <a:pt x="61300" y="29230"/>
                </a:lnTo>
                <a:lnTo>
                  <a:pt x="61300" y="29240"/>
                </a:lnTo>
                <a:lnTo>
                  <a:pt x="61310" y="29250"/>
                </a:lnTo>
                <a:lnTo>
                  <a:pt x="61310" y="29260"/>
                </a:lnTo>
                <a:lnTo>
                  <a:pt x="61310" y="29270"/>
                </a:lnTo>
                <a:lnTo>
                  <a:pt x="61320" y="29270"/>
                </a:lnTo>
                <a:lnTo>
                  <a:pt x="61330" y="29270"/>
                </a:lnTo>
                <a:lnTo>
                  <a:pt x="61320" y="29270"/>
                </a:lnTo>
                <a:lnTo>
                  <a:pt x="61320" y="29280"/>
                </a:lnTo>
                <a:lnTo>
                  <a:pt x="61330" y="29280"/>
                </a:lnTo>
                <a:lnTo>
                  <a:pt x="61330" y="29290"/>
                </a:lnTo>
                <a:lnTo>
                  <a:pt x="61330" y="29300"/>
                </a:lnTo>
                <a:lnTo>
                  <a:pt x="61330" y="29310"/>
                </a:lnTo>
                <a:lnTo>
                  <a:pt x="61330" y="29320"/>
                </a:lnTo>
                <a:lnTo>
                  <a:pt x="61330" y="29330"/>
                </a:lnTo>
                <a:lnTo>
                  <a:pt x="61340" y="29330"/>
                </a:lnTo>
                <a:lnTo>
                  <a:pt x="61340" y="29340"/>
                </a:lnTo>
                <a:lnTo>
                  <a:pt x="61340" y="29350"/>
                </a:lnTo>
                <a:lnTo>
                  <a:pt x="61340" y="29360"/>
                </a:lnTo>
                <a:lnTo>
                  <a:pt x="61350" y="29360"/>
                </a:lnTo>
                <a:lnTo>
                  <a:pt x="61350" y="29370"/>
                </a:lnTo>
                <a:lnTo>
                  <a:pt x="61360" y="29380"/>
                </a:lnTo>
                <a:lnTo>
                  <a:pt x="61370" y="29380"/>
                </a:lnTo>
                <a:lnTo>
                  <a:pt x="61370" y="29390"/>
                </a:lnTo>
                <a:lnTo>
                  <a:pt x="61380" y="29390"/>
                </a:lnTo>
                <a:lnTo>
                  <a:pt x="61390" y="29390"/>
                </a:lnTo>
                <a:lnTo>
                  <a:pt x="61400" y="29400"/>
                </a:lnTo>
                <a:lnTo>
                  <a:pt x="61400" y="29410"/>
                </a:lnTo>
                <a:lnTo>
                  <a:pt x="61410" y="29410"/>
                </a:lnTo>
                <a:lnTo>
                  <a:pt x="61410" y="29420"/>
                </a:lnTo>
                <a:lnTo>
                  <a:pt x="61410" y="29430"/>
                </a:lnTo>
                <a:lnTo>
                  <a:pt x="61420" y="29430"/>
                </a:lnTo>
                <a:lnTo>
                  <a:pt x="61420" y="29440"/>
                </a:lnTo>
                <a:lnTo>
                  <a:pt x="61420" y="29450"/>
                </a:lnTo>
                <a:lnTo>
                  <a:pt x="61430" y="29450"/>
                </a:lnTo>
                <a:lnTo>
                  <a:pt x="61430" y="29460"/>
                </a:lnTo>
                <a:lnTo>
                  <a:pt x="61430" y="29470"/>
                </a:lnTo>
                <a:lnTo>
                  <a:pt x="61440" y="29470"/>
                </a:lnTo>
                <a:lnTo>
                  <a:pt x="61440" y="29480"/>
                </a:lnTo>
                <a:lnTo>
                  <a:pt x="61440" y="29490"/>
                </a:lnTo>
                <a:lnTo>
                  <a:pt x="61450" y="29500"/>
                </a:lnTo>
                <a:lnTo>
                  <a:pt x="61450" y="29510"/>
                </a:lnTo>
                <a:lnTo>
                  <a:pt x="61450" y="29520"/>
                </a:lnTo>
                <a:lnTo>
                  <a:pt x="61450" y="29530"/>
                </a:lnTo>
                <a:lnTo>
                  <a:pt x="61450" y="29540"/>
                </a:lnTo>
                <a:lnTo>
                  <a:pt x="61460" y="29570"/>
                </a:lnTo>
                <a:lnTo>
                  <a:pt x="61490" y="29670"/>
                </a:lnTo>
                <a:lnTo>
                  <a:pt x="61510" y="29720"/>
                </a:lnTo>
                <a:lnTo>
                  <a:pt x="61490" y="29730"/>
                </a:lnTo>
                <a:lnTo>
                  <a:pt x="61510" y="29790"/>
                </a:lnTo>
                <a:lnTo>
                  <a:pt x="61540" y="29800"/>
                </a:lnTo>
                <a:lnTo>
                  <a:pt x="61550" y="29810"/>
                </a:lnTo>
                <a:lnTo>
                  <a:pt x="61560" y="29820"/>
                </a:lnTo>
                <a:lnTo>
                  <a:pt x="61570" y="29830"/>
                </a:lnTo>
                <a:lnTo>
                  <a:pt x="61600" y="29900"/>
                </a:lnTo>
                <a:lnTo>
                  <a:pt x="61620" y="29930"/>
                </a:lnTo>
                <a:lnTo>
                  <a:pt x="61630" y="29950"/>
                </a:lnTo>
                <a:lnTo>
                  <a:pt x="61600" y="29960"/>
                </a:lnTo>
                <a:lnTo>
                  <a:pt x="61590" y="29950"/>
                </a:lnTo>
                <a:lnTo>
                  <a:pt x="61580" y="29960"/>
                </a:lnTo>
                <a:lnTo>
                  <a:pt x="61570" y="29960"/>
                </a:lnTo>
                <a:lnTo>
                  <a:pt x="61560" y="29960"/>
                </a:lnTo>
                <a:lnTo>
                  <a:pt x="61550" y="29950"/>
                </a:lnTo>
                <a:lnTo>
                  <a:pt x="61540" y="29950"/>
                </a:lnTo>
                <a:lnTo>
                  <a:pt x="61540" y="29960"/>
                </a:lnTo>
                <a:lnTo>
                  <a:pt x="61530" y="29960"/>
                </a:lnTo>
                <a:lnTo>
                  <a:pt x="61520" y="29970"/>
                </a:lnTo>
                <a:lnTo>
                  <a:pt x="61510" y="29970"/>
                </a:lnTo>
                <a:lnTo>
                  <a:pt x="61500" y="29970"/>
                </a:lnTo>
                <a:lnTo>
                  <a:pt x="61490" y="29970"/>
                </a:lnTo>
                <a:lnTo>
                  <a:pt x="61480" y="29970"/>
                </a:lnTo>
                <a:lnTo>
                  <a:pt x="61470" y="29970"/>
                </a:lnTo>
                <a:lnTo>
                  <a:pt x="61460" y="29980"/>
                </a:lnTo>
                <a:lnTo>
                  <a:pt x="61450" y="29980"/>
                </a:lnTo>
                <a:lnTo>
                  <a:pt x="61440" y="29980"/>
                </a:lnTo>
                <a:lnTo>
                  <a:pt x="61430" y="29990"/>
                </a:lnTo>
                <a:lnTo>
                  <a:pt x="61420" y="29990"/>
                </a:lnTo>
                <a:lnTo>
                  <a:pt x="61420" y="30000"/>
                </a:lnTo>
                <a:lnTo>
                  <a:pt x="61410" y="30000"/>
                </a:lnTo>
                <a:lnTo>
                  <a:pt x="61410" y="30010"/>
                </a:lnTo>
                <a:lnTo>
                  <a:pt x="61400" y="30010"/>
                </a:lnTo>
                <a:lnTo>
                  <a:pt x="61390" y="30010"/>
                </a:lnTo>
                <a:lnTo>
                  <a:pt x="61390" y="30020"/>
                </a:lnTo>
                <a:lnTo>
                  <a:pt x="61380" y="30020"/>
                </a:lnTo>
                <a:lnTo>
                  <a:pt x="61370" y="30020"/>
                </a:lnTo>
                <a:lnTo>
                  <a:pt x="61360" y="30020"/>
                </a:lnTo>
                <a:lnTo>
                  <a:pt x="61360" y="30030"/>
                </a:lnTo>
                <a:lnTo>
                  <a:pt x="61350" y="30030"/>
                </a:lnTo>
                <a:lnTo>
                  <a:pt x="61340" y="30030"/>
                </a:lnTo>
                <a:lnTo>
                  <a:pt x="61330" y="30020"/>
                </a:lnTo>
                <a:lnTo>
                  <a:pt x="61330" y="30030"/>
                </a:lnTo>
                <a:lnTo>
                  <a:pt x="61320" y="30030"/>
                </a:lnTo>
                <a:lnTo>
                  <a:pt x="61310" y="30020"/>
                </a:lnTo>
                <a:lnTo>
                  <a:pt x="61300" y="30020"/>
                </a:lnTo>
                <a:lnTo>
                  <a:pt x="61290" y="30030"/>
                </a:lnTo>
                <a:lnTo>
                  <a:pt x="61280" y="30020"/>
                </a:lnTo>
                <a:lnTo>
                  <a:pt x="61280" y="30030"/>
                </a:lnTo>
                <a:lnTo>
                  <a:pt x="61270" y="30030"/>
                </a:lnTo>
                <a:lnTo>
                  <a:pt x="61270" y="30040"/>
                </a:lnTo>
                <a:lnTo>
                  <a:pt x="61260" y="30040"/>
                </a:lnTo>
                <a:lnTo>
                  <a:pt x="61250" y="30040"/>
                </a:lnTo>
                <a:lnTo>
                  <a:pt x="61250" y="30050"/>
                </a:lnTo>
                <a:lnTo>
                  <a:pt x="61240" y="30050"/>
                </a:lnTo>
                <a:lnTo>
                  <a:pt x="61230" y="30050"/>
                </a:lnTo>
                <a:lnTo>
                  <a:pt x="61220" y="30060"/>
                </a:lnTo>
                <a:lnTo>
                  <a:pt x="61220" y="30070"/>
                </a:lnTo>
                <a:lnTo>
                  <a:pt x="61210" y="30080"/>
                </a:lnTo>
                <a:lnTo>
                  <a:pt x="61210" y="30090"/>
                </a:lnTo>
                <a:lnTo>
                  <a:pt x="61200" y="30090"/>
                </a:lnTo>
                <a:lnTo>
                  <a:pt x="61190" y="30090"/>
                </a:lnTo>
                <a:lnTo>
                  <a:pt x="61190" y="30100"/>
                </a:lnTo>
                <a:lnTo>
                  <a:pt x="61180" y="30100"/>
                </a:lnTo>
                <a:lnTo>
                  <a:pt x="61170" y="30100"/>
                </a:lnTo>
                <a:lnTo>
                  <a:pt x="61170" y="30110"/>
                </a:lnTo>
                <a:lnTo>
                  <a:pt x="61160" y="30110"/>
                </a:lnTo>
                <a:lnTo>
                  <a:pt x="61150" y="30110"/>
                </a:lnTo>
                <a:lnTo>
                  <a:pt x="61150" y="30120"/>
                </a:lnTo>
                <a:lnTo>
                  <a:pt x="61140" y="30120"/>
                </a:lnTo>
                <a:lnTo>
                  <a:pt x="61140" y="30130"/>
                </a:lnTo>
                <a:lnTo>
                  <a:pt x="61140" y="30140"/>
                </a:lnTo>
                <a:lnTo>
                  <a:pt x="61130" y="30140"/>
                </a:lnTo>
                <a:lnTo>
                  <a:pt x="61120" y="30140"/>
                </a:lnTo>
                <a:lnTo>
                  <a:pt x="61120" y="30150"/>
                </a:lnTo>
                <a:lnTo>
                  <a:pt x="61110" y="30150"/>
                </a:lnTo>
                <a:lnTo>
                  <a:pt x="61110" y="30160"/>
                </a:lnTo>
                <a:lnTo>
                  <a:pt x="61110" y="30170"/>
                </a:lnTo>
                <a:lnTo>
                  <a:pt x="61100" y="30180"/>
                </a:lnTo>
                <a:lnTo>
                  <a:pt x="61100" y="30190"/>
                </a:lnTo>
                <a:lnTo>
                  <a:pt x="61100" y="30200"/>
                </a:lnTo>
                <a:lnTo>
                  <a:pt x="61100" y="30210"/>
                </a:lnTo>
                <a:lnTo>
                  <a:pt x="61090" y="30220"/>
                </a:lnTo>
                <a:lnTo>
                  <a:pt x="61080" y="30220"/>
                </a:lnTo>
                <a:lnTo>
                  <a:pt x="61080" y="30230"/>
                </a:lnTo>
                <a:lnTo>
                  <a:pt x="61070" y="30230"/>
                </a:lnTo>
                <a:lnTo>
                  <a:pt x="61070" y="30240"/>
                </a:lnTo>
                <a:lnTo>
                  <a:pt x="61060" y="30240"/>
                </a:lnTo>
                <a:lnTo>
                  <a:pt x="61050" y="30250"/>
                </a:lnTo>
                <a:lnTo>
                  <a:pt x="61040" y="30260"/>
                </a:lnTo>
                <a:lnTo>
                  <a:pt x="61040" y="30270"/>
                </a:lnTo>
                <a:lnTo>
                  <a:pt x="61020" y="30270"/>
                </a:lnTo>
                <a:lnTo>
                  <a:pt x="61010" y="30270"/>
                </a:lnTo>
                <a:lnTo>
                  <a:pt x="61000" y="30280"/>
                </a:lnTo>
                <a:lnTo>
                  <a:pt x="60990" y="30280"/>
                </a:lnTo>
                <a:lnTo>
                  <a:pt x="60980" y="30280"/>
                </a:lnTo>
                <a:lnTo>
                  <a:pt x="60970" y="30280"/>
                </a:lnTo>
                <a:lnTo>
                  <a:pt x="60960" y="30280"/>
                </a:lnTo>
                <a:lnTo>
                  <a:pt x="60960" y="30290"/>
                </a:lnTo>
                <a:lnTo>
                  <a:pt x="60950" y="30290"/>
                </a:lnTo>
                <a:lnTo>
                  <a:pt x="60940" y="30280"/>
                </a:lnTo>
                <a:lnTo>
                  <a:pt x="60930" y="30280"/>
                </a:lnTo>
                <a:lnTo>
                  <a:pt x="60920" y="30280"/>
                </a:lnTo>
                <a:lnTo>
                  <a:pt x="60910" y="30280"/>
                </a:lnTo>
                <a:lnTo>
                  <a:pt x="60900" y="30280"/>
                </a:lnTo>
                <a:lnTo>
                  <a:pt x="60890" y="30280"/>
                </a:lnTo>
                <a:lnTo>
                  <a:pt x="60890" y="30270"/>
                </a:lnTo>
                <a:lnTo>
                  <a:pt x="60880" y="30270"/>
                </a:lnTo>
                <a:lnTo>
                  <a:pt x="60880" y="30280"/>
                </a:lnTo>
                <a:lnTo>
                  <a:pt x="60850" y="30370"/>
                </a:lnTo>
                <a:lnTo>
                  <a:pt x="60720" y="30890"/>
                </a:lnTo>
                <a:lnTo>
                  <a:pt x="60420" y="30800"/>
                </a:lnTo>
                <a:lnTo>
                  <a:pt x="59970" y="30430"/>
                </a:lnTo>
                <a:lnTo>
                  <a:pt x="59930" y="30830"/>
                </a:lnTo>
                <a:lnTo>
                  <a:pt x="59800" y="31300"/>
                </a:lnTo>
                <a:lnTo>
                  <a:pt x="59810" y="32020"/>
                </a:lnTo>
                <a:lnTo>
                  <a:pt x="59820" y="32300"/>
                </a:lnTo>
                <a:lnTo>
                  <a:pt x="59850" y="32950"/>
                </a:lnTo>
                <a:lnTo>
                  <a:pt x="59900" y="33530"/>
                </a:lnTo>
                <a:lnTo>
                  <a:pt x="59760" y="34210"/>
                </a:lnTo>
                <a:lnTo>
                  <a:pt x="59860" y="34780"/>
                </a:lnTo>
                <a:lnTo>
                  <a:pt x="59820" y="35220"/>
                </a:lnTo>
                <a:lnTo>
                  <a:pt x="59860" y="35820"/>
                </a:lnTo>
                <a:lnTo>
                  <a:pt x="59750" y="35820"/>
                </a:lnTo>
                <a:lnTo>
                  <a:pt x="59130" y="35820"/>
                </a:lnTo>
                <a:lnTo>
                  <a:pt x="56900" y="35820"/>
                </a:lnTo>
                <a:lnTo>
                  <a:pt x="54750" y="35820"/>
                </a:lnTo>
                <a:lnTo>
                  <a:pt x="50600" y="35830"/>
                </a:lnTo>
                <a:lnTo>
                  <a:pt x="50570" y="35520"/>
                </a:lnTo>
                <a:lnTo>
                  <a:pt x="50470" y="35470"/>
                </a:lnTo>
                <a:lnTo>
                  <a:pt x="50310" y="35490"/>
                </a:lnTo>
                <a:lnTo>
                  <a:pt x="49600" y="35530"/>
                </a:lnTo>
                <a:lnTo>
                  <a:pt x="46770" y="34720"/>
                </a:lnTo>
                <a:lnTo>
                  <a:pt x="46370" y="34500"/>
                </a:lnTo>
                <a:lnTo>
                  <a:pt x="45980" y="34040"/>
                </a:lnTo>
                <a:lnTo>
                  <a:pt x="45530" y="34000"/>
                </a:lnTo>
                <a:lnTo>
                  <a:pt x="44460" y="33410"/>
                </a:lnTo>
                <a:lnTo>
                  <a:pt x="44240" y="33410"/>
                </a:lnTo>
                <a:lnTo>
                  <a:pt x="43160" y="32980"/>
                </a:lnTo>
                <a:lnTo>
                  <a:pt x="43060" y="32880"/>
                </a:lnTo>
                <a:lnTo>
                  <a:pt x="42870" y="33010"/>
                </a:lnTo>
                <a:lnTo>
                  <a:pt x="42220" y="32660"/>
                </a:lnTo>
                <a:lnTo>
                  <a:pt x="41940" y="32680"/>
                </a:lnTo>
                <a:lnTo>
                  <a:pt x="41600" y="32450"/>
                </a:lnTo>
                <a:lnTo>
                  <a:pt x="41350" y="32210"/>
                </a:lnTo>
                <a:lnTo>
                  <a:pt x="40450" y="32390"/>
                </a:lnTo>
                <a:lnTo>
                  <a:pt x="41040" y="3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