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Turkestan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Turkestan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48230" y="47000"/>
                </a:moveTo>
                <a:lnTo>
                  <a:pt x="48260" y="47010"/>
                </a:lnTo>
                <a:lnTo>
                  <a:pt x="49230" y="46120"/>
                </a:lnTo>
                <a:lnTo>
                  <a:pt x="49550" y="46330"/>
                </a:lnTo>
                <a:lnTo>
                  <a:pt x="50170" y="45710"/>
                </a:lnTo>
                <a:lnTo>
                  <a:pt x="50710" y="45320"/>
                </a:lnTo>
                <a:lnTo>
                  <a:pt x="51300" y="45100"/>
                </a:lnTo>
                <a:lnTo>
                  <a:pt x="52010" y="44730"/>
                </a:lnTo>
                <a:lnTo>
                  <a:pt x="52140" y="44640"/>
                </a:lnTo>
                <a:lnTo>
                  <a:pt x="52130" y="44630"/>
                </a:lnTo>
                <a:lnTo>
                  <a:pt x="52120" y="44620"/>
                </a:lnTo>
                <a:lnTo>
                  <a:pt x="52110" y="44620"/>
                </a:lnTo>
                <a:lnTo>
                  <a:pt x="52100" y="44620"/>
                </a:lnTo>
                <a:lnTo>
                  <a:pt x="52090" y="44630"/>
                </a:lnTo>
                <a:lnTo>
                  <a:pt x="52080" y="44640"/>
                </a:lnTo>
                <a:lnTo>
                  <a:pt x="52080" y="44650"/>
                </a:lnTo>
                <a:lnTo>
                  <a:pt x="52080" y="44660"/>
                </a:lnTo>
                <a:lnTo>
                  <a:pt x="52070" y="44660"/>
                </a:lnTo>
                <a:lnTo>
                  <a:pt x="52070" y="44670"/>
                </a:lnTo>
                <a:lnTo>
                  <a:pt x="52060" y="44660"/>
                </a:lnTo>
                <a:lnTo>
                  <a:pt x="52060" y="44650"/>
                </a:lnTo>
                <a:lnTo>
                  <a:pt x="52060" y="44640"/>
                </a:lnTo>
                <a:lnTo>
                  <a:pt x="52060" y="44630"/>
                </a:lnTo>
                <a:lnTo>
                  <a:pt x="52070" y="44630"/>
                </a:lnTo>
                <a:lnTo>
                  <a:pt x="52080" y="44630"/>
                </a:lnTo>
                <a:lnTo>
                  <a:pt x="52080" y="44620"/>
                </a:lnTo>
                <a:lnTo>
                  <a:pt x="52080" y="44610"/>
                </a:lnTo>
                <a:lnTo>
                  <a:pt x="52090" y="44610"/>
                </a:lnTo>
                <a:lnTo>
                  <a:pt x="52100" y="44600"/>
                </a:lnTo>
                <a:lnTo>
                  <a:pt x="52110" y="44600"/>
                </a:lnTo>
                <a:lnTo>
                  <a:pt x="52120" y="44600"/>
                </a:lnTo>
                <a:lnTo>
                  <a:pt x="52120" y="44590"/>
                </a:lnTo>
                <a:lnTo>
                  <a:pt x="52130" y="44590"/>
                </a:lnTo>
                <a:lnTo>
                  <a:pt x="52130" y="44580"/>
                </a:lnTo>
                <a:lnTo>
                  <a:pt x="52140" y="44570"/>
                </a:lnTo>
                <a:lnTo>
                  <a:pt x="52150" y="44560"/>
                </a:lnTo>
                <a:lnTo>
                  <a:pt x="52160" y="44540"/>
                </a:lnTo>
                <a:lnTo>
                  <a:pt x="52170" y="44540"/>
                </a:lnTo>
                <a:lnTo>
                  <a:pt x="52170" y="44530"/>
                </a:lnTo>
                <a:lnTo>
                  <a:pt x="52160" y="44520"/>
                </a:lnTo>
                <a:lnTo>
                  <a:pt x="52150" y="44520"/>
                </a:lnTo>
                <a:lnTo>
                  <a:pt x="52140" y="44520"/>
                </a:lnTo>
                <a:lnTo>
                  <a:pt x="52130" y="44520"/>
                </a:lnTo>
                <a:lnTo>
                  <a:pt x="52120" y="44520"/>
                </a:lnTo>
                <a:lnTo>
                  <a:pt x="52100" y="44530"/>
                </a:lnTo>
                <a:lnTo>
                  <a:pt x="52090" y="44530"/>
                </a:lnTo>
                <a:lnTo>
                  <a:pt x="52080" y="44530"/>
                </a:lnTo>
                <a:lnTo>
                  <a:pt x="52070" y="44520"/>
                </a:lnTo>
                <a:lnTo>
                  <a:pt x="52070" y="44510"/>
                </a:lnTo>
                <a:lnTo>
                  <a:pt x="52060" y="44500"/>
                </a:lnTo>
                <a:lnTo>
                  <a:pt x="52050" y="44500"/>
                </a:lnTo>
                <a:lnTo>
                  <a:pt x="52050" y="44490"/>
                </a:lnTo>
                <a:lnTo>
                  <a:pt x="52040" y="44490"/>
                </a:lnTo>
                <a:lnTo>
                  <a:pt x="52030" y="44490"/>
                </a:lnTo>
                <a:lnTo>
                  <a:pt x="52030" y="44500"/>
                </a:lnTo>
                <a:lnTo>
                  <a:pt x="52020" y="44500"/>
                </a:lnTo>
                <a:lnTo>
                  <a:pt x="52000" y="44510"/>
                </a:lnTo>
                <a:lnTo>
                  <a:pt x="51990" y="44510"/>
                </a:lnTo>
                <a:lnTo>
                  <a:pt x="51980" y="44510"/>
                </a:lnTo>
                <a:lnTo>
                  <a:pt x="51970" y="44510"/>
                </a:lnTo>
                <a:lnTo>
                  <a:pt x="51970" y="44500"/>
                </a:lnTo>
                <a:lnTo>
                  <a:pt x="51970" y="44490"/>
                </a:lnTo>
                <a:lnTo>
                  <a:pt x="51970" y="44480"/>
                </a:lnTo>
                <a:lnTo>
                  <a:pt x="51980" y="44480"/>
                </a:lnTo>
                <a:lnTo>
                  <a:pt x="51980" y="44470"/>
                </a:lnTo>
                <a:lnTo>
                  <a:pt x="51990" y="44470"/>
                </a:lnTo>
                <a:lnTo>
                  <a:pt x="52000" y="44460"/>
                </a:lnTo>
                <a:lnTo>
                  <a:pt x="52010" y="44460"/>
                </a:lnTo>
                <a:lnTo>
                  <a:pt x="52020" y="44450"/>
                </a:lnTo>
                <a:lnTo>
                  <a:pt x="52040" y="44450"/>
                </a:lnTo>
                <a:lnTo>
                  <a:pt x="52050" y="44440"/>
                </a:lnTo>
                <a:lnTo>
                  <a:pt x="52060" y="44440"/>
                </a:lnTo>
                <a:lnTo>
                  <a:pt x="52060" y="44430"/>
                </a:lnTo>
                <a:lnTo>
                  <a:pt x="52070" y="44420"/>
                </a:lnTo>
                <a:lnTo>
                  <a:pt x="52070" y="44410"/>
                </a:lnTo>
                <a:lnTo>
                  <a:pt x="52060" y="44410"/>
                </a:lnTo>
                <a:lnTo>
                  <a:pt x="52050" y="44410"/>
                </a:lnTo>
                <a:lnTo>
                  <a:pt x="52040" y="44410"/>
                </a:lnTo>
                <a:lnTo>
                  <a:pt x="52030" y="44410"/>
                </a:lnTo>
                <a:lnTo>
                  <a:pt x="52020" y="44410"/>
                </a:lnTo>
                <a:lnTo>
                  <a:pt x="52010" y="44410"/>
                </a:lnTo>
                <a:lnTo>
                  <a:pt x="52010" y="44400"/>
                </a:lnTo>
                <a:lnTo>
                  <a:pt x="52000" y="44400"/>
                </a:lnTo>
                <a:lnTo>
                  <a:pt x="51990" y="44400"/>
                </a:lnTo>
                <a:lnTo>
                  <a:pt x="51980" y="44400"/>
                </a:lnTo>
                <a:lnTo>
                  <a:pt x="51970" y="44410"/>
                </a:lnTo>
                <a:lnTo>
                  <a:pt x="51960" y="44410"/>
                </a:lnTo>
                <a:lnTo>
                  <a:pt x="51960" y="44400"/>
                </a:lnTo>
                <a:lnTo>
                  <a:pt x="51960" y="44390"/>
                </a:lnTo>
                <a:lnTo>
                  <a:pt x="51960" y="44380"/>
                </a:lnTo>
                <a:lnTo>
                  <a:pt x="51960" y="44370"/>
                </a:lnTo>
                <a:lnTo>
                  <a:pt x="51960" y="44360"/>
                </a:lnTo>
                <a:lnTo>
                  <a:pt x="51950" y="44360"/>
                </a:lnTo>
                <a:lnTo>
                  <a:pt x="51940" y="44360"/>
                </a:lnTo>
                <a:lnTo>
                  <a:pt x="51930" y="44360"/>
                </a:lnTo>
                <a:lnTo>
                  <a:pt x="51930" y="44350"/>
                </a:lnTo>
                <a:lnTo>
                  <a:pt x="51930" y="44340"/>
                </a:lnTo>
                <a:lnTo>
                  <a:pt x="51940" y="44330"/>
                </a:lnTo>
                <a:lnTo>
                  <a:pt x="51950" y="44330"/>
                </a:lnTo>
                <a:lnTo>
                  <a:pt x="51960" y="44330"/>
                </a:lnTo>
                <a:lnTo>
                  <a:pt x="51960" y="44320"/>
                </a:lnTo>
                <a:lnTo>
                  <a:pt x="51970" y="44320"/>
                </a:lnTo>
                <a:lnTo>
                  <a:pt x="51970" y="44310"/>
                </a:lnTo>
                <a:lnTo>
                  <a:pt x="51980" y="44310"/>
                </a:lnTo>
                <a:lnTo>
                  <a:pt x="51990" y="44310"/>
                </a:lnTo>
                <a:lnTo>
                  <a:pt x="51990" y="44320"/>
                </a:lnTo>
                <a:lnTo>
                  <a:pt x="52000" y="44320"/>
                </a:lnTo>
                <a:lnTo>
                  <a:pt x="52010" y="44320"/>
                </a:lnTo>
                <a:lnTo>
                  <a:pt x="52020" y="44320"/>
                </a:lnTo>
                <a:lnTo>
                  <a:pt x="52030" y="44310"/>
                </a:lnTo>
                <a:lnTo>
                  <a:pt x="52030" y="44300"/>
                </a:lnTo>
                <a:lnTo>
                  <a:pt x="52030" y="44290"/>
                </a:lnTo>
                <a:lnTo>
                  <a:pt x="52030" y="44280"/>
                </a:lnTo>
                <a:lnTo>
                  <a:pt x="52020" y="44280"/>
                </a:lnTo>
                <a:lnTo>
                  <a:pt x="52010" y="44280"/>
                </a:lnTo>
                <a:lnTo>
                  <a:pt x="52010" y="44270"/>
                </a:lnTo>
                <a:lnTo>
                  <a:pt x="52000" y="44270"/>
                </a:lnTo>
                <a:lnTo>
                  <a:pt x="51990" y="44260"/>
                </a:lnTo>
                <a:lnTo>
                  <a:pt x="51990" y="44250"/>
                </a:lnTo>
                <a:lnTo>
                  <a:pt x="51980" y="44240"/>
                </a:lnTo>
                <a:lnTo>
                  <a:pt x="51980" y="44230"/>
                </a:lnTo>
                <a:lnTo>
                  <a:pt x="51980" y="44220"/>
                </a:lnTo>
                <a:lnTo>
                  <a:pt x="51980" y="44210"/>
                </a:lnTo>
                <a:lnTo>
                  <a:pt x="51990" y="44210"/>
                </a:lnTo>
                <a:lnTo>
                  <a:pt x="52000" y="44200"/>
                </a:lnTo>
                <a:lnTo>
                  <a:pt x="51990" y="44190"/>
                </a:lnTo>
                <a:lnTo>
                  <a:pt x="51980" y="44180"/>
                </a:lnTo>
                <a:lnTo>
                  <a:pt x="51970" y="44180"/>
                </a:lnTo>
                <a:lnTo>
                  <a:pt x="51960" y="44170"/>
                </a:lnTo>
                <a:lnTo>
                  <a:pt x="51950" y="44170"/>
                </a:lnTo>
                <a:lnTo>
                  <a:pt x="51940" y="44170"/>
                </a:lnTo>
                <a:lnTo>
                  <a:pt x="51930" y="44170"/>
                </a:lnTo>
                <a:lnTo>
                  <a:pt x="51910" y="44170"/>
                </a:lnTo>
                <a:lnTo>
                  <a:pt x="51900" y="44170"/>
                </a:lnTo>
                <a:lnTo>
                  <a:pt x="51890" y="44180"/>
                </a:lnTo>
                <a:lnTo>
                  <a:pt x="51880" y="44180"/>
                </a:lnTo>
                <a:lnTo>
                  <a:pt x="51880" y="44170"/>
                </a:lnTo>
                <a:lnTo>
                  <a:pt x="51870" y="44170"/>
                </a:lnTo>
                <a:lnTo>
                  <a:pt x="51860" y="44160"/>
                </a:lnTo>
                <a:lnTo>
                  <a:pt x="51850" y="44160"/>
                </a:lnTo>
                <a:lnTo>
                  <a:pt x="51840" y="44160"/>
                </a:lnTo>
                <a:lnTo>
                  <a:pt x="51840" y="44150"/>
                </a:lnTo>
                <a:lnTo>
                  <a:pt x="51830" y="44140"/>
                </a:lnTo>
                <a:lnTo>
                  <a:pt x="51820" y="44140"/>
                </a:lnTo>
                <a:lnTo>
                  <a:pt x="51810" y="44130"/>
                </a:lnTo>
                <a:lnTo>
                  <a:pt x="51810" y="44120"/>
                </a:lnTo>
                <a:lnTo>
                  <a:pt x="51810" y="44110"/>
                </a:lnTo>
                <a:lnTo>
                  <a:pt x="51830" y="44100"/>
                </a:lnTo>
                <a:lnTo>
                  <a:pt x="51830" y="44090"/>
                </a:lnTo>
                <a:lnTo>
                  <a:pt x="51840" y="44090"/>
                </a:lnTo>
                <a:lnTo>
                  <a:pt x="51850" y="44100"/>
                </a:lnTo>
                <a:lnTo>
                  <a:pt x="51860" y="44100"/>
                </a:lnTo>
                <a:lnTo>
                  <a:pt x="51860" y="44110"/>
                </a:lnTo>
                <a:lnTo>
                  <a:pt x="51870" y="44120"/>
                </a:lnTo>
                <a:lnTo>
                  <a:pt x="51880" y="44120"/>
                </a:lnTo>
                <a:lnTo>
                  <a:pt x="51890" y="44110"/>
                </a:lnTo>
                <a:lnTo>
                  <a:pt x="51890" y="44100"/>
                </a:lnTo>
                <a:lnTo>
                  <a:pt x="51880" y="44090"/>
                </a:lnTo>
                <a:lnTo>
                  <a:pt x="51880" y="44080"/>
                </a:lnTo>
                <a:lnTo>
                  <a:pt x="51870" y="44080"/>
                </a:lnTo>
                <a:lnTo>
                  <a:pt x="51860" y="44080"/>
                </a:lnTo>
                <a:lnTo>
                  <a:pt x="51850" y="44070"/>
                </a:lnTo>
                <a:lnTo>
                  <a:pt x="51840" y="44070"/>
                </a:lnTo>
                <a:lnTo>
                  <a:pt x="51820" y="44070"/>
                </a:lnTo>
                <a:lnTo>
                  <a:pt x="51810" y="44070"/>
                </a:lnTo>
                <a:lnTo>
                  <a:pt x="51790" y="44070"/>
                </a:lnTo>
                <a:lnTo>
                  <a:pt x="51780" y="44070"/>
                </a:lnTo>
                <a:lnTo>
                  <a:pt x="51770" y="44080"/>
                </a:lnTo>
                <a:lnTo>
                  <a:pt x="51760" y="44080"/>
                </a:lnTo>
                <a:lnTo>
                  <a:pt x="51760" y="44090"/>
                </a:lnTo>
                <a:lnTo>
                  <a:pt x="51750" y="44090"/>
                </a:lnTo>
                <a:lnTo>
                  <a:pt x="51750" y="44100"/>
                </a:lnTo>
                <a:lnTo>
                  <a:pt x="51740" y="44110"/>
                </a:lnTo>
                <a:lnTo>
                  <a:pt x="51740" y="44130"/>
                </a:lnTo>
                <a:lnTo>
                  <a:pt x="51730" y="44140"/>
                </a:lnTo>
                <a:lnTo>
                  <a:pt x="51740" y="44150"/>
                </a:lnTo>
                <a:lnTo>
                  <a:pt x="51740" y="44160"/>
                </a:lnTo>
                <a:lnTo>
                  <a:pt x="51730" y="44170"/>
                </a:lnTo>
                <a:lnTo>
                  <a:pt x="51730" y="44180"/>
                </a:lnTo>
                <a:lnTo>
                  <a:pt x="51730" y="44190"/>
                </a:lnTo>
                <a:lnTo>
                  <a:pt x="51730" y="44210"/>
                </a:lnTo>
                <a:lnTo>
                  <a:pt x="51740" y="44210"/>
                </a:lnTo>
                <a:lnTo>
                  <a:pt x="51740" y="44220"/>
                </a:lnTo>
                <a:lnTo>
                  <a:pt x="51750" y="44220"/>
                </a:lnTo>
                <a:lnTo>
                  <a:pt x="51750" y="44230"/>
                </a:lnTo>
                <a:lnTo>
                  <a:pt x="51750" y="44240"/>
                </a:lnTo>
                <a:lnTo>
                  <a:pt x="51740" y="44240"/>
                </a:lnTo>
                <a:lnTo>
                  <a:pt x="51730" y="44240"/>
                </a:lnTo>
                <a:lnTo>
                  <a:pt x="51720" y="44240"/>
                </a:lnTo>
                <a:lnTo>
                  <a:pt x="51720" y="44230"/>
                </a:lnTo>
                <a:lnTo>
                  <a:pt x="51710" y="44230"/>
                </a:lnTo>
                <a:lnTo>
                  <a:pt x="51710" y="44220"/>
                </a:lnTo>
                <a:lnTo>
                  <a:pt x="51700" y="44210"/>
                </a:lnTo>
                <a:lnTo>
                  <a:pt x="51690" y="44210"/>
                </a:lnTo>
                <a:lnTo>
                  <a:pt x="51690" y="44200"/>
                </a:lnTo>
                <a:lnTo>
                  <a:pt x="51690" y="44190"/>
                </a:lnTo>
                <a:lnTo>
                  <a:pt x="51680" y="44180"/>
                </a:lnTo>
                <a:lnTo>
                  <a:pt x="51680" y="44170"/>
                </a:lnTo>
                <a:lnTo>
                  <a:pt x="51690" y="44160"/>
                </a:lnTo>
                <a:lnTo>
                  <a:pt x="51690" y="44140"/>
                </a:lnTo>
                <a:lnTo>
                  <a:pt x="51690" y="44130"/>
                </a:lnTo>
                <a:lnTo>
                  <a:pt x="51690" y="44120"/>
                </a:lnTo>
                <a:lnTo>
                  <a:pt x="51700" y="44110"/>
                </a:lnTo>
                <a:lnTo>
                  <a:pt x="51700" y="44100"/>
                </a:lnTo>
                <a:lnTo>
                  <a:pt x="51700" y="44090"/>
                </a:lnTo>
                <a:lnTo>
                  <a:pt x="51700" y="44080"/>
                </a:lnTo>
                <a:lnTo>
                  <a:pt x="51700" y="44070"/>
                </a:lnTo>
                <a:lnTo>
                  <a:pt x="51700" y="44060"/>
                </a:lnTo>
                <a:lnTo>
                  <a:pt x="51690" y="44050"/>
                </a:lnTo>
                <a:lnTo>
                  <a:pt x="51680" y="44040"/>
                </a:lnTo>
                <a:lnTo>
                  <a:pt x="51660" y="44040"/>
                </a:lnTo>
                <a:lnTo>
                  <a:pt x="51670" y="44040"/>
                </a:lnTo>
                <a:lnTo>
                  <a:pt x="51700" y="44020"/>
                </a:lnTo>
                <a:lnTo>
                  <a:pt x="51830" y="43950"/>
                </a:lnTo>
                <a:lnTo>
                  <a:pt x="51890" y="43750"/>
                </a:lnTo>
                <a:lnTo>
                  <a:pt x="51850" y="43720"/>
                </a:lnTo>
                <a:lnTo>
                  <a:pt x="51940" y="43550"/>
                </a:lnTo>
                <a:lnTo>
                  <a:pt x="51980" y="43470"/>
                </a:lnTo>
                <a:lnTo>
                  <a:pt x="52030" y="43470"/>
                </a:lnTo>
                <a:lnTo>
                  <a:pt x="52060" y="43360"/>
                </a:lnTo>
                <a:lnTo>
                  <a:pt x="52060" y="43290"/>
                </a:lnTo>
                <a:lnTo>
                  <a:pt x="52080" y="43230"/>
                </a:lnTo>
                <a:lnTo>
                  <a:pt x="52060" y="42990"/>
                </a:lnTo>
                <a:lnTo>
                  <a:pt x="52050" y="42910"/>
                </a:lnTo>
                <a:lnTo>
                  <a:pt x="52100" y="42920"/>
                </a:lnTo>
                <a:lnTo>
                  <a:pt x="52110" y="42920"/>
                </a:lnTo>
                <a:lnTo>
                  <a:pt x="52150" y="42930"/>
                </a:lnTo>
                <a:lnTo>
                  <a:pt x="52170" y="42950"/>
                </a:lnTo>
                <a:lnTo>
                  <a:pt x="52190" y="42960"/>
                </a:lnTo>
                <a:lnTo>
                  <a:pt x="52190" y="42970"/>
                </a:lnTo>
                <a:lnTo>
                  <a:pt x="52220" y="43030"/>
                </a:lnTo>
                <a:lnTo>
                  <a:pt x="52240" y="43040"/>
                </a:lnTo>
                <a:lnTo>
                  <a:pt x="52260" y="43040"/>
                </a:lnTo>
                <a:lnTo>
                  <a:pt x="52270" y="43040"/>
                </a:lnTo>
                <a:lnTo>
                  <a:pt x="52290" y="43030"/>
                </a:lnTo>
                <a:lnTo>
                  <a:pt x="52300" y="43030"/>
                </a:lnTo>
                <a:lnTo>
                  <a:pt x="52380" y="42930"/>
                </a:lnTo>
                <a:lnTo>
                  <a:pt x="52380" y="42920"/>
                </a:lnTo>
                <a:lnTo>
                  <a:pt x="52380" y="42830"/>
                </a:lnTo>
                <a:lnTo>
                  <a:pt x="52400" y="42750"/>
                </a:lnTo>
                <a:lnTo>
                  <a:pt x="52400" y="42730"/>
                </a:lnTo>
                <a:lnTo>
                  <a:pt x="52340" y="42520"/>
                </a:lnTo>
                <a:lnTo>
                  <a:pt x="52270" y="42500"/>
                </a:lnTo>
                <a:lnTo>
                  <a:pt x="52270" y="42470"/>
                </a:lnTo>
                <a:lnTo>
                  <a:pt x="52310" y="42400"/>
                </a:lnTo>
                <a:lnTo>
                  <a:pt x="52370" y="42320"/>
                </a:lnTo>
                <a:lnTo>
                  <a:pt x="52500" y="42240"/>
                </a:lnTo>
                <a:lnTo>
                  <a:pt x="52520" y="42190"/>
                </a:lnTo>
                <a:lnTo>
                  <a:pt x="52540" y="42140"/>
                </a:lnTo>
                <a:lnTo>
                  <a:pt x="52560" y="42120"/>
                </a:lnTo>
                <a:lnTo>
                  <a:pt x="52580" y="42060"/>
                </a:lnTo>
                <a:lnTo>
                  <a:pt x="52580" y="42040"/>
                </a:lnTo>
                <a:lnTo>
                  <a:pt x="52650" y="42120"/>
                </a:lnTo>
                <a:lnTo>
                  <a:pt x="52710" y="42150"/>
                </a:lnTo>
                <a:lnTo>
                  <a:pt x="52750" y="42200"/>
                </a:lnTo>
                <a:lnTo>
                  <a:pt x="52790" y="42230"/>
                </a:lnTo>
                <a:lnTo>
                  <a:pt x="52820" y="42210"/>
                </a:lnTo>
                <a:lnTo>
                  <a:pt x="52210" y="41760"/>
                </a:lnTo>
                <a:lnTo>
                  <a:pt x="51950" y="41440"/>
                </a:lnTo>
                <a:lnTo>
                  <a:pt x="51940" y="41350"/>
                </a:lnTo>
                <a:lnTo>
                  <a:pt x="51690" y="41200"/>
                </a:lnTo>
                <a:lnTo>
                  <a:pt x="51560" y="41240"/>
                </a:lnTo>
                <a:lnTo>
                  <a:pt x="51320" y="41010"/>
                </a:lnTo>
                <a:lnTo>
                  <a:pt x="51350" y="40810"/>
                </a:lnTo>
                <a:lnTo>
                  <a:pt x="51390" y="40750"/>
                </a:lnTo>
                <a:lnTo>
                  <a:pt x="51350" y="38530"/>
                </a:lnTo>
                <a:lnTo>
                  <a:pt x="51010" y="38370"/>
                </a:lnTo>
                <a:lnTo>
                  <a:pt x="50590" y="38020"/>
                </a:lnTo>
                <a:lnTo>
                  <a:pt x="50730" y="37490"/>
                </a:lnTo>
                <a:lnTo>
                  <a:pt x="50750" y="37160"/>
                </a:lnTo>
                <a:lnTo>
                  <a:pt x="50810" y="36930"/>
                </a:lnTo>
                <a:lnTo>
                  <a:pt x="50930" y="36730"/>
                </a:lnTo>
                <a:lnTo>
                  <a:pt x="51000" y="36580"/>
                </a:lnTo>
                <a:lnTo>
                  <a:pt x="50930" y="36360"/>
                </a:lnTo>
                <a:lnTo>
                  <a:pt x="50580" y="36080"/>
                </a:lnTo>
                <a:lnTo>
                  <a:pt x="50600" y="35830"/>
                </a:lnTo>
                <a:lnTo>
                  <a:pt x="54750" y="35820"/>
                </a:lnTo>
                <a:lnTo>
                  <a:pt x="54950" y="36170"/>
                </a:lnTo>
                <a:lnTo>
                  <a:pt x="55170" y="36530"/>
                </a:lnTo>
                <a:lnTo>
                  <a:pt x="55280" y="36870"/>
                </a:lnTo>
                <a:lnTo>
                  <a:pt x="55370" y="37180"/>
                </a:lnTo>
                <a:lnTo>
                  <a:pt x="55690" y="37980"/>
                </a:lnTo>
                <a:lnTo>
                  <a:pt x="55970" y="39180"/>
                </a:lnTo>
                <a:lnTo>
                  <a:pt x="56100" y="39360"/>
                </a:lnTo>
                <a:lnTo>
                  <a:pt x="56290" y="40310"/>
                </a:lnTo>
                <a:lnTo>
                  <a:pt x="56520" y="41700"/>
                </a:lnTo>
                <a:lnTo>
                  <a:pt x="56440" y="41750"/>
                </a:lnTo>
                <a:lnTo>
                  <a:pt x="56400" y="42020"/>
                </a:lnTo>
                <a:lnTo>
                  <a:pt x="56240" y="42270"/>
                </a:lnTo>
                <a:lnTo>
                  <a:pt x="56220" y="42630"/>
                </a:lnTo>
                <a:lnTo>
                  <a:pt x="55960" y="43350"/>
                </a:lnTo>
                <a:lnTo>
                  <a:pt x="55960" y="43410"/>
                </a:lnTo>
                <a:lnTo>
                  <a:pt x="55680" y="43820"/>
                </a:lnTo>
                <a:lnTo>
                  <a:pt x="55660" y="43860"/>
                </a:lnTo>
                <a:lnTo>
                  <a:pt x="55910" y="43940"/>
                </a:lnTo>
                <a:lnTo>
                  <a:pt x="55850" y="44040"/>
                </a:lnTo>
                <a:lnTo>
                  <a:pt x="55960" y="44340"/>
                </a:lnTo>
                <a:lnTo>
                  <a:pt x="56070" y="44280"/>
                </a:lnTo>
                <a:lnTo>
                  <a:pt x="56120" y="44300"/>
                </a:lnTo>
                <a:lnTo>
                  <a:pt x="56100" y="44410"/>
                </a:lnTo>
                <a:lnTo>
                  <a:pt x="56260" y="44380"/>
                </a:lnTo>
                <a:lnTo>
                  <a:pt x="56500" y="44550"/>
                </a:lnTo>
                <a:lnTo>
                  <a:pt x="56570" y="44370"/>
                </a:lnTo>
                <a:lnTo>
                  <a:pt x="56620" y="44380"/>
                </a:lnTo>
                <a:lnTo>
                  <a:pt x="56670" y="44570"/>
                </a:lnTo>
                <a:lnTo>
                  <a:pt x="56720" y="44570"/>
                </a:lnTo>
                <a:lnTo>
                  <a:pt x="56870" y="44580"/>
                </a:lnTo>
                <a:lnTo>
                  <a:pt x="56920" y="44660"/>
                </a:lnTo>
                <a:lnTo>
                  <a:pt x="57010" y="44630"/>
                </a:lnTo>
                <a:lnTo>
                  <a:pt x="57060" y="44700"/>
                </a:lnTo>
                <a:lnTo>
                  <a:pt x="57030" y="44840"/>
                </a:lnTo>
                <a:lnTo>
                  <a:pt x="57140" y="44950"/>
                </a:lnTo>
                <a:lnTo>
                  <a:pt x="57230" y="44890"/>
                </a:lnTo>
                <a:lnTo>
                  <a:pt x="57290" y="44940"/>
                </a:lnTo>
                <a:lnTo>
                  <a:pt x="57210" y="45090"/>
                </a:lnTo>
                <a:lnTo>
                  <a:pt x="57280" y="45150"/>
                </a:lnTo>
                <a:lnTo>
                  <a:pt x="57360" y="45170"/>
                </a:lnTo>
                <a:lnTo>
                  <a:pt x="57300" y="45230"/>
                </a:lnTo>
                <a:lnTo>
                  <a:pt x="57380" y="45340"/>
                </a:lnTo>
                <a:lnTo>
                  <a:pt x="57370" y="45450"/>
                </a:lnTo>
                <a:lnTo>
                  <a:pt x="57350" y="45610"/>
                </a:lnTo>
                <a:lnTo>
                  <a:pt x="57370" y="45760"/>
                </a:lnTo>
                <a:lnTo>
                  <a:pt x="57420" y="45810"/>
                </a:lnTo>
                <a:lnTo>
                  <a:pt x="57360" y="45960"/>
                </a:lnTo>
                <a:lnTo>
                  <a:pt x="57610" y="46110"/>
                </a:lnTo>
                <a:lnTo>
                  <a:pt x="57770" y="46100"/>
                </a:lnTo>
                <a:lnTo>
                  <a:pt x="57800" y="46200"/>
                </a:lnTo>
                <a:lnTo>
                  <a:pt x="57930" y="46250"/>
                </a:lnTo>
                <a:lnTo>
                  <a:pt x="57950" y="46340"/>
                </a:lnTo>
                <a:lnTo>
                  <a:pt x="58020" y="46370"/>
                </a:lnTo>
                <a:lnTo>
                  <a:pt x="58060" y="46450"/>
                </a:lnTo>
                <a:lnTo>
                  <a:pt x="58130" y="46540"/>
                </a:lnTo>
                <a:lnTo>
                  <a:pt x="58250" y="46580"/>
                </a:lnTo>
                <a:lnTo>
                  <a:pt x="58410" y="46840"/>
                </a:lnTo>
                <a:lnTo>
                  <a:pt x="58540" y="46840"/>
                </a:lnTo>
                <a:lnTo>
                  <a:pt x="58570" y="46860"/>
                </a:lnTo>
                <a:lnTo>
                  <a:pt x="58660" y="46890"/>
                </a:lnTo>
                <a:lnTo>
                  <a:pt x="58680" y="46920"/>
                </a:lnTo>
                <a:lnTo>
                  <a:pt x="58630" y="47050"/>
                </a:lnTo>
                <a:lnTo>
                  <a:pt x="58680" y="47060"/>
                </a:lnTo>
                <a:lnTo>
                  <a:pt x="58710" y="47100"/>
                </a:lnTo>
                <a:lnTo>
                  <a:pt x="58720" y="47180"/>
                </a:lnTo>
                <a:lnTo>
                  <a:pt x="58830" y="47250"/>
                </a:lnTo>
                <a:lnTo>
                  <a:pt x="58840" y="47260"/>
                </a:lnTo>
                <a:lnTo>
                  <a:pt x="58840" y="47290"/>
                </a:lnTo>
                <a:lnTo>
                  <a:pt x="58840" y="47320"/>
                </a:lnTo>
                <a:lnTo>
                  <a:pt x="58840" y="47330"/>
                </a:lnTo>
                <a:lnTo>
                  <a:pt x="58840" y="47340"/>
                </a:lnTo>
                <a:lnTo>
                  <a:pt x="58850" y="47350"/>
                </a:lnTo>
                <a:lnTo>
                  <a:pt x="58860" y="47370"/>
                </a:lnTo>
                <a:lnTo>
                  <a:pt x="58850" y="47400"/>
                </a:lnTo>
                <a:lnTo>
                  <a:pt x="58850" y="47420"/>
                </a:lnTo>
                <a:lnTo>
                  <a:pt x="58860" y="47430"/>
                </a:lnTo>
                <a:lnTo>
                  <a:pt x="58880" y="47440"/>
                </a:lnTo>
                <a:lnTo>
                  <a:pt x="58900" y="47440"/>
                </a:lnTo>
                <a:lnTo>
                  <a:pt x="58990" y="47430"/>
                </a:lnTo>
                <a:lnTo>
                  <a:pt x="58970" y="47460"/>
                </a:lnTo>
                <a:lnTo>
                  <a:pt x="58920" y="47530"/>
                </a:lnTo>
                <a:lnTo>
                  <a:pt x="58900" y="47550"/>
                </a:lnTo>
                <a:lnTo>
                  <a:pt x="58870" y="47560"/>
                </a:lnTo>
                <a:lnTo>
                  <a:pt x="58860" y="47570"/>
                </a:lnTo>
                <a:lnTo>
                  <a:pt x="58850" y="47570"/>
                </a:lnTo>
                <a:lnTo>
                  <a:pt x="58830" y="47580"/>
                </a:lnTo>
                <a:lnTo>
                  <a:pt x="58820" y="47590"/>
                </a:lnTo>
                <a:lnTo>
                  <a:pt x="58770" y="47630"/>
                </a:lnTo>
                <a:lnTo>
                  <a:pt x="58750" y="47630"/>
                </a:lnTo>
                <a:lnTo>
                  <a:pt x="58730" y="47630"/>
                </a:lnTo>
                <a:lnTo>
                  <a:pt x="58710" y="47610"/>
                </a:lnTo>
                <a:lnTo>
                  <a:pt x="58700" y="47590"/>
                </a:lnTo>
                <a:lnTo>
                  <a:pt x="58680" y="47580"/>
                </a:lnTo>
                <a:lnTo>
                  <a:pt x="58670" y="47580"/>
                </a:lnTo>
                <a:lnTo>
                  <a:pt x="58660" y="47590"/>
                </a:lnTo>
                <a:lnTo>
                  <a:pt x="58650" y="47600"/>
                </a:lnTo>
                <a:lnTo>
                  <a:pt x="58640" y="47610"/>
                </a:lnTo>
                <a:lnTo>
                  <a:pt x="58630" y="47620"/>
                </a:lnTo>
                <a:lnTo>
                  <a:pt x="58620" y="47630"/>
                </a:lnTo>
                <a:lnTo>
                  <a:pt x="58600" y="47650"/>
                </a:lnTo>
                <a:lnTo>
                  <a:pt x="58570" y="47690"/>
                </a:lnTo>
                <a:lnTo>
                  <a:pt x="58560" y="47720"/>
                </a:lnTo>
                <a:lnTo>
                  <a:pt x="58540" y="47730"/>
                </a:lnTo>
                <a:lnTo>
                  <a:pt x="58520" y="47750"/>
                </a:lnTo>
                <a:lnTo>
                  <a:pt x="58490" y="47790"/>
                </a:lnTo>
                <a:lnTo>
                  <a:pt x="58480" y="47800"/>
                </a:lnTo>
                <a:lnTo>
                  <a:pt x="58470" y="47820"/>
                </a:lnTo>
                <a:lnTo>
                  <a:pt x="58460" y="47820"/>
                </a:lnTo>
                <a:lnTo>
                  <a:pt x="58440" y="47830"/>
                </a:lnTo>
                <a:lnTo>
                  <a:pt x="58430" y="47840"/>
                </a:lnTo>
                <a:lnTo>
                  <a:pt x="58430" y="47850"/>
                </a:lnTo>
                <a:lnTo>
                  <a:pt x="58410" y="47880"/>
                </a:lnTo>
                <a:lnTo>
                  <a:pt x="58400" y="47910"/>
                </a:lnTo>
                <a:lnTo>
                  <a:pt x="58400" y="47930"/>
                </a:lnTo>
                <a:lnTo>
                  <a:pt x="58400" y="47940"/>
                </a:lnTo>
                <a:lnTo>
                  <a:pt x="58360" y="48030"/>
                </a:lnTo>
                <a:lnTo>
                  <a:pt x="58310" y="48160"/>
                </a:lnTo>
                <a:lnTo>
                  <a:pt x="58300" y="48180"/>
                </a:lnTo>
                <a:lnTo>
                  <a:pt x="58310" y="48180"/>
                </a:lnTo>
                <a:lnTo>
                  <a:pt x="58300" y="48200"/>
                </a:lnTo>
                <a:lnTo>
                  <a:pt x="58300" y="48210"/>
                </a:lnTo>
                <a:lnTo>
                  <a:pt x="58290" y="48210"/>
                </a:lnTo>
                <a:lnTo>
                  <a:pt x="58260" y="48220"/>
                </a:lnTo>
                <a:lnTo>
                  <a:pt x="58250" y="48220"/>
                </a:lnTo>
                <a:lnTo>
                  <a:pt x="58240" y="48220"/>
                </a:lnTo>
                <a:lnTo>
                  <a:pt x="58180" y="48160"/>
                </a:lnTo>
                <a:lnTo>
                  <a:pt x="58150" y="48160"/>
                </a:lnTo>
                <a:lnTo>
                  <a:pt x="58140" y="48150"/>
                </a:lnTo>
                <a:lnTo>
                  <a:pt x="58140" y="48140"/>
                </a:lnTo>
                <a:lnTo>
                  <a:pt x="58140" y="48120"/>
                </a:lnTo>
                <a:lnTo>
                  <a:pt x="58140" y="48050"/>
                </a:lnTo>
                <a:lnTo>
                  <a:pt x="58130" y="48020"/>
                </a:lnTo>
                <a:lnTo>
                  <a:pt x="58120" y="48000"/>
                </a:lnTo>
                <a:lnTo>
                  <a:pt x="58090" y="47990"/>
                </a:lnTo>
                <a:lnTo>
                  <a:pt x="58060" y="47980"/>
                </a:lnTo>
                <a:lnTo>
                  <a:pt x="58060" y="47970"/>
                </a:lnTo>
                <a:lnTo>
                  <a:pt x="58030" y="47960"/>
                </a:lnTo>
                <a:lnTo>
                  <a:pt x="58020" y="47950"/>
                </a:lnTo>
                <a:lnTo>
                  <a:pt x="57990" y="47930"/>
                </a:lnTo>
                <a:lnTo>
                  <a:pt x="57860" y="47820"/>
                </a:lnTo>
                <a:lnTo>
                  <a:pt x="57850" y="47810"/>
                </a:lnTo>
                <a:lnTo>
                  <a:pt x="57840" y="47810"/>
                </a:lnTo>
                <a:lnTo>
                  <a:pt x="57830" y="47810"/>
                </a:lnTo>
                <a:lnTo>
                  <a:pt x="57810" y="47820"/>
                </a:lnTo>
                <a:lnTo>
                  <a:pt x="57800" y="47830"/>
                </a:lnTo>
                <a:lnTo>
                  <a:pt x="57800" y="47840"/>
                </a:lnTo>
                <a:lnTo>
                  <a:pt x="57790" y="47850"/>
                </a:lnTo>
                <a:lnTo>
                  <a:pt x="57790" y="47860"/>
                </a:lnTo>
                <a:lnTo>
                  <a:pt x="57780" y="47930"/>
                </a:lnTo>
                <a:lnTo>
                  <a:pt x="57780" y="47940"/>
                </a:lnTo>
                <a:lnTo>
                  <a:pt x="57770" y="47960"/>
                </a:lnTo>
                <a:lnTo>
                  <a:pt x="57760" y="47970"/>
                </a:lnTo>
                <a:lnTo>
                  <a:pt x="57750" y="47980"/>
                </a:lnTo>
                <a:lnTo>
                  <a:pt x="57730" y="47990"/>
                </a:lnTo>
                <a:lnTo>
                  <a:pt x="57720" y="48000"/>
                </a:lnTo>
                <a:lnTo>
                  <a:pt x="57720" y="48010"/>
                </a:lnTo>
                <a:lnTo>
                  <a:pt x="57720" y="48020"/>
                </a:lnTo>
                <a:lnTo>
                  <a:pt x="57710" y="48040"/>
                </a:lnTo>
                <a:lnTo>
                  <a:pt x="57680" y="48060"/>
                </a:lnTo>
                <a:lnTo>
                  <a:pt x="57630" y="48080"/>
                </a:lnTo>
                <a:lnTo>
                  <a:pt x="57620" y="48110"/>
                </a:lnTo>
                <a:lnTo>
                  <a:pt x="57620" y="48130"/>
                </a:lnTo>
                <a:lnTo>
                  <a:pt x="57620" y="48150"/>
                </a:lnTo>
                <a:lnTo>
                  <a:pt x="57620" y="48160"/>
                </a:lnTo>
                <a:lnTo>
                  <a:pt x="57630" y="48200"/>
                </a:lnTo>
                <a:lnTo>
                  <a:pt x="57640" y="48230"/>
                </a:lnTo>
                <a:lnTo>
                  <a:pt x="57640" y="48250"/>
                </a:lnTo>
                <a:lnTo>
                  <a:pt x="57640" y="48270"/>
                </a:lnTo>
                <a:lnTo>
                  <a:pt x="57640" y="48280"/>
                </a:lnTo>
                <a:lnTo>
                  <a:pt x="57620" y="48300"/>
                </a:lnTo>
                <a:lnTo>
                  <a:pt x="57600" y="48310"/>
                </a:lnTo>
                <a:lnTo>
                  <a:pt x="57590" y="48320"/>
                </a:lnTo>
                <a:lnTo>
                  <a:pt x="57540" y="48330"/>
                </a:lnTo>
                <a:lnTo>
                  <a:pt x="57520" y="48360"/>
                </a:lnTo>
                <a:lnTo>
                  <a:pt x="57490" y="48360"/>
                </a:lnTo>
                <a:lnTo>
                  <a:pt x="57460" y="48370"/>
                </a:lnTo>
                <a:lnTo>
                  <a:pt x="57430" y="48390"/>
                </a:lnTo>
                <a:lnTo>
                  <a:pt x="57430" y="48400"/>
                </a:lnTo>
                <a:lnTo>
                  <a:pt x="57390" y="48450"/>
                </a:lnTo>
                <a:lnTo>
                  <a:pt x="57360" y="48470"/>
                </a:lnTo>
                <a:lnTo>
                  <a:pt x="57340" y="48490"/>
                </a:lnTo>
                <a:lnTo>
                  <a:pt x="57320" y="48530"/>
                </a:lnTo>
                <a:lnTo>
                  <a:pt x="57320" y="48540"/>
                </a:lnTo>
                <a:lnTo>
                  <a:pt x="57300" y="48580"/>
                </a:lnTo>
                <a:lnTo>
                  <a:pt x="57280" y="48630"/>
                </a:lnTo>
                <a:lnTo>
                  <a:pt x="57250" y="48680"/>
                </a:lnTo>
                <a:lnTo>
                  <a:pt x="57230" y="48690"/>
                </a:lnTo>
                <a:lnTo>
                  <a:pt x="57220" y="48700"/>
                </a:lnTo>
                <a:lnTo>
                  <a:pt x="57140" y="48730"/>
                </a:lnTo>
                <a:lnTo>
                  <a:pt x="57050" y="48800"/>
                </a:lnTo>
                <a:lnTo>
                  <a:pt x="57030" y="48820"/>
                </a:lnTo>
                <a:lnTo>
                  <a:pt x="57020" y="48840"/>
                </a:lnTo>
                <a:lnTo>
                  <a:pt x="57000" y="48900"/>
                </a:lnTo>
                <a:lnTo>
                  <a:pt x="56990" y="48920"/>
                </a:lnTo>
                <a:lnTo>
                  <a:pt x="56970" y="48920"/>
                </a:lnTo>
                <a:lnTo>
                  <a:pt x="56960" y="48920"/>
                </a:lnTo>
                <a:lnTo>
                  <a:pt x="56950" y="48920"/>
                </a:lnTo>
                <a:lnTo>
                  <a:pt x="56950" y="48910"/>
                </a:lnTo>
                <a:lnTo>
                  <a:pt x="56940" y="48900"/>
                </a:lnTo>
                <a:lnTo>
                  <a:pt x="56950" y="48880"/>
                </a:lnTo>
                <a:lnTo>
                  <a:pt x="56950" y="48870"/>
                </a:lnTo>
                <a:lnTo>
                  <a:pt x="56930" y="48860"/>
                </a:lnTo>
                <a:lnTo>
                  <a:pt x="56930" y="48850"/>
                </a:lnTo>
                <a:lnTo>
                  <a:pt x="56920" y="48840"/>
                </a:lnTo>
                <a:lnTo>
                  <a:pt x="56910" y="48840"/>
                </a:lnTo>
                <a:lnTo>
                  <a:pt x="56900" y="48840"/>
                </a:lnTo>
                <a:lnTo>
                  <a:pt x="56890" y="48850"/>
                </a:lnTo>
                <a:lnTo>
                  <a:pt x="56880" y="48850"/>
                </a:lnTo>
                <a:lnTo>
                  <a:pt x="56870" y="48860"/>
                </a:lnTo>
                <a:lnTo>
                  <a:pt x="56860" y="48870"/>
                </a:lnTo>
                <a:lnTo>
                  <a:pt x="56850" y="48910"/>
                </a:lnTo>
                <a:lnTo>
                  <a:pt x="56790" y="49050"/>
                </a:lnTo>
                <a:lnTo>
                  <a:pt x="56780" y="49060"/>
                </a:lnTo>
                <a:lnTo>
                  <a:pt x="56780" y="49070"/>
                </a:lnTo>
                <a:lnTo>
                  <a:pt x="56740" y="49090"/>
                </a:lnTo>
                <a:lnTo>
                  <a:pt x="56730" y="49090"/>
                </a:lnTo>
                <a:lnTo>
                  <a:pt x="56720" y="49100"/>
                </a:lnTo>
                <a:lnTo>
                  <a:pt x="56670" y="49120"/>
                </a:lnTo>
                <a:lnTo>
                  <a:pt x="56660" y="49120"/>
                </a:lnTo>
                <a:lnTo>
                  <a:pt x="56640" y="49120"/>
                </a:lnTo>
                <a:lnTo>
                  <a:pt x="56630" y="49110"/>
                </a:lnTo>
                <a:lnTo>
                  <a:pt x="56630" y="49100"/>
                </a:lnTo>
                <a:lnTo>
                  <a:pt x="56610" y="49080"/>
                </a:lnTo>
                <a:lnTo>
                  <a:pt x="56590" y="49070"/>
                </a:lnTo>
                <a:lnTo>
                  <a:pt x="56570" y="49060"/>
                </a:lnTo>
                <a:lnTo>
                  <a:pt x="56550" y="49050"/>
                </a:lnTo>
                <a:lnTo>
                  <a:pt x="56540" y="49050"/>
                </a:lnTo>
                <a:lnTo>
                  <a:pt x="56530" y="49050"/>
                </a:lnTo>
                <a:lnTo>
                  <a:pt x="56510" y="49060"/>
                </a:lnTo>
                <a:lnTo>
                  <a:pt x="56490" y="49070"/>
                </a:lnTo>
                <a:lnTo>
                  <a:pt x="56480" y="49080"/>
                </a:lnTo>
                <a:lnTo>
                  <a:pt x="56460" y="49090"/>
                </a:lnTo>
                <a:lnTo>
                  <a:pt x="56450" y="49100"/>
                </a:lnTo>
                <a:lnTo>
                  <a:pt x="56350" y="49120"/>
                </a:lnTo>
                <a:lnTo>
                  <a:pt x="56340" y="49110"/>
                </a:lnTo>
                <a:lnTo>
                  <a:pt x="56300" y="49120"/>
                </a:lnTo>
                <a:lnTo>
                  <a:pt x="56280" y="49130"/>
                </a:lnTo>
                <a:lnTo>
                  <a:pt x="56270" y="49140"/>
                </a:lnTo>
                <a:lnTo>
                  <a:pt x="56270" y="49150"/>
                </a:lnTo>
                <a:lnTo>
                  <a:pt x="56250" y="49170"/>
                </a:lnTo>
                <a:lnTo>
                  <a:pt x="56230" y="49180"/>
                </a:lnTo>
                <a:lnTo>
                  <a:pt x="56210" y="49190"/>
                </a:lnTo>
                <a:lnTo>
                  <a:pt x="56190" y="49200"/>
                </a:lnTo>
                <a:lnTo>
                  <a:pt x="56140" y="49210"/>
                </a:lnTo>
                <a:lnTo>
                  <a:pt x="56130" y="49210"/>
                </a:lnTo>
                <a:lnTo>
                  <a:pt x="56120" y="49210"/>
                </a:lnTo>
                <a:lnTo>
                  <a:pt x="56080" y="49220"/>
                </a:lnTo>
                <a:lnTo>
                  <a:pt x="56070" y="49230"/>
                </a:lnTo>
                <a:lnTo>
                  <a:pt x="56050" y="49230"/>
                </a:lnTo>
                <a:lnTo>
                  <a:pt x="56020" y="49260"/>
                </a:lnTo>
                <a:lnTo>
                  <a:pt x="56000" y="49290"/>
                </a:lnTo>
                <a:lnTo>
                  <a:pt x="55990" y="49300"/>
                </a:lnTo>
                <a:lnTo>
                  <a:pt x="55980" y="49310"/>
                </a:lnTo>
                <a:lnTo>
                  <a:pt x="55960" y="49330"/>
                </a:lnTo>
                <a:lnTo>
                  <a:pt x="55940" y="49350"/>
                </a:lnTo>
                <a:lnTo>
                  <a:pt x="55920" y="49370"/>
                </a:lnTo>
                <a:lnTo>
                  <a:pt x="55870" y="49410"/>
                </a:lnTo>
                <a:lnTo>
                  <a:pt x="55850" y="49440"/>
                </a:lnTo>
                <a:lnTo>
                  <a:pt x="55850" y="49450"/>
                </a:lnTo>
                <a:lnTo>
                  <a:pt x="55830" y="49520"/>
                </a:lnTo>
                <a:lnTo>
                  <a:pt x="55820" y="49530"/>
                </a:lnTo>
                <a:lnTo>
                  <a:pt x="55800" y="49540"/>
                </a:lnTo>
                <a:lnTo>
                  <a:pt x="55780" y="49550"/>
                </a:lnTo>
                <a:lnTo>
                  <a:pt x="55720" y="49560"/>
                </a:lnTo>
                <a:lnTo>
                  <a:pt x="55710" y="49560"/>
                </a:lnTo>
                <a:lnTo>
                  <a:pt x="55700" y="49560"/>
                </a:lnTo>
                <a:lnTo>
                  <a:pt x="55690" y="49570"/>
                </a:lnTo>
                <a:lnTo>
                  <a:pt x="55610" y="49640"/>
                </a:lnTo>
                <a:lnTo>
                  <a:pt x="55580" y="49680"/>
                </a:lnTo>
                <a:lnTo>
                  <a:pt x="55580" y="49690"/>
                </a:lnTo>
                <a:lnTo>
                  <a:pt x="55570" y="49700"/>
                </a:lnTo>
                <a:lnTo>
                  <a:pt x="55580" y="49720"/>
                </a:lnTo>
                <a:lnTo>
                  <a:pt x="55590" y="49730"/>
                </a:lnTo>
                <a:lnTo>
                  <a:pt x="55590" y="49740"/>
                </a:lnTo>
                <a:lnTo>
                  <a:pt x="55630" y="49760"/>
                </a:lnTo>
                <a:lnTo>
                  <a:pt x="55650" y="49780"/>
                </a:lnTo>
                <a:lnTo>
                  <a:pt x="55650" y="49790"/>
                </a:lnTo>
                <a:lnTo>
                  <a:pt x="55640" y="49820"/>
                </a:lnTo>
                <a:lnTo>
                  <a:pt x="55630" y="49830"/>
                </a:lnTo>
                <a:lnTo>
                  <a:pt x="55610" y="49840"/>
                </a:lnTo>
                <a:lnTo>
                  <a:pt x="55590" y="49830"/>
                </a:lnTo>
                <a:lnTo>
                  <a:pt x="55540" y="49820"/>
                </a:lnTo>
                <a:lnTo>
                  <a:pt x="55510" y="49820"/>
                </a:lnTo>
                <a:lnTo>
                  <a:pt x="55500" y="49820"/>
                </a:lnTo>
                <a:lnTo>
                  <a:pt x="55490" y="49820"/>
                </a:lnTo>
                <a:lnTo>
                  <a:pt x="55490" y="49830"/>
                </a:lnTo>
                <a:lnTo>
                  <a:pt x="55480" y="49830"/>
                </a:lnTo>
                <a:lnTo>
                  <a:pt x="55460" y="49830"/>
                </a:lnTo>
                <a:lnTo>
                  <a:pt x="55450" y="49830"/>
                </a:lnTo>
                <a:lnTo>
                  <a:pt x="55440" y="49830"/>
                </a:lnTo>
                <a:lnTo>
                  <a:pt x="55430" y="49840"/>
                </a:lnTo>
                <a:lnTo>
                  <a:pt x="55390" y="49840"/>
                </a:lnTo>
                <a:lnTo>
                  <a:pt x="55390" y="49850"/>
                </a:lnTo>
                <a:lnTo>
                  <a:pt x="55380" y="49850"/>
                </a:lnTo>
                <a:lnTo>
                  <a:pt x="55370" y="49850"/>
                </a:lnTo>
                <a:lnTo>
                  <a:pt x="55360" y="49850"/>
                </a:lnTo>
                <a:lnTo>
                  <a:pt x="55320" y="49830"/>
                </a:lnTo>
                <a:lnTo>
                  <a:pt x="55310" y="49820"/>
                </a:lnTo>
                <a:lnTo>
                  <a:pt x="55300" y="49820"/>
                </a:lnTo>
                <a:lnTo>
                  <a:pt x="55280" y="49810"/>
                </a:lnTo>
                <a:lnTo>
                  <a:pt x="55250" y="49820"/>
                </a:lnTo>
                <a:lnTo>
                  <a:pt x="55230" y="49820"/>
                </a:lnTo>
                <a:lnTo>
                  <a:pt x="55220" y="49820"/>
                </a:lnTo>
                <a:lnTo>
                  <a:pt x="55210" y="49820"/>
                </a:lnTo>
                <a:lnTo>
                  <a:pt x="55200" y="49820"/>
                </a:lnTo>
                <a:lnTo>
                  <a:pt x="55190" y="49820"/>
                </a:lnTo>
                <a:lnTo>
                  <a:pt x="55160" y="49820"/>
                </a:lnTo>
                <a:lnTo>
                  <a:pt x="55140" y="49830"/>
                </a:lnTo>
                <a:lnTo>
                  <a:pt x="55090" y="49860"/>
                </a:lnTo>
                <a:lnTo>
                  <a:pt x="55080" y="49870"/>
                </a:lnTo>
                <a:lnTo>
                  <a:pt x="55070" y="49890"/>
                </a:lnTo>
                <a:lnTo>
                  <a:pt x="55060" y="49920"/>
                </a:lnTo>
                <a:lnTo>
                  <a:pt x="55050" y="49950"/>
                </a:lnTo>
                <a:lnTo>
                  <a:pt x="55050" y="49960"/>
                </a:lnTo>
                <a:lnTo>
                  <a:pt x="55030" y="49980"/>
                </a:lnTo>
                <a:lnTo>
                  <a:pt x="55000" y="50000"/>
                </a:lnTo>
                <a:lnTo>
                  <a:pt x="54930" y="50040"/>
                </a:lnTo>
                <a:lnTo>
                  <a:pt x="54920" y="50040"/>
                </a:lnTo>
                <a:lnTo>
                  <a:pt x="54910" y="50080"/>
                </a:lnTo>
                <a:lnTo>
                  <a:pt x="54900" y="50080"/>
                </a:lnTo>
                <a:lnTo>
                  <a:pt x="54900" y="50100"/>
                </a:lnTo>
                <a:lnTo>
                  <a:pt x="54890" y="50130"/>
                </a:lnTo>
                <a:lnTo>
                  <a:pt x="54870" y="50160"/>
                </a:lnTo>
                <a:lnTo>
                  <a:pt x="54870" y="50170"/>
                </a:lnTo>
                <a:lnTo>
                  <a:pt x="54870" y="50180"/>
                </a:lnTo>
                <a:lnTo>
                  <a:pt x="54840" y="50200"/>
                </a:lnTo>
                <a:lnTo>
                  <a:pt x="54830" y="50200"/>
                </a:lnTo>
                <a:lnTo>
                  <a:pt x="54810" y="50200"/>
                </a:lnTo>
                <a:lnTo>
                  <a:pt x="54790" y="50170"/>
                </a:lnTo>
                <a:lnTo>
                  <a:pt x="54780" y="50170"/>
                </a:lnTo>
                <a:lnTo>
                  <a:pt x="54770" y="50170"/>
                </a:lnTo>
                <a:lnTo>
                  <a:pt x="54770" y="50190"/>
                </a:lnTo>
                <a:lnTo>
                  <a:pt x="54760" y="50210"/>
                </a:lnTo>
                <a:lnTo>
                  <a:pt x="54760" y="50220"/>
                </a:lnTo>
                <a:lnTo>
                  <a:pt x="54760" y="50230"/>
                </a:lnTo>
                <a:lnTo>
                  <a:pt x="54760" y="50240"/>
                </a:lnTo>
                <a:lnTo>
                  <a:pt x="54770" y="50270"/>
                </a:lnTo>
                <a:lnTo>
                  <a:pt x="54750" y="50290"/>
                </a:lnTo>
                <a:lnTo>
                  <a:pt x="54740" y="50290"/>
                </a:lnTo>
                <a:lnTo>
                  <a:pt x="54730" y="50300"/>
                </a:lnTo>
                <a:lnTo>
                  <a:pt x="54710" y="50300"/>
                </a:lnTo>
                <a:lnTo>
                  <a:pt x="54710" y="50310"/>
                </a:lnTo>
                <a:lnTo>
                  <a:pt x="54700" y="50320"/>
                </a:lnTo>
                <a:lnTo>
                  <a:pt x="54700" y="50330"/>
                </a:lnTo>
                <a:lnTo>
                  <a:pt x="54710" y="50340"/>
                </a:lnTo>
                <a:lnTo>
                  <a:pt x="54710" y="50350"/>
                </a:lnTo>
                <a:lnTo>
                  <a:pt x="54710" y="50360"/>
                </a:lnTo>
                <a:lnTo>
                  <a:pt x="54710" y="50370"/>
                </a:lnTo>
                <a:lnTo>
                  <a:pt x="54710" y="50380"/>
                </a:lnTo>
                <a:lnTo>
                  <a:pt x="54720" y="50380"/>
                </a:lnTo>
                <a:lnTo>
                  <a:pt x="54730" y="50380"/>
                </a:lnTo>
                <a:lnTo>
                  <a:pt x="54740" y="50390"/>
                </a:lnTo>
                <a:lnTo>
                  <a:pt x="54750" y="50390"/>
                </a:lnTo>
                <a:lnTo>
                  <a:pt x="54760" y="50400"/>
                </a:lnTo>
                <a:lnTo>
                  <a:pt x="54760" y="50410"/>
                </a:lnTo>
                <a:lnTo>
                  <a:pt x="54760" y="50420"/>
                </a:lnTo>
                <a:lnTo>
                  <a:pt x="54760" y="50430"/>
                </a:lnTo>
                <a:lnTo>
                  <a:pt x="54750" y="50440"/>
                </a:lnTo>
                <a:lnTo>
                  <a:pt x="54730" y="50440"/>
                </a:lnTo>
                <a:lnTo>
                  <a:pt x="54720" y="50460"/>
                </a:lnTo>
                <a:lnTo>
                  <a:pt x="54730" y="50470"/>
                </a:lnTo>
                <a:lnTo>
                  <a:pt x="54740" y="50480"/>
                </a:lnTo>
                <a:lnTo>
                  <a:pt x="54730" y="50490"/>
                </a:lnTo>
                <a:lnTo>
                  <a:pt x="54730" y="50500"/>
                </a:lnTo>
                <a:lnTo>
                  <a:pt x="54730" y="50510"/>
                </a:lnTo>
                <a:lnTo>
                  <a:pt x="54740" y="50520"/>
                </a:lnTo>
                <a:lnTo>
                  <a:pt x="54730" y="50520"/>
                </a:lnTo>
                <a:lnTo>
                  <a:pt x="54720" y="50520"/>
                </a:lnTo>
                <a:lnTo>
                  <a:pt x="54710" y="50520"/>
                </a:lnTo>
                <a:lnTo>
                  <a:pt x="54710" y="50510"/>
                </a:lnTo>
                <a:lnTo>
                  <a:pt x="54700" y="50510"/>
                </a:lnTo>
                <a:lnTo>
                  <a:pt x="54690" y="50500"/>
                </a:lnTo>
                <a:lnTo>
                  <a:pt x="54680" y="50490"/>
                </a:lnTo>
                <a:lnTo>
                  <a:pt x="54670" y="50480"/>
                </a:lnTo>
                <a:lnTo>
                  <a:pt x="54670" y="50490"/>
                </a:lnTo>
                <a:lnTo>
                  <a:pt x="54660" y="50500"/>
                </a:lnTo>
                <a:lnTo>
                  <a:pt x="54670" y="50520"/>
                </a:lnTo>
                <a:lnTo>
                  <a:pt x="54660" y="50540"/>
                </a:lnTo>
                <a:lnTo>
                  <a:pt x="54650" y="50550"/>
                </a:lnTo>
                <a:lnTo>
                  <a:pt x="54640" y="50560"/>
                </a:lnTo>
                <a:lnTo>
                  <a:pt x="54630" y="50560"/>
                </a:lnTo>
                <a:lnTo>
                  <a:pt x="54620" y="50570"/>
                </a:lnTo>
                <a:lnTo>
                  <a:pt x="54610" y="50580"/>
                </a:lnTo>
                <a:lnTo>
                  <a:pt x="54590" y="50590"/>
                </a:lnTo>
                <a:lnTo>
                  <a:pt x="54580" y="50590"/>
                </a:lnTo>
                <a:lnTo>
                  <a:pt x="54560" y="50610"/>
                </a:lnTo>
                <a:lnTo>
                  <a:pt x="54550" y="50610"/>
                </a:lnTo>
                <a:lnTo>
                  <a:pt x="54540" y="50620"/>
                </a:lnTo>
                <a:lnTo>
                  <a:pt x="54530" y="50620"/>
                </a:lnTo>
                <a:lnTo>
                  <a:pt x="54520" y="50630"/>
                </a:lnTo>
                <a:lnTo>
                  <a:pt x="54520" y="50640"/>
                </a:lnTo>
                <a:lnTo>
                  <a:pt x="54510" y="50640"/>
                </a:lnTo>
                <a:lnTo>
                  <a:pt x="54500" y="50650"/>
                </a:lnTo>
                <a:lnTo>
                  <a:pt x="54490" y="50650"/>
                </a:lnTo>
                <a:lnTo>
                  <a:pt x="54480" y="50650"/>
                </a:lnTo>
                <a:lnTo>
                  <a:pt x="54480" y="50660"/>
                </a:lnTo>
                <a:lnTo>
                  <a:pt x="54480" y="50670"/>
                </a:lnTo>
                <a:lnTo>
                  <a:pt x="54470" y="50680"/>
                </a:lnTo>
                <a:lnTo>
                  <a:pt x="54460" y="50680"/>
                </a:lnTo>
                <a:lnTo>
                  <a:pt x="54460" y="50690"/>
                </a:lnTo>
                <a:lnTo>
                  <a:pt x="54440" y="50700"/>
                </a:lnTo>
                <a:lnTo>
                  <a:pt x="54430" y="50700"/>
                </a:lnTo>
                <a:lnTo>
                  <a:pt x="54420" y="50710"/>
                </a:lnTo>
                <a:lnTo>
                  <a:pt x="54400" y="50720"/>
                </a:lnTo>
                <a:lnTo>
                  <a:pt x="54390" y="50730"/>
                </a:lnTo>
                <a:lnTo>
                  <a:pt x="54370" y="50750"/>
                </a:lnTo>
                <a:lnTo>
                  <a:pt x="54360" y="50760"/>
                </a:lnTo>
                <a:lnTo>
                  <a:pt x="54350" y="50770"/>
                </a:lnTo>
                <a:lnTo>
                  <a:pt x="54340" y="50770"/>
                </a:lnTo>
                <a:lnTo>
                  <a:pt x="54320" y="50790"/>
                </a:lnTo>
                <a:lnTo>
                  <a:pt x="54310" y="50790"/>
                </a:lnTo>
                <a:lnTo>
                  <a:pt x="54300" y="50790"/>
                </a:lnTo>
                <a:lnTo>
                  <a:pt x="54290" y="50800"/>
                </a:lnTo>
                <a:lnTo>
                  <a:pt x="54260" y="50830"/>
                </a:lnTo>
                <a:lnTo>
                  <a:pt x="54240" y="50840"/>
                </a:lnTo>
                <a:lnTo>
                  <a:pt x="54240" y="50830"/>
                </a:lnTo>
                <a:lnTo>
                  <a:pt x="54230" y="50840"/>
                </a:lnTo>
                <a:lnTo>
                  <a:pt x="54230" y="50850"/>
                </a:lnTo>
                <a:lnTo>
                  <a:pt x="54220" y="50860"/>
                </a:lnTo>
                <a:lnTo>
                  <a:pt x="54220" y="50870"/>
                </a:lnTo>
                <a:lnTo>
                  <a:pt x="54210" y="50870"/>
                </a:lnTo>
                <a:lnTo>
                  <a:pt x="54200" y="50880"/>
                </a:lnTo>
                <a:lnTo>
                  <a:pt x="54190" y="50890"/>
                </a:lnTo>
                <a:lnTo>
                  <a:pt x="54180" y="50900"/>
                </a:lnTo>
                <a:lnTo>
                  <a:pt x="54170" y="50910"/>
                </a:lnTo>
                <a:lnTo>
                  <a:pt x="54160" y="50920"/>
                </a:lnTo>
                <a:lnTo>
                  <a:pt x="54150" y="50930"/>
                </a:lnTo>
                <a:lnTo>
                  <a:pt x="54110" y="50980"/>
                </a:lnTo>
                <a:lnTo>
                  <a:pt x="54100" y="50990"/>
                </a:lnTo>
                <a:lnTo>
                  <a:pt x="54080" y="51010"/>
                </a:lnTo>
                <a:lnTo>
                  <a:pt x="54060" y="51030"/>
                </a:lnTo>
                <a:lnTo>
                  <a:pt x="54050" y="51040"/>
                </a:lnTo>
                <a:lnTo>
                  <a:pt x="54030" y="51090"/>
                </a:lnTo>
                <a:lnTo>
                  <a:pt x="54040" y="51090"/>
                </a:lnTo>
                <a:lnTo>
                  <a:pt x="54040" y="51100"/>
                </a:lnTo>
                <a:lnTo>
                  <a:pt x="54050" y="51100"/>
                </a:lnTo>
                <a:lnTo>
                  <a:pt x="54060" y="51120"/>
                </a:lnTo>
                <a:lnTo>
                  <a:pt x="54080" y="51140"/>
                </a:lnTo>
                <a:lnTo>
                  <a:pt x="54100" y="51170"/>
                </a:lnTo>
                <a:lnTo>
                  <a:pt x="54110" y="51170"/>
                </a:lnTo>
                <a:lnTo>
                  <a:pt x="54120" y="51160"/>
                </a:lnTo>
                <a:lnTo>
                  <a:pt x="54120" y="51140"/>
                </a:lnTo>
                <a:lnTo>
                  <a:pt x="54120" y="51150"/>
                </a:lnTo>
                <a:lnTo>
                  <a:pt x="54130" y="51150"/>
                </a:lnTo>
                <a:lnTo>
                  <a:pt x="54130" y="51160"/>
                </a:lnTo>
                <a:lnTo>
                  <a:pt x="54140" y="51160"/>
                </a:lnTo>
                <a:lnTo>
                  <a:pt x="54140" y="51170"/>
                </a:lnTo>
                <a:lnTo>
                  <a:pt x="54130" y="51170"/>
                </a:lnTo>
                <a:lnTo>
                  <a:pt x="54120" y="51170"/>
                </a:lnTo>
                <a:lnTo>
                  <a:pt x="54120" y="51180"/>
                </a:lnTo>
                <a:lnTo>
                  <a:pt x="54130" y="51180"/>
                </a:lnTo>
                <a:lnTo>
                  <a:pt x="54130" y="51190"/>
                </a:lnTo>
                <a:lnTo>
                  <a:pt x="54120" y="51190"/>
                </a:lnTo>
                <a:lnTo>
                  <a:pt x="54120" y="51200"/>
                </a:lnTo>
                <a:lnTo>
                  <a:pt x="54130" y="51200"/>
                </a:lnTo>
                <a:lnTo>
                  <a:pt x="54120" y="51200"/>
                </a:lnTo>
                <a:lnTo>
                  <a:pt x="54120" y="51210"/>
                </a:lnTo>
                <a:lnTo>
                  <a:pt x="54110" y="51210"/>
                </a:lnTo>
                <a:lnTo>
                  <a:pt x="54110" y="51220"/>
                </a:lnTo>
                <a:lnTo>
                  <a:pt x="54110" y="51230"/>
                </a:lnTo>
                <a:lnTo>
                  <a:pt x="54110" y="51240"/>
                </a:lnTo>
                <a:lnTo>
                  <a:pt x="54100" y="51240"/>
                </a:lnTo>
                <a:lnTo>
                  <a:pt x="54100" y="51250"/>
                </a:lnTo>
                <a:lnTo>
                  <a:pt x="54100" y="51240"/>
                </a:lnTo>
                <a:lnTo>
                  <a:pt x="54090" y="51240"/>
                </a:lnTo>
                <a:lnTo>
                  <a:pt x="54090" y="51250"/>
                </a:lnTo>
                <a:lnTo>
                  <a:pt x="54090" y="51260"/>
                </a:lnTo>
                <a:lnTo>
                  <a:pt x="54090" y="51250"/>
                </a:lnTo>
                <a:lnTo>
                  <a:pt x="54080" y="51260"/>
                </a:lnTo>
                <a:lnTo>
                  <a:pt x="54090" y="51260"/>
                </a:lnTo>
                <a:lnTo>
                  <a:pt x="54080" y="51260"/>
                </a:lnTo>
                <a:lnTo>
                  <a:pt x="54080" y="51270"/>
                </a:lnTo>
                <a:lnTo>
                  <a:pt x="54070" y="51270"/>
                </a:lnTo>
                <a:lnTo>
                  <a:pt x="54060" y="51270"/>
                </a:lnTo>
                <a:lnTo>
                  <a:pt x="54050" y="51280"/>
                </a:lnTo>
                <a:lnTo>
                  <a:pt x="54040" y="51280"/>
                </a:lnTo>
                <a:lnTo>
                  <a:pt x="54030" y="51290"/>
                </a:lnTo>
                <a:lnTo>
                  <a:pt x="54020" y="51280"/>
                </a:lnTo>
                <a:lnTo>
                  <a:pt x="54010" y="51280"/>
                </a:lnTo>
                <a:lnTo>
                  <a:pt x="54000" y="51280"/>
                </a:lnTo>
                <a:lnTo>
                  <a:pt x="53990" y="51280"/>
                </a:lnTo>
                <a:lnTo>
                  <a:pt x="53980" y="51290"/>
                </a:lnTo>
                <a:lnTo>
                  <a:pt x="53970" y="51290"/>
                </a:lnTo>
                <a:lnTo>
                  <a:pt x="53970" y="51300"/>
                </a:lnTo>
                <a:lnTo>
                  <a:pt x="53960" y="51300"/>
                </a:lnTo>
                <a:lnTo>
                  <a:pt x="53930" y="51310"/>
                </a:lnTo>
                <a:lnTo>
                  <a:pt x="53920" y="51320"/>
                </a:lnTo>
                <a:lnTo>
                  <a:pt x="53920" y="51340"/>
                </a:lnTo>
                <a:lnTo>
                  <a:pt x="53910" y="51350"/>
                </a:lnTo>
                <a:lnTo>
                  <a:pt x="53890" y="51370"/>
                </a:lnTo>
                <a:lnTo>
                  <a:pt x="53880" y="51370"/>
                </a:lnTo>
                <a:lnTo>
                  <a:pt x="53860" y="51380"/>
                </a:lnTo>
                <a:lnTo>
                  <a:pt x="53860" y="51370"/>
                </a:lnTo>
                <a:lnTo>
                  <a:pt x="53840" y="51370"/>
                </a:lnTo>
                <a:lnTo>
                  <a:pt x="53830" y="51380"/>
                </a:lnTo>
                <a:lnTo>
                  <a:pt x="53820" y="51390"/>
                </a:lnTo>
                <a:lnTo>
                  <a:pt x="53810" y="51390"/>
                </a:lnTo>
                <a:lnTo>
                  <a:pt x="53810" y="51410"/>
                </a:lnTo>
                <a:lnTo>
                  <a:pt x="53810" y="51430"/>
                </a:lnTo>
                <a:lnTo>
                  <a:pt x="53810" y="51440"/>
                </a:lnTo>
                <a:lnTo>
                  <a:pt x="53790" y="51430"/>
                </a:lnTo>
                <a:lnTo>
                  <a:pt x="53780" y="51430"/>
                </a:lnTo>
                <a:lnTo>
                  <a:pt x="53770" y="51420"/>
                </a:lnTo>
                <a:lnTo>
                  <a:pt x="53770" y="51430"/>
                </a:lnTo>
                <a:lnTo>
                  <a:pt x="53770" y="51440"/>
                </a:lnTo>
                <a:lnTo>
                  <a:pt x="53760" y="51450"/>
                </a:lnTo>
                <a:lnTo>
                  <a:pt x="53760" y="51460"/>
                </a:lnTo>
                <a:lnTo>
                  <a:pt x="53760" y="51480"/>
                </a:lnTo>
                <a:lnTo>
                  <a:pt x="53760" y="51490"/>
                </a:lnTo>
                <a:lnTo>
                  <a:pt x="53770" y="51510"/>
                </a:lnTo>
                <a:lnTo>
                  <a:pt x="53770" y="51520"/>
                </a:lnTo>
                <a:lnTo>
                  <a:pt x="53770" y="51530"/>
                </a:lnTo>
                <a:lnTo>
                  <a:pt x="53770" y="51540"/>
                </a:lnTo>
                <a:lnTo>
                  <a:pt x="53770" y="51560"/>
                </a:lnTo>
                <a:lnTo>
                  <a:pt x="53760" y="51560"/>
                </a:lnTo>
                <a:lnTo>
                  <a:pt x="53760" y="51570"/>
                </a:lnTo>
                <a:lnTo>
                  <a:pt x="53750" y="51570"/>
                </a:lnTo>
                <a:lnTo>
                  <a:pt x="53730" y="51580"/>
                </a:lnTo>
                <a:lnTo>
                  <a:pt x="53720" y="51590"/>
                </a:lnTo>
                <a:lnTo>
                  <a:pt x="53710" y="51590"/>
                </a:lnTo>
                <a:lnTo>
                  <a:pt x="53720" y="51640"/>
                </a:lnTo>
                <a:lnTo>
                  <a:pt x="53720" y="51650"/>
                </a:lnTo>
                <a:lnTo>
                  <a:pt x="53720" y="51690"/>
                </a:lnTo>
                <a:lnTo>
                  <a:pt x="53730" y="51710"/>
                </a:lnTo>
                <a:lnTo>
                  <a:pt x="53730" y="51740"/>
                </a:lnTo>
                <a:lnTo>
                  <a:pt x="53730" y="51750"/>
                </a:lnTo>
                <a:lnTo>
                  <a:pt x="53730" y="51760"/>
                </a:lnTo>
                <a:lnTo>
                  <a:pt x="53740" y="51800"/>
                </a:lnTo>
                <a:lnTo>
                  <a:pt x="53750" y="51850"/>
                </a:lnTo>
                <a:lnTo>
                  <a:pt x="53750" y="51900"/>
                </a:lnTo>
                <a:lnTo>
                  <a:pt x="53750" y="51920"/>
                </a:lnTo>
                <a:lnTo>
                  <a:pt x="53760" y="51940"/>
                </a:lnTo>
                <a:lnTo>
                  <a:pt x="53760" y="51950"/>
                </a:lnTo>
                <a:lnTo>
                  <a:pt x="53760" y="51960"/>
                </a:lnTo>
                <a:lnTo>
                  <a:pt x="53750" y="51960"/>
                </a:lnTo>
                <a:lnTo>
                  <a:pt x="53760" y="51980"/>
                </a:lnTo>
                <a:lnTo>
                  <a:pt x="53770" y="51990"/>
                </a:lnTo>
                <a:lnTo>
                  <a:pt x="53790" y="51990"/>
                </a:lnTo>
                <a:lnTo>
                  <a:pt x="53810" y="51990"/>
                </a:lnTo>
                <a:lnTo>
                  <a:pt x="53830" y="51990"/>
                </a:lnTo>
                <a:lnTo>
                  <a:pt x="53840" y="51990"/>
                </a:lnTo>
                <a:lnTo>
                  <a:pt x="53850" y="52000"/>
                </a:lnTo>
                <a:lnTo>
                  <a:pt x="53840" y="52010"/>
                </a:lnTo>
                <a:lnTo>
                  <a:pt x="53850" y="52030"/>
                </a:lnTo>
                <a:lnTo>
                  <a:pt x="53850" y="52040"/>
                </a:lnTo>
                <a:lnTo>
                  <a:pt x="53850" y="52050"/>
                </a:lnTo>
                <a:lnTo>
                  <a:pt x="53850" y="52060"/>
                </a:lnTo>
                <a:lnTo>
                  <a:pt x="53860" y="52070"/>
                </a:lnTo>
                <a:lnTo>
                  <a:pt x="53860" y="52080"/>
                </a:lnTo>
                <a:lnTo>
                  <a:pt x="53860" y="52090"/>
                </a:lnTo>
                <a:lnTo>
                  <a:pt x="53870" y="52090"/>
                </a:lnTo>
                <a:lnTo>
                  <a:pt x="53870" y="52100"/>
                </a:lnTo>
                <a:lnTo>
                  <a:pt x="53870" y="52110"/>
                </a:lnTo>
                <a:lnTo>
                  <a:pt x="53880" y="52130"/>
                </a:lnTo>
                <a:lnTo>
                  <a:pt x="53890" y="52130"/>
                </a:lnTo>
                <a:lnTo>
                  <a:pt x="53890" y="52140"/>
                </a:lnTo>
                <a:lnTo>
                  <a:pt x="53900" y="52150"/>
                </a:lnTo>
                <a:lnTo>
                  <a:pt x="53890" y="52170"/>
                </a:lnTo>
                <a:lnTo>
                  <a:pt x="53880" y="52180"/>
                </a:lnTo>
                <a:lnTo>
                  <a:pt x="53880" y="52190"/>
                </a:lnTo>
                <a:lnTo>
                  <a:pt x="53870" y="52190"/>
                </a:lnTo>
                <a:lnTo>
                  <a:pt x="53860" y="52200"/>
                </a:lnTo>
                <a:lnTo>
                  <a:pt x="53860" y="52220"/>
                </a:lnTo>
                <a:lnTo>
                  <a:pt x="53850" y="52220"/>
                </a:lnTo>
                <a:lnTo>
                  <a:pt x="53850" y="52230"/>
                </a:lnTo>
                <a:lnTo>
                  <a:pt x="53840" y="52240"/>
                </a:lnTo>
                <a:lnTo>
                  <a:pt x="53830" y="52250"/>
                </a:lnTo>
                <a:lnTo>
                  <a:pt x="53850" y="52260"/>
                </a:lnTo>
                <a:lnTo>
                  <a:pt x="53860" y="52260"/>
                </a:lnTo>
                <a:lnTo>
                  <a:pt x="53870" y="52260"/>
                </a:lnTo>
                <a:lnTo>
                  <a:pt x="53880" y="52270"/>
                </a:lnTo>
                <a:lnTo>
                  <a:pt x="53890" y="52280"/>
                </a:lnTo>
                <a:lnTo>
                  <a:pt x="53890" y="52290"/>
                </a:lnTo>
                <a:lnTo>
                  <a:pt x="53890" y="52300"/>
                </a:lnTo>
                <a:lnTo>
                  <a:pt x="53880" y="52310"/>
                </a:lnTo>
                <a:lnTo>
                  <a:pt x="53870" y="52320"/>
                </a:lnTo>
                <a:lnTo>
                  <a:pt x="53860" y="52330"/>
                </a:lnTo>
                <a:lnTo>
                  <a:pt x="53860" y="52340"/>
                </a:lnTo>
                <a:lnTo>
                  <a:pt x="53850" y="52340"/>
                </a:lnTo>
                <a:lnTo>
                  <a:pt x="53840" y="52340"/>
                </a:lnTo>
                <a:lnTo>
                  <a:pt x="53820" y="52350"/>
                </a:lnTo>
                <a:lnTo>
                  <a:pt x="53810" y="52350"/>
                </a:lnTo>
                <a:lnTo>
                  <a:pt x="53800" y="52360"/>
                </a:lnTo>
                <a:lnTo>
                  <a:pt x="53790" y="52360"/>
                </a:lnTo>
                <a:lnTo>
                  <a:pt x="53780" y="52350"/>
                </a:lnTo>
                <a:lnTo>
                  <a:pt x="53770" y="52350"/>
                </a:lnTo>
                <a:lnTo>
                  <a:pt x="53770" y="52340"/>
                </a:lnTo>
                <a:lnTo>
                  <a:pt x="53760" y="52340"/>
                </a:lnTo>
                <a:lnTo>
                  <a:pt x="53750" y="52330"/>
                </a:lnTo>
                <a:lnTo>
                  <a:pt x="53730" y="52330"/>
                </a:lnTo>
                <a:lnTo>
                  <a:pt x="53720" y="52320"/>
                </a:lnTo>
                <a:lnTo>
                  <a:pt x="53710" y="52320"/>
                </a:lnTo>
                <a:lnTo>
                  <a:pt x="53700" y="52310"/>
                </a:lnTo>
                <a:lnTo>
                  <a:pt x="53690" y="52310"/>
                </a:lnTo>
                <a:lnTo>
                  <a:pt x="53690" y="52300"/>
                </a:lnTo>
                <a:lnTo>
                  <a:pt x="53670" y="52300"/>
                </a:lnTo>
                <a:lnTo>
                  <a:pt x="53660" y="52290"/>
                </a:lnTo>
                <a:lnTo>
                  <a:pt x="53650" y="52290"/>
                </a:lnTo>
                <a:lnTo>
                  <a:pt x="53640" y="52290"/>
                </a:lnTo>
                <a:lnTo>
                  <a:pt x="53630" y="52300"/>
                </a:lnTo>
                <a:lnTo>
                  <a:pt x="53620" y="52310"/>
                </a:lnTo>
                <a:lnTo>
                  <a:pt x="53620" y="52320"/>
                </a:lnTo>
                <a:lnTo>
                  <a:pt x="53610" y="52340"/>
                </a:lnTo>
                <a:lnTo>
                  <a:pt x="53600" y="52350"/>
                </a:lnTo>
                <a:lnTo>
                  <a:pt x="53580" y="52350"/>
                </a:lnTo>
                <a:lnTo>
                  <a:pt x="53560" y="52340"/>
                </a:lnTo>
                <a:lnTo>
                  <a:pt x="53550" y="52350"/>
                </a:lnTo>
                <a:lnTo>
                  <a:pt x="53540" y="52360"/>
                </a:lnTo>
                <a:lnTo>
                  <a:pt x="53530" y="52370"/>
                </a:lnTo>
                <a:lnTo>
                  <a:pt x="53520" y="52390"/>
                </a:lnTo>
                <a:lnTo>
                  <a:pt x="53520" y="52380"/>
                </a:lnTo>
                <a:lnTo>
                  <a:pt x="53510" y="52380"/>
                </a:lnTo>
                <a:lnTo>
                  <a:pt x="53500" y="52370"/>
                </a:lnTo>
                <a:lnTo>
                  <a:pt x="53490" y="52370"/>
                </a:lnTo>
                <a:lnTo>
                  <a:pt x="53480" y="52370"/>
                </a:lnTo>
                <a:lnTo>
                  <a:pt x="53470" y="52370"/>
                </a:lnTo>
                <a:lnTo>
                  <a:pt x="53460" y="52370"/>
                </a:lnTo>
                <a:lnTo>
                  <a:pt x="53440" y="52360"/>
                </a:lnTo>
                <a:lnTo>
                  <a:pt x="53430" y="52350"/>
                </a:lnTo>
                <a:lnTo>
                  <a:pt x="53420" y="52340"/>
                </a:lnTo>
                <a:lnTo>
                  <a:pt x="53420" y="52330"/>
                </a:lnTo>
                <a:lnTo>
                  <a:pt x="53410" y="52330"/>
                </a:lnTo>
                <a:lnTo>
                  <a:pt x="53410" y="52320"/>
                </a:lnTo>
                <a:lnTo>
                  <a:pt x="53400" y="52310"/>
                </a:lnTo>
                <a:lnTo>
                  <a:pt x="53400" y="52300"/>
                </a:lnTo>
                <a:lnTo>
                  <a:pt x="53390" y="52300"/>
                </a:lnTo>
                <a:lnTo>
                  <a:pt x="53370" y="52290"/>
                </a:lnTo>
                <a:lnTo>
                  <a:pt x="53360" y="52290"/>
                </a:lnTo>
                <a:lnTo>
                  <a:pt x="53350" y="52290"/>
                </a:lnTo>
                <a:lnTo>
                  <a:pt x="53330" y="52290"/>
                </a:lnTo>
                <a:lnTo>
                  <a:pt x="53310" y="52280"/>
                </a:lnTo>
                <a:lnTo>
                  <a:pt x="53290" y="52280"/>
                </a:lnTo>
                <a:lnTo>
                  <a:pt x="53290" y="52270"/>
                </a:lnTo>
                <a:lnTo>
                  <a:pt x="53280" y="52270"/>
                </a:lnTo>
                <a:lnTo>
                  <a:pt x="53270" y="52260"/>
                </a:lnTo>
                <a:lnTo>
                  <a:pt x="53260" y="52260"/>
                </a:lnTo>
                <a:lnTo>
                  <a:pt x="53250" y="52260"/>
                </a:lnTo>
                <a:lnTo>
                  <a:pt x="53240" y="52250"/>
                </a:lnTo>
                <a:lnTo>
                  <a:pt x="53220" y="52240"/>
                </a:lnTo>
                <a:lnTo>
                  <a:pt x="53210" y="52230"/>
                </a:lnTo>
                <a:lnTo>
                  <a:pt x="53200" y="52230"/>
                </a:lnTo>
                <a:lnTo>
                  <a:pt x="53190" y="52230"/>
                </a:lnTo>
                <a:lnTo>
                  <a:pt x="53180" y="52220"/>
                </a:lnTo>
                <a:lnTo>
                  <a:pt x="53160" y="52210"/>
                </a:lnTo>
                <a:lnTo>
                  <a:pt x="53150" y="52200"/>
                </a:lnTo>
                <a:lnTo>
                  <a:pt x="53140" y="52200"/>
                </a:lnTo>
                <a:lnTo>
                  <a:pt x="53140" y="52190"/>
                </a:lnTo>
                <a:lnTo>
                  <a:pt x="53120" y="52190"/>
                </a:lnTo>
                <a:lnTo>
                  <a:pt x="53110" y="52180"/>
                </a:lnTo>
                <a:lnTo>
                  <a:pt x="53100" y="52170"/>
                </a:lnTo>
                <a:lnTo>
                  <a:pt x="53090" y="52160"/>
                </a:lnTo>
                <a:lnTo>
                  <a:pt x="53070" y="52150"/>
                </a:lnTo>
                <a:lnTo>
                  <a:pt x="53060" y="52150"/>
                </a:lnTo>
                <a:lnTo>
                  <a:pt x="53050" y="52140"/>
                </a:lnTo>
                <a:lnTo>
                  <a:pt x="53040" y="52140"/>
                </a:lnTo>
                <a:lnTo>
                  <a:pt x="53040" y="52130"/>
                </a:lnTo>
                <a:lnTo>
                  <a:pt x="53030" y="52130"/>
                </a:lnTo>
                <a:lnTo>
                  <a:pt x="53020" y="52130"/>
                </a:lnTo>
                <a:lnTo>
                  <a:pt x="53020" y="52120"/>
                </a:lnTo>
                <a:lnTo>
                  <a:pt x="53000" y="52120"/>
                </a:lnTo>
                <a:lnTo>
                  <a:pt x="53000" y="52110"/>
                </a:lnTo>
                <a:lnTo>
                  <a:pt x="52990" y="52110"/>
                </a:lnTo>
                <a:lnTo>
                  <a:pt x="52980" y="52100"/>
                </a:lnTo>
                <a:lnTo>
                  <a:pt x="52960" y="52090"/>
                </a:lnTo>
                <a:lnTo>
                  <a:pt x="52950" y="52080"/>
                </a:lnTo>
                <a:lnTo>
                  <a:pt x="52940" y="52070"/>
                </a:lnTo>
                <a:lnTo>
                  <a:pt x="52930" y="52070"/>
                </a:lnTo>
                <a:lnTo>
                  <a:pt x="52900" y="52070"/>
                </a:lnTo>
                <a:lnTo>
                  <a:pt x="52890" y="52070"/>
                </a:lnTo>
                <a:lnTo>
                  <a:pt x="52820" y="52010"/>
                </a:lnTo>
                <a:lnTo>
                  <a:pt x="52760" y="51950"/>
                </a:lnTo>
                <a:lnTo>
                  <a:pt x="52620" y="51810"/>
                </a:lnTo>
                <a:lnTo>
                  <a:pt x="52610" y="51800"/>
                </a:lnTo>
                <a:lnTo>
                  <a:pt x="52560" y="51790"/>
                </a:lnTo>
                <a:lnTo>
                  <a:pt x="52550" y="51790"/>
                </a:lnTo>
                <a:lnTo>
                  <a:pt x="52500" y="51770"/>
                </a:lnTo>
                <a:lnTo>
                  <a:pt x="52480" y="51760"/>
                </a:lnTo>
                <a:lnTo>
                  <a:pt x="52430" y="51720"/>
                </a:lnTo>
                <a:lnTo>
                  <a:pt x="52390" y="51680"/>
                </a:lnTo>
                <a:lnTo>
                  <a:pt x="52390" y="51670"/>
                </a:lnTo>
                <a:lnTo>
                  <a:pt x="52390" y="51660"/>
                </a:lnTo>
                <a:lnTo>
                  <a:pt x="52400" y="51660"/>
                </a:lnTo>
                <a:lnTo>
                  <a:pt x="52400" y="51650"/>
                </a:lnTo>
                <a:lnTo>
                  <a:pt x="52400" y="51640"/>
                </a:lnTo>
                <a:lnTo>
                  <a:pt x="52390" y="51640"/>
                </a:lnTo>
                <a:lnTo>
                  <a:pt x="52390" y="51630"/>
                </a:lnTo>
                <a:lnTo>
                  <a:pt x="52380" y="51620"/>
                </a:lnTo>
                <a:lnTo>
                  <a:pt x="52390" y="51620"/>
                </a:lnTo>
                <a:lnTo>
                  <a:pt x="52390" y="51610"/>
                </a:lnTo>
                <a:lnTo>
                  <a:pt x="52380" y="51610"/>
                </a:lnTo>
                <a:lnTo>
                  <a:pt x="52380" y="51590"/>
                </a:lnTo>
                <a:lnTo>
                  <a:pt x="52390" y="51590"/>
                </a:lnTo>
                <a:lnTo>
                  <a:pt x="52400" y="51590"/>
                </a:lnTo>
                <a:lnTo>
                  <a:pt x="52410" y="51590"/>
                </a:lnTo>
                <a:lnTo>
                  <a:pt x="52420" y="51600"/>
                </a:lnTo>
                <a:lnTo>
                  <a:pt x="52430" y="51600"/>
                </a:lnTo>
                <a:lnTo>
                  <a:pt x="52440" y="51600"/>
                </a:lnTo>
                <a:lnTo>
                  <a:pt x="52450" y="51600"/>
                </a:lnTo>
                <a:lnTo>
                  <a:pt x="52460" y="51600"/>
                </a:lnTo>
                <a:lnTo>
                  <a:pt x="52460" y="51570"/>
                </a:lnTo>
                <a:lnTo>
                  <a:pt x="52460" y="51540"/>
                </a:lnTo>
                <a:lnTo>
                  <a:pt x="52460" y="51530"/>
                </a:lnTo>
                <a:lnTo>
                  <a:pt x="52460" y="51520"/>
                </a:lnTo>
                <a:lnTo>
                  <a:pt x="52470" y="51510"/>
                </a:lnTo>
                <a:lnTo>
                  <a:pt x="52510" y="51480"/>
                </a:lnTo>
                <a:lnTo>
                  <a:pt x="52520" y="51480"/>
                </a:lnTo>
                <a:lnTo>
                  <a:pt x="52520" y="51470"/>
                </a:lnTo>
                <a:lnTo>
                  <a:pt x="52530" y="51460"/>
                </a:lnTo>
                <a:lnTo>
                  <a:pt x="52550" y="51450"/>
                </a:lnTo>
                <a:lnTo>
                  <a:pt x="52560" y="51450"/>
                </a:lnTo>
                <a:lnTo>
                  <a:pt x="52570" y="51440"/>
                </a:lnTo>
                <a:lnTo>
                  <a:pt x="52610" y="51430"/>
                </a:lnTo>
                <a:lnTo>
                  <a:pt x="52610" y="51410"/>
                </a:lnTo>
                <a:lnTo>
                  <a:pt x="52620" y="51410"/>
                </a:lnTo>
                <a:lnTo>
                  <a:pt x="52630" y="51410"/>
                </a:lnTo>
                <a:lnTo>
                  <a:pt x="52640" y="51400"/>
                </a:lnTo>
                <a:lnTo>
                  <a:pt x="52660" y="51370"/>
                </a:lnTo>
                <a:lnTo>
                  <a:pt x="52650" y="51360"/>
                </a:lnTo>
                <a:lnTo>
                  <a:pt x="52630" y="51360"/>
                </a:lnTo>
                <a:lnTo>
                  <a:pt x="52590" y="51340"/>
                </a:lnTo>
                <a:lnTo>
                  <a:pt x="52590" y="51330"/>
                </a:lnTo>
                <a:lnTo>
                  <a:pt x="52600" y="51320"/>
                </a:lnTo>
                <a:lnTo>
                  <a:pt x="52610" y="51330"/>
                </a:lnTo>
                <a:lnTo>
                  <a:pt x="52630" y="51320"/>
                </a:lnTo>
                <a:lnTo>
                  <a:pt x="52610" y="51300"/>
                </a:lnTo>
                <a:lnTo>
                  <a:pt x="52630" y="51290"/>
                </a:lnTo>
                <a:lnTo>
                  <a:pt x="52630" y="51280"/>
                </a:lnTo>
                <a:lnTo>
                  <a:pt x="52640" y="51270"/>
                </a:lnTo>
                <a:lnTo>
                  <a:pt x="52610" y="51230"/>
                </a:lnTo>
                <a:lnTo>
                  <a:pt x="52620" y="51200"/>
                </a:lnTo>
                <a:lnTo>
                  <a:pt x="52630" y="51190"/>
                </a:lnTo>
                <a:lnTo>
                  <a:pt x="52630" y="51180"/>
                </a:lnTo>
                <a:lnTo>
                  <a:pt x="52600" y="51160"/>
                </a:lnTo>
                <a:lnTo>
                  <a:pt x="52570" y="51170"/>
                </a:lnTo>
                <a:lnTo>
                  <a:pt x="52570" y="51160"/>
                </a:lnTo>
                <a:lnTo>
                  <a:pt x="52630" y="51110"/>
                </a:lnTo>
                <a:lnTo>
                  <a:pt x="52640" y="51090"/>
                </a:lnTo>
                <a:lnTo>
                  <a:pt x="52690" y="51080"/>
                </a:lnTo>
                <a:lnTo>
                  <a:pt x="52700" y="51080"/>
                </a:lnTo>
                <a:lnTo>
                  <a:pt x="52710" y="51080"/>
                </a:lnTo>
                <a:lnTo>
                  <a:pt x="52710" y="51070"/>
                </a:lnTo>
                <a:lnTo>
                  <a:pt x="52720" y="51060"/>
                </a:lnTo>
                <a:lnTo>
                  <a:pt x="52710" y="51050"/>
                </a:lnTo>
                <a:lnTo>
                  <a:pt x="52700" y="51030"/>
                </a:lnTo>
                <a:lnTo>
                  <a:pt x="52700" y="51020"/>
                </a:lnTo>
                <a:lnTo>
                  <a:pt x="52690" y="51000"/>
                </a:lnTo>
                <a:lnTo>
                  <a:pt x="52700" y="51000"/>
                </a:lnTo>
                <a:lnTo>
                  <a:pt x="52700" y="50990"/>
                </a:lnTo>
                <a:lnTo>
                  <a:pt x="52680" y="50990"/>
                </a:lnTo>
                <a:lnTo>
                  <a:pt x="52670" y="50990"/>
                </a:lnTo>
                <a:lnTo>
                  <a:pt x="52660" y="50990"/>
                </a:lnTo>
                <a:lnTo>
                  <a:pt x="52650" y="51000"/>
                </a:lnTo>
                <a:lnTo>
                  <a:pt x="52640" y="51030"/>
                </a:lnTo>
                <a:lnTo>
                  <a:pt x="52640" y="51040"/>
                </a:lnTo>
                <a:lnTo>
                  <a:pt x="52630" y="51050"/>
                </a:lnTo>
                <a:lnTo>
                  <a:pt x="52620" y="51050"/>
                </a:lnTo>
                <a:lnTo>
                  <a:pt x="52610" y="51050"/>
                </a:lnTo>
                <a:lnTo>
                  <a:pt x="52590" y="51030"/>
                </a:lnTo>
                <a:lnTo>
                  <a:pt x="52560" y="51030"/>
                </a:lnTo>
                <a:lnTo>
                  <a:pt x="52560" y="51040"/>
                </a:lnTo>
                <a:lnTo>
                  <a:pt x="52540" y="51050"/>
                </a:lnTo>
                <a:lnTo>
                  <a:pt x="52530" y="51050"/>
                </a:lnTo>
                <a:lnTo>
                  <a:pt x="52530" y="51060"/>
                </a:lnTo>
                <a:lnTo>
                  <a:pt x="52520" y="51060"/>
                </a:lnTo>
                <a:lnTo>
                  <a:pt x="52510" y="51060"/>
                </a:lnTo>
                <a:lnTo>
                  <a:pt x="52510" y="51050"/>
                </a:lnTo>
                <a:lnTo>
                  <a:pt x="52500" y="51040"/>
                </a:lnTo>
                <a:lnTo>
                  <a:pt x="52490" y="51020"/>
                </a:lnTo>
                <a:lnTo>
                  <a:pt x="52490" y="51010"/>
                </a:lnTo>
                <a:lnTo>
                  <a:pt x="52490" y="51000"/>
                </a:lnTo>
                <a:lnTo>
                  <a:pt x="52480" y="50990"/>
                </a:lnTo>
                <a:lnTo>
                  <a:pt x="52480" y="50980"/>
                </a:lnTo>
                <a:lnTo>
                  <a:pt x="52480" y="50970"/>
                </a:lnTo>
                <a:lnTo>
                  <a:pt x="52480" y="50950"/>
                </a:lnTo>
                <a:lnTo>
                  <a:pt x="52470" y="50940"/>
                </a:lnTo>
                <a:lnTo>
                  <a:pt x="52470" y="50920"/>
                </a:lnTo>
                <a:lnTo>
                  <a:pt x="52470" y="50910"/>
                </a:lnTo>
                <a:lnTo>
                  <a:pt x="52470" y="50900"/>
                </a:lnTo>
                <a:lnTo>
                  <a:pt x="52460" y="50880"/>
                </a:lnTo>
                <a:lnTo>
                  <a:pt x="52450" y="50870"/>
                </a:lnTo>
                <a:lnTo>
                  <a:pt x="52450" y="50860"/>
                </a:lnTo>
                <a:lnTo>
                  <a:pt x="52450" y="50850"/>
                </a:lnTo>
                <a:lnTo>
                  <a:pt x="52440" y="50840"/>
                </a:lnTo>
                <a:lnTo>
                  <a:pt x="52440" y="50830"/>
                </a:lnTo>
                <a:lnTo>
                  <a:pt x="52430" y="50820"/>
                </a:lnTo>
                <a:lnTo>
                  <a:pt x="52400" y="50780"/>
                </a:lnTo>
                <a:lnTo>
                  <a:pt x="52400" y="50770"/>
                </a:lnTo>
                <a:lnTo>
                  <a:pt x="52390" y="50760"/>
                </a:lnTo>
                <a:lnTo>
                  <a:pt x="52370" y="50740"/>
                </a:lnTo>
                <a:lnTo>
                  <a:pt x="52360" y="50730"/>
                </a:lnTo>
                <a:lnTo>
                  <a:pt x="52340" y="50700"/>
                </a:lnTo>
                <a:lnTo>
                  <a:pt x="52320" y="50680"/>
                </a:lnTo>
                <a:lnTo>
                  <a:pt x="52300" y="50640"/>
                </a:lnTo>
                <a:lnTo>
                  <a:pt x="52300" y="50630"/>
                </a:lnTo>
                <a:lnTo>
                  <a:pt x="52300" y="50610"/>
                </a:lnTo>
                <a:lnTo>
                  <a:pt x="52300" y="50600"/>
                </a:lnTo>
                <a:lnTo>
                  <a:pt x="52290" y="50610"/>
                </a:lnTo>
                <a:lnTo>
                  <a:pt x="52280" y="50610"/>
                </a:lnTo>
                <a:lnTo>
                  <a:pt x="52250" y="50630"/>
                </a:lnTo>
                <a:lnTo>
                  <a:pt x="52190" y="50670"/>
                </a:lnTo>
                <a:lnTo>
                  <a:pt x="52180" y="50680"/>
                </a:lnTo>
                <a:lnTo>
                  <a:pt x="52160" y="50700"/>
                </a:lnTo>
                <a:lnTo>
                  <a:pt x="52140" y="50700"/>
                </a:lnTo>
                <a:lnTo>
                  <a:pt x="52100" y="50710"/>
                </a:lnTo>
                <a:lnTo>
                  <a:pt x="52080" y="50690"/>
                </a:lnTo>
                <a:lnTo>
                  <a:pt x="52010" y="50610"/>
                </a:lnTo>
                <a:lnTo>
                  <a:pt x="51950" y="50590"/>
                </a:lnTo>
                <a:lnTo>
                  <a:pt x="51940" y="50590"/>
                </a:lnTo>
                <a:lnTo>
                  <a:pt x="51890" y="50590"/>
                </a:lnTo>
                <a:lnTo>
                  <a:pt x="51870" y="50590"/>
                </a:lnTo>
                <a:lnTo>
                  <a:pt x="51820" y="50590"/>
                </a:lnTo>
                <a:lnTo>
                  <a:pt x="51570" y="50580"/>
                </a:lnTo>
                <a:lnTo>
                  <a:pt x="51200" y="50560"/>
                </a:lnTo>
                <a:lnTo>
                  <a:pt x="51120" y="50560"/>
                </a:lnTo>
                <a:lnTo>
                  <a:pt x="51110" y="50560"/>
                </a:lnTo>
                <a:lnTo>
                  <a:pt x="51050" y="50570"/>
                </a:lnTo>
                <a:lnTo>
                  <a:pt x="50990" y="50590"/>
                </a:lnTo>
                <a:lnTo>
                  <a:pt x="50950" y="50590"/>
                </a:lnTo>
                <a:lnTo>
                  <a:pt x="50930" y="50570"/>
                </a:lnTo>
                <a:lnTo>
                  <a:pt x="50910" y="50560"/>
                </a:lnTo>
                <a:lnTo>
                  <a:pt x="50890" y="50560"/>
                </a:lnTo>
                <a:lnTo>
                  <a:pt x="50840" y="50560"/>
                </a:lnTo>
                <a:lnTo>
                  <a:pt x="50780" y="50560"/>
                </a:lnTo>
                <a:lnTo>
                  <a:pt x="50560" y="50530"/>
                </a:lnTo>
                <a:lnTo>
                  <a:pt x="50510" y="50530"/>
                </a:lnTo>
                <a:lnTo>
                  <a:pt x="50470" y="50530"/>
                </a:lnTo>
                <a:lnTo>
                  <a:pt x="50290" y="50520"/>
                </a:lnTo>
                <a:lnTo>
                  <a:pt x="50220" y="50510"/>
                </a:lnTo>
                <a:lnTo>
                  <a:pt x="50060" y="50490"/>
                </a:lnTo>
                <a:lnTo>
                  <a:pt x="49800" y="50480"/>
                </a:lnTo>
                <a:lnTo>
                  <a:pt x="49640" y="50460"/>
                </a:lnTo>
                <a:lnTo>
                  <a:pt x="49490" y="50450"/>
                </a:lnTo>
                <a:lnTo>
                  <a:pt x="49450" y="50450"/>
                </a:lnTo>
                <a:lnTo>
                  <a:pt x="49380" y="50450"/>
                </a:lnTo>
                <a:lnTo>
                  <a:pt x="49340" y="50440"/>
                </a:lnTo>
                <a:lnTo>
                  <a:pt x="49330" y="50360"/>
                </a:lnTo>
                <a:lnTo>
                  <a:pt x="49330" y="50290"/>
                </a:lnTo>
                <a:lnTo>
                  <a:pt x="49330" y="50270"/>
                </a:lnTo>
                <a:lnTo>
                  <a:pt x="49310" y="50130"/>
                </a:lnTo>
                <a:lnTo>
                  <a:pt x="49280" y="49770"/>
                </a:lnTo>
                <a:lnTo>
                  <a:pt x="49260" y="49510"/>
                </a:lnTo>
                <a:lnTo>
                  <a:pt x="49260" y="49500"/>
                </a:lnTo>
                <a:lnTo>
                  <a:pt x="49260" y="49480"/>
                </a:lnTo>
                <a:lnTo>
                  <a:pt x="49240" y="49280"/>
                </a:lnTo>
                <a:lnTo>
                  <a:pt x="49240" y="49230"/>
                </a:lnTo>
                <a:lnTo>
                  <a:pt x="49230" y="49150"/>
                </a:lnTo>
                <a:lnTo>
                  <a:pt x="49210" y="48920"/>
                </a:lnTo>
                <a:lnTo>
                  <a:pt x="49200" y="48850"/>
                </a:lnTo>
                <a:lnTo>
                  <a:pt x="49170" y="48530"/>
                </a:lnTo>
                <a:lnTo>
                  <a:pt x="49170" y="48520"/>
                </a:lnTo>
                <a:lnTo>
                  <a:pt x="49140" y="48520"/>
                </a:lnTo>
                <a:lnTo>
                  <a:pt x="49060" y="48510"/>
                </a:lnTo>
                <a:lnTo>
                  <a:pt x="49030" y="48500"/>
                </a:lnTo>
                <a:lnTo>
                  <a:pt x="48910" y="48490"/>
                </a:lnTo>
                <a:lnTo>
                  <a:pt x="48710" y="48460"/>
                </a:lnTo>
                <a:lnTo>
                  <a:pt x="48670" y="48460"/>
                </a:lnTo>
                <a:lnTo>
                  <a:pt x="48530" y="48440"/>
                </a:lnTo>
                <a:lnTo>
                  <a:pt x="48480" y="48440"/>
                </a:lnTo>
                <a:lnTo>
                  <a:pt x="48340" y="48420"/>
                </a:lnTo>
                <a:lnTo>
                  <a:pt x="48240" y="48410"/>
                </a:lnTo>
                <a:lnTo>
                  <a:pt x="48200" y="48410"/>
                </a:lnTo>
                <a:lnTo>
                  <a:pt x="48140" y="48400"/>
                </a:lnTo>
                <a:lnTo>
                  <a:pt x="48120" y="48390"/>
                </a:lnTo>
                <a:lnTo>
                  <a:pt x="48100" y="48390"/>
                </a:lnTo>
                <a:lnTo>
                  <a:pt x="48060" y="48390"/>
                </a:lnTo>
                <a:lnTo>
                  <a:pt x="48010" y="48380"/>
                </a:lnTo>
                <a:lnTo>
                  <a:pt x="48010" y="48310"/>
                </a:lnTo>
                <a:lnTo>
                  <a:pt x="48010" y="48280"/>
                </a:lnTo>
                <a:lnTo>
                  <a:pt x="48010" y="48270"/>
                </a:lnTo>
                <a:lnTo>
                  <a:pt x="48010" y="48260"/>
                </a:lnTo>
                <a:lnTo>
                  <a:pt x="48010" y="48250"/>
                </a:lnTo>
                <a:lnTo>
                  <a:pt x="48010" y="48210"/>
                </a:lnTo>
                <a:lnTo>
                  <a:pt x="48010" y="48200"/>
                </a:lnTo>
                <a:lnTo>
                  <a:pt x="48010" y="48180"/>
                </a:lnTo>
                <a:lnTo>
                  <a:pt x="48010" y="48160"/>
                </a:lnTo>
                <a:lnTo>
                  <a:pt x="48010" y="48110"/>
                </a:lnTo>
                <a:lnTo>
                  <a:pt x="48010" y="48060"/>
                </a:lnTo>
                <a:lnTo>
                  <a:pt x="48010" y="48010"/>
                </a:lnTo>
                <a:lnTo>
                  <a:pt x="48010" y="47990"/>
                </a:lnTo>
                <a:lnTo>
                  <a:pt x="48010" y="47980"/>
                </a:lnTo>
                <a:lnTo>
                  <a:pt x="48010" y="47960"/>
                </a:lnTo>
                <a:lnTo>
                  <a:pt x="48020" y="47940"/>
                </a:lnTo>
                <a:lnTo>
                  <a:pt x="48020" y="47930"/>
                </a:lnTo>
                <a:lnTo>
                  <a:pt x="48010" y="47910"/>
                </a:lnTo>
                <a:lnTo>
                  <a:pt x="48010" y="47860"/>
                </a:lnTo>
                <a:lnTo>
                  <a:pt x="48010" y="47810"/>
                </a:lnTo>
                <a:lnTo>
                  <a:pt x="48020" y="47760"/>
                </a:lnTo>
                <a:lnTo>
                  <a:pt x="48020" y="47740"/>
                </a:lnTo>
                <a:lnTo>
                  <a:pt x="48020" y="47710"/>
                </a:lnTo>
                <a:lnTo>
                  <a:pt x="48020" y="47690"/>
                </a:lnTo>
                <a:lnTo>
                  <a:pt x="48020" y="47680"/>
                </a:lnTo>
                <a:lnTo>
                  <a:pt x="48020" y="47660"/>
                </a:lnTo>
                <a:lnTo>
                  <a:pt x="48020" y="47630"/>
                </a:lnTo>
                <a:lnTo>
                  <a:pt x="48020" y="47610"/>
                </a:lnTo>
                <a:lnTo>
                  <a:pt x="48020" y="47600"/>
                </a:lnTo>
                <a:lnTo>
                  <a:pt x="48020" y="47570"/>
                </a:lnTo>
                <a:lnTo>
                  <a:pt x="48020" y="47560"/>
                </a:lnTo>
                <a:lnTo>
                  <a:pt x="48020" y="47510"/>
                </a:lnTo>
                <a:lnTo>
                  <a:pt x="48020" y="47500"/>
                </a:lnTo>
                <a:lnTo>
                  <a:pt x="48020" y="47490"/>
                </a:lnTo>
                <a:lnTo>
                  <a:pt x="48020" y="47480"/>
                </a:lnTo>
                <a:lnTo>
                  <a:pt x="48020" y="47460"/>
                </a:lnTo>
                <a:lnTo>
                  <a:pt x="48020" y="47410"/>
                </a:lnTo>
                <a:lnTo>
                  <a:pt x="48020" y="47400"/>
                </a:lnTo>
                <a:lnTo>
                  <a:pt x="48020" y="47380"/>
                </a:lnTo>
                <a:lnTo>
                  <a:pt x="48020" y="47370"/>
                </a:lnTo>
                <a:lnTo>
                  <a:pt x="48020" y="47360"/>
                </a:lnTo>
                <a:lnTo>
                  <a:pt x="48020" y="47300"/>
                </a:lnTo>
                <a:lnTo>
                  <a:pt x="48020" y="47290"/>
                </a:lnTo>
                <a:lnTo>
                  <a:pt x="48020" y="47250"/>
                </a:lnTo>
                <a:lnTo>
                  <a:pt x="48020" y="47220"/>
                </a:lnTo>
                <a:lnTo>
                  <a:pt x="48020" y="47210"/>
                </a:lnTo>
                <a:lnTo>
                  <a:pt x="48020" y="47200"/>
                </a:lnTo>
                <a:lnTo>
                  <a:pt x="48020" y="47180"/>
                </a:lnTo>
                <a:lnTo>
                  <a:pt x="48020" y="47150"/>
                </a:lnTo>
                <a:lnTo>
                  <a:pt x="48020" y="47140"/>
                </a:lnTo>
                <a:lnTo>
                  <a:pt x="48020" y="47130"/>
                </a:lnTo>
                <a:lnTo>
                  <a:pt x="48020" y="47100"/>
                </a:lnTo>
                <a:lnTo>
                  <a:pt x="48030" y="47090"/>
                </a:lnTo>
                <a:lnTo>
                  <a:pt x="48030" y="47070"/>
                </a:lnTo>
                <a:lnTo>
                  <a:pt x="48170" y="47140"/>
                </a:lnTo>
                <a:lnTo>
                  <a:pt x="48200" y="47160"/>
                </a:lnTo>
                <a:lnTo>
                  <a:pt x="48210" y="47160"/>
                </a:lnTo>
                <a:lnTo>
                  <a:pt x="48230" y="47170"/>
                </a:lnTo>
                <a:lnTo>
                  <a:pt x="48230" y="47110"/>
                </a:lnTo>
                <a:lnTo>
                  <a:pt x="48230" y="47000"/>
                </a:lnTo>
                <a:close/>
                <a:moveTo>
                  <a:pt x="52750" y="51030"/>
                </a:moveTo>
                <a:lnTo>
                  <a:pt x="52740" y="51030"/>
                </a:lnTo>
                <a:lnTo>
                  <a:pt x="52740" y="51020"/>
                </a:lnTo>
                <a:lnTo>
                  <a:pt x="52740" y="51030"/>
                </a:lnTo>
                <a:lnTo>
                  <a:pt x="52750" y="51050"/>
                </a:lnTo>
                <a:lnTo>
                  <a:pt x="52760" y="51050"/>
                </a:lnTo>
                <a:lnTo>
                  <a:pt x="52760" y="51040"/>
                </a:lnTo>
                <a:lnTo>
                  <a:pt x="52770" y="51030"/>
                </a:lnTo>
                <a:lnTo>
                  <a:pt x="52760" y="51030"/>
                </a:lnTo>
                <a:lnTo>
                  <a:pt x="52750" y="51030"/>
                </a:lnTo>
                <a:close/>
                <a:moveTo>
                  <a:pt x="55700" y="46770"/>
                </a:moveTo>
                <a:lnTo>
                  <a:pt x="55700" y="46780"/>
                </a:lnTo>
                <a:lnTo>
                  <a:pt x="55700" y="46790"/>
                </a:lnTo>
                <a:lnTo>
                  <a:pt x="55690" y="46800"/>
                </a:lnTo>
                <a:lnTo>
                  <a:pt x="55680" y="46800"/>
                </a:lnTo>
                <a:lnTo>
                  <a:pt x="55670" y="46810"/>
                </a:lnTo>
                <a:lnTo>
                  <a:pt x="55680" y="46810"/>
                </a:lnTo>
                <a:lnTo>
                  <a:pt x="55670" y="46810"/>
                </a:lnTo>
                <a:lnTo>
                  <a:pt x="55680" y="46810"/>
                </a:lnTo>
                <a:lnTo>
                  <a:pt x="55680" y="46820"/>
                </a:lnTo>
                <a:lnTo>
                  <a:pt x="55690" y="46820"/>
                </a:lnTo>
                <a:lnTo>
                  <a:pt x="55690" y="46830"/>
                </a:lnTo>
                <a:lnTo>
                  <a:pt x="55690" y="46840"/>
                </a:lnTo>
                <a:lnTo>
                  <a:pt x="55700" y="46850"/>
                </a:lnTo>
                <a:lnTo>
                  <a:pt x="55700" y="46860"/>
                </a:lnTo>
                <a:lnTo>
                  <a:pt x="55700" y="46870"/>
                </a:lnTo>
                <a:lnTo>
                  <a:pt x="55710" y="46870"/>
                </a:lnTo>
                <a:lnTo>
                  <a:pt x="55700" y="46880"/>
                </a:lnTo>
                <a:lnTo>
                  <a:pt x="55690" y="46880"/>
                </a:lnTo>
                <a:lnTo>
                  <a:pt x="55670" y="46890"/>
                </a:lnTo>
                <a:lnTo>
                  <a:pt x="55640" y="46900"/>
                </a:lnTo>
                <a:lnTo>
                  <a:pt x="55630" y="46910"/>
                </a:lnTo>
                <a:lnTo>
                  <a:pt x="55650" y="46940"/>
                </a:lnTo>
                <a:lnTo>
                  <a:pt x="55650" y="46950"/>
                </a:lnTo>
                <a:lnTo>
                  <a:pt x="55640" y="46950"/>
                </a:lnTo>
                <a:lnTo>
                  <a:pt x="55630" y="46950"/>
                </a:lnTo>
                <a:lnTo>
                  <a:pt x="55630" y="46960"/>
                </a:lnTo>
                <a:lnTo>
                  <a:pt x="55620" y="46960"/>
                </a:lnTo>
                <a:lnTo>
                  <a:pt x="55620" y="46950"/>
                </a:lnTo>
                <a:lnTo>
                  <a:pt x="55620" y="46960"/>
                </a:lnTo>
                <a:lnTo>
                  <a:pt x="55610" y="46960"/>
                </a:lnTo>
                <a:lnTo>
                  <a:pt x="55610" y="46950"/>
                </a:lnTo>
                <a:lnTo>
                  <a:pt x="55600" y="46950"/>
                </a:lnTo>
                <a:lnTo>
                  <a:pt x="55590" y="46950"/>
                </a:lnTo>
                <a:lnTo>
                  <a:pt x="55580" y="46950"/>
                </a:lnTo>
                <a:lnTo>
                  <a:pt x="55570" y="46950"/>
                </a:lnTo>
                <a:lnTo>
                  <a:pt x="55560" y="46950"/>
                </a:lnTo>
                <a:lnTo>
                  <a:pt x="55560" y="46960"/>
                </a:lnTo>
                <a:lnTo>
                  <a:pt x="55550" y="46960"/>
                </a:lnTo>
                <a:lnTo>
                  <a:pt x="55540" y="46970"/>
                </a:lnTo>
                <a:lnTo>
                  <a:pt x="55530" y="46970"/>
                </a:lnTo>
                <a:lnTo>
                  <a:pt x="55530" y="46980"/>
                </a:lnTo>
                <a:lnTo>
                  <a:pt x="55540" y="46980"/>
                </a:lnTo>
                <a:lnTo>
                  <a:pt x="55530" y="46980"/>
                </a:lnTo>
                <a:lnTo>
                  <a:pt x="55530" y="46990"/>
                </a:lnTo>
                <a:lnTo>
                  <a:pt x="55540" y="47010"/>
                </a:lnTo>
                <a:lnTo>
                  <a:pt x="55530" y="47010"/>
                </a:lnTo>
                <a:lnTo>
                  <a:pt x="55540" y="47010"/>
                </a:lnTo>
                <a:lnTo>
                  <a:pt x="55540" y="47020"/>
                </a:lnTo>
                <a:lnTo>
                  <a:pt x="55540" y="47030"/>
                </a:lnTo>
                <a:lnTo>
                  <a:pt x="55530" y="47030"/>
                </a:lnTo>
                <a:lnTo>
                  <a:pt x="55530" y="47040"/>
                </a:lnTo>
                <a:lnTo>
                  <a:pt x="55520" y="47060"/>
                </a:lnTo>
                <a:lnTo>
                  <a:pt x="55510" y="47060"/>
                </a:lnTo>
                <a:lnTo>
                  <a:pt x="55500" y="47050"/>
                </a:lnTo>
                <a:lnTo>
                  <a:pt x="55500" y="47060"/>
                </a:lnTo>
                <a:lnTo>
                  <a:pt x="55490" y="47060"/>
                </a:lnTo>
                <a:lnTo>
                  <a:pt x="55490" y="47070"/>
                </a:lnTo>
                <a:lnTo>
                  <a:pt x="55500" y="47070"/>
                </a:lnTo>
                <a:lnTo>
                  <a:pt x="55490" y="47070"/>
                </a:lnTo>
                <a:lnTo>
                  <a:pt x="55480" y="47070"/>
                </a:lnTo>
                <a:lnTo>
                  <a:pt x="55480" y="47080"/>
                </a:lnTo>
                <a:lnTo>
                  <a:pt x="55470" y="47080"/>
                </a:lnTo>
                <a:lnTo>
                  <a:pt x="55460" y="47080"/>
                </a:lnTo>
                <a:lnTo>
                  <a:pt x="55400" y="47080"/>
                </a:lnTo>
                <a:lnTo>
                  <a:pt x="55390" y="47090"/>
                </a:lnTo>
                <a:lnTo>
                  <a:pt x="55380" y="47100"/>
                </a:lnTo>
                <a:lnTo>
                  <a:pt x="55370" y="47100"/>
                </a:lnTo>
                <a:lnTo>
                  <a:pt x="55370" y="47110"/>
                </a:lnTo>
                <a:lnTo>
                  <a:pt x="55360" y="47110"/>
                </a:lnTo>
                <a:lnTo>
                  <a:pt x="55350" y="47110"/>
                </a:lnTo>
                <a:lnTo>
                  <a:pt x="55350" y="47120"/>
                </a:lnTo>
                <a:lnTo>
                  <a:pt x="55340" y="47130"/>
                </a:lnTo>
                <a:lnTo>
                  <a:pt x="55340" y="47140"/>
                </a:lnTo>
                <a:lnTo>
                  <a:pt x="55350" y="47140"/>
                </a:lnTo>
                <a:lnTo>
                  <a:pt x="55360" y="47140"/>
                </a:lnTo>
                <a:lnTo>
                  <a:pt x="55360" y="47150"/>
                </a:lnTo>
                <a:lnTo>
                  <a:pt x="55360" y="47140"/>
                </a:lnTo>
                <a:lnTo>
                  <a:pt x="55370" y="47140"/>
                </a:lnTo>
                <a:lnTo>
                  <a:pt x="55370" y="47150"/>
                </a:lnTo>
                <a:lnTo>
                  <a:pt x="55380" y="47150"/>
                </a:lnTo>
                <a:lnTo>
                  <a:pt x="55390" y="47150"/>
                </a:lnTo>
                <a:lnTo>
                  <a:pt x="55380" y="47160"/>
                </a:lnTo>
                <a:lnTo>
                  <a:pt x="55380" y="47170"/>
                </a:lnTo>
                <a:lnTo>
                  <a:pt x="55370" y="47180"/>
                </a:lnTo>
                <a:lnTo>
                  <a:pt x="55360" y="47200"/>
                </a:lnTo>
                <a:lnTo>
                  <a:pt x="55350" y="47230"/>
                </a:lnTo>
                <a:lnTo>
                  <a:pt x="55350" y="47240"/>
                </a:lnTo>
                <a:lnTo>
                  <a:pt x="55360" y="47240"/>
                </a:lnTo>
                <a:lnTo>
                  <a:pt x="55370" y="47250"/>
                </a:lnTo>
                <a:lnTo>
                  <a:pt x="55360" y="47270"/>
                </a:lnTo>
                <a:lnTo>
                  <a:pt x="55370" y="47270"/>
                </a:lnTo>
                <a:lnTo>
                  <a:pt x="55380" y="47280"/>
                </a:lnTo>
                <a:lnTo>
                  <a:pt x="55390" y="47280"/>
                </a:lnTo>
                <a:lnTo>
                  <a:pt x="55400" y="47260"/>
                </a:lnTo>
                <a:lnTo>
                  <a:pt x="55410" y="47260"/>
                </a:lnTo>
                <a:lnTo>
                  <a:pt x="55420" y="47260"/>
                </a:lnTo>
                <a:lnTo>
                  <a:pt x="55430" y="47250"/>
                </a:lnTo>
                <a:lnTo>
                  <a:pt x="55430" y="47240"/>
                </a:lnTo>
                <a:lnTo>
                  <a:pt x="55440" y="47250"/>
                </a:lnTo>
                <a:lnTo>
                  <a:pt x="55440" y="47260"/>
                </a:lnTo>
                <a:lnTo>
                  <a:pt x="55450" y="47280"/>
                </a:lnTo>
                <a:lnTo>
                  <a:pt x="55460" y="47290"/>
                </a:lnTo>
                <a:lnTo>
                  <a:pt x="55460" y="47320"/>
                </a:lnTo>
                <a:lnTo>
                  <a:pt x="55460" y="47340"/>
                </a:lnTo>
                <a:lnTo>
                  <a:pt x="55460" y="47370"/>
                </a:lnTo>
                <a:lnTo>
                  <a:pt x="55480" y="47430"/>
                </a:lnTo>
                <a:lnTo>
                  <a:pt x="55500" y="47460"/>
                </a:lnTo>
                <a:lnTo>
                  <a:pt x="55420" y="47520"/>
                </a:lnTo>
                <a:lnTo>
                  <a:pt x="55530" y="47540"/>
                </a:lnTo>
                <a:lnTo>
                  <a:pt x="55550" y="47550"/>
                </a:lnTo>
                <a:lnTo>
                  <a:pt x="55570" y="47590"/>
                </a:lnTo>
                <a:lnTo>
                  <a:pt x="55600" y="47640"/>
                </a:lnTo>
                <a:lnTo>
                  <a:pt x="55620" y="47710"/>
                </a:lnTo>
                <a:lnTo>
                  <a:pt x="55680" y="47770"/>
                </a:lnTo>
                <a:lnTo>
                  <a:pt x="55700" y="47770"/>
                </a:lnTo>
                <a:lnTo>
                  <a:pt x="55720" y="47770"/>
                </a:lnTo>
                <a:lnTo>
                  <a:pt x="55730" y="47770"/>
                </a:lnTo>
                <a:lnTo>
                  <a:pt x="55740" y="47790"/>
                </a:lnTo>
                <a:lnTo>
                  <a:pt x="55750" y="47790"/>
                </a:lnTo>
                <a:lnTo>
                  <a:pt x="55740" y="47810"/>
                </a:lnTo>
                <a:lnTo>
                  <a:pt x="55740" y="47820"/>
                </a:lnTo>
                <a:lnTo>
                  <a:pt x="55740" y="47830"/>
                </a:lnTo>
                <a:lnTo>
                  <a:pt x="55750" y="47840"/>
                </a:lnTo>
                <a:lnTo>
                  <a:pt x="55750" y="47850"/>
                </a:lnTo>
                <a:lnTo>
                  <a:pt x="55760" y="47850"/>
                </a:lnTo>
                <a:lnTo>
                  <a:pt x="55760" y="47840"/>
                </a:lnTo>
                <a:lnTo>
                  <a:pt x="55810" y="47840"/>
                </a:lnTo>
                <a:lnTo>
                  <a:pt x="55830" y="47800"/>
                </a:lnTo>
                <a:lnTo>
                  <a:pt x="55860" y="47800"/>
                </a:lnTo>
                <a:lnTo>
                  <a:pt x="55870" y="47810"/>
                </a:lnTo>
                <a:lnTo>
                  <a:pt x="55870" y="47820"/>
                </a:lnTo>
                <a:lnTo>
                  <a:pt x="55870" y="47830"/>
                </a:lnTo>
                <a:lnTo>
                  <a:pt x="55870" y="47840"/>
                </a:lnTo>
                <a:lnTo>
                  <a:pt x="55870" y="47850"/>
                </a:lnTo>
                <a:lnTo>
                  <a:pt x="55870" y="47860"/>
                </a:lnTo>
                <a:lnTo>
                  <a:pt x="55870" y="47870"/>
                </a:lnTo>
                <a:lnTo>
                  <a:pt x="55860" y="47870"/>
                </a:lnTo>
                <a:lnTo>
                  <a:pt x="55860" y="47880"/>
                </a:lnTo>
                <a:lnTo>
                  <a:pt x="55870" y="47880"/>
                </a:lnTo>
                <a:lnTo>
                  <a:pt x="55870" y="47890"/>
                </a:lnTo>
                <a:lnTo>
                  <a:pt x="55880" y="47860"/>
                </a:lnTo>
                <a:lnTo>
                  <a:pt x="55880" y="47840"/>
                </a:lnTo>
                <a:lnTo>
                  <a:pt x="55880" y="47830"/>
                </a:lnTo>
                <a:lnTo>
                  <a:pt x="55890" y="47820"/>
                </a:lnTo>
                <a:lnTo>
                  <a:pt x="55890" y="47810"/>
                </a:lnTo>
                <a:lnTo>
                  <a:pt x="55900" y="47810"/>
                </a:lnTo>
                <a:lnTo>
                  <a:pt x="55910" y="47810"/>
                </a:lnTo>
                <a:lnTo>
                  <a:pt x="55910" y="47820"/>
                </a:lnTo>
                <a:lnTo>
                  <a:pt x="55920" y="47820"/>
                </a:lnTo>
                <a:lnTo>
                  <a:pt x="55930" y="47820"/>
                </a:lnTo>
                <a:lnTo>
                  <a:pt x="55930" y="47810"/>
                </a:lnTo>
                <a:lnTo>
                  <a:pt x="55930" y="47820"/>
                </a:lnTo>
                <a:lnTo>
                  <a:pt x="55930" y="47810"/>
                </a:lnTo>
                <a:lnTo>
                  <a:pt x="55940" y="47810"/>
                </a:lnTo>
                <a:lnTo>
                  <a:pt x="55940" y="47790"/>
                </a:lnTo>
                <a:lnTo>
                  <a:pt x="55960" y="47790"/>
                </a:lnTo>
                <a:lnTo>
                  <a:pt x="55980" y="47810"/>
                </a:lnTo>
                <a:lnTo>
                  <a:pt x="56010" y="47820"/>
                </a:lnTo>
                <a:lnTo>
                  <a:pt x="56030" y="47830"/>
                </a:lnTo>
                <a:lnTo>
                  <a:pt x="56030" y="47820"/>
                </a:lnTo>
                <a:lnTo>
                  <a:pt x="56040" y="47820"/>
                </a:lnTo>
                <a:lnTo>
                  <a:pt x="56040" y="47810"/>
                </a:lnTo>
                <a:lnTo>
                  <a:pt x="56050" y="47810"/>
                </a:lnTo>
                <a:lnTo>
                  <a:pt x="56050" y="47800"/>
                </a:lnTo>
                <a:lnTo>
                  <a:pt x="56050" y="47790"/>
                </a:lnTo>
                <a:lnTo>
                  <a:pt x="56050" y="47780"/>
                </a:lnTo>
                <a:lnTo>
                  <a:pt x="56040" y="47780"/>
                </a:lnTo>
                <a:lnTo>
                  <a:pt x="56030" y="47780"/>
                </a:lnTo>
                <a:lnTo>
                  <a:pt x="56050" y="47730"/>
                </a:lnTo>
                <a:lnTo>
                  <a:pt x="56080" y="47730"/>
                </a:lnTo>
                <a:lnTo>
                  <a:pt x="56090" y="47730"/>
                </a:lnTo>
                <a:lnTo>
                  <a:pt x="56100" y="47730"/>
                </a:lnTo>
                <a:lnTo>
                  <a:pt x="56110" y="47740"/>
                </a:lnTo>
                <a:lnTo>
                  <a:pt x="56120" y="47750"/>
                </a:lnTo>
                <a:lnTo>
                  <a:pt x="56120" y="47740"/>
                </a:lnTo>
                <a:lnTo>
                  <a:pt x="56120" y="47730"/>
                </a:lnTo>
                <a:lnTo>
                  <a:pt x="56130" y="47730"/>
                </a:lnTo>
                <a:lnTo>
                  <a:pt x="56120" y="47730"/>
                </a:lnTo>
                <a:lnTo>
                  <a:pt x="56110" y="47730"/>
                </a:lnTo>
                <a:lnTo>
                  <a:pt x="56110" y="47720"/>
                </a:lnTo>
                <a:lnTo>
                  <a:pt x="56120" y="47720"/>
                </a:lnTo>
                <a:lnTo>
                  <a:pt x="56110" y="47720"/>
                </a:lnTo>
                <a:lnTo>
                  <a:pt x="56120" y="47720"/>
                </a:lnTo>
                <a:lnTo>
                  <a:pt x="56120" y="47710"/>
                </a:lnTo>
                <a:lnTo>
                  <a:pt x="56120" y="47700"/>
                </a:lnTo>
                <a:lnTo>
                  <a:pt x="56120" y="47690"/>
                </a:lnTo>
                <a:lnTo>
                  <a:pt x="56130" y="47690"/>
                </a:lnTo>
                <a:lnTo>
                  <a:pt x="56110" y="47700"/>
                </a:lnTo>
                <a:lnTo>
                  <a:pt x="56110" y="47690"/>
                </a:lnTo>
                <a:lnTo>
                  <a:pt x="56120" y="47690"/>
                </a:lnTo>
                <a:lnTo>
                  <a:pt x="56120" y="47680"/>
                </a:lnTo>
                <a:lnTo>
                  <a:pt x="56130" y="47640"/>
                </a:lnTo>
                <a:lnTo>
                  <a:pt x="56140" y="47610"/>
                </a:lnTo>
                <a:lnTo>
                  <a:pt x="56160" y="47620"/>
                </a:lnTo>
                <a:lnTo>
                  <a:pt x="56200" y="47630"/>
                </a:lnTo>
                <a:lnTo>
                  <a:pt x="56210" y="47630"/>
                </a:lnTo>
                <a:lnTo>
                  <a:pt x="56220" y="47590"/>
                </a:lnTo>
                <a:lnTo>
                  <a:pt x="56240" y="47560"/>
                </a:lnTo>
                <a:lnTo>
                  <a:pt x="56250" y="47520"/>
                </a:lnTo>
                <a:lnTo>
                  <a:pt x="56260" y="47530"/>
                </a:lnTo>
                <a:lnTo>
                  <a:pt x="56280" y="47530"/>
                </a:lnTo>
                <a:lnTo>
                  <a:pt x="56280" y="47520"/>
                </a:lnTo>
                <a:lnTo>
                  <a:pt x="56300" y="47520"/>
                </a:lnTo>
                <a:lnTo>
                  <a:pt x="56340" y="47510"/>
                </a:lnTo>
                <a:lnTo>
                  <a:pt x="56360" y="47520"/>
                </a:lnTo>
                <a:lnTo>
                  <a:pt x="56360" y="47510"/>
                </a:lnTo>
                <a:lnTo>
                  <a:pt x="56360" y="47520"/>
                </a:lnTo>
                <a:lnTo>
                  <a:pt x="56360" y="47530"/>
                </a:lnTo>
                <a:lnTo>
                  <a:pt x="56370" y="47530"/>
                </a:lnTo>
                <a:lnTo>
                  <a:pt x="56370" y="47540"/>
                </a:lnTo>
                <a:lnTo>
                  <a:pt x="56360" y="47550"/>
                </a:lnTo>
                <a:lnTo>
                  <a:pt x="56360" y="47570"/>
                </a:lnTo>
                <a:lnTo>
                  <a:pt x="56350" y="47580"/>
                </a:lnTo>
                <a:lnTo>
                  <a:pt x="56350" y="47600"/>
                </a:lnTo>
                <a:lnTo>
                  <a:pt x="56350" y="47610"/>
                </a:lnTo>
                <a:lnTo>
                  <a:pt x="56350" y="47620"/>
                </a:lnTo>
                <a:lnTo>
                  <a:pt x="56350" y="47630"/>
                </a:lnTo>
                <a:lnTo>
                  <a:pt x="56360" y="47640"/>
                </a:lnTo>
                <a:lnTo>
                  <a:pt x="56370" y="47630"/>
                </a:lnTo>
                <a:lnTo>
                  <a:pt x="56360" y="47630"/>
                </a:lnTo>
                <a:lnTo>
                  <a:pt x="56370" y="47620"/>
                </a:lnTo>
                <a:lnTo>
                  <a:pt x="56380" y="47610"/>
                </a:lnTo>
                <a:lnTo>
                  <a:pt x="56390" y="47600"/>
                </a:lnTo>
                <a:lnTo>
                  <a:pt x="56390" y="47590"/>
                </a:lnTo>
                <a:lnTo>
                  <a:pt x="56400" y="47590"/>
                </a:lnTo>
                <a:lnTo>
                  <a:pt x="56420" y="47570"/>
                </a:lnTo>
                <a:lnTo>
                  <a:pt x="56430" y="47570"/>
                </a:lnTo>
                <a:lnTo>
                  <a:pt x="56430" y="47580"/>
                </a:lnTo>
                <a:lnTo>
                  <a:pt x="56420" y="47590"/>
                </a:lnTo>
                <a:lnTo>
                  <a:pt x="56420" y="47600"/>
                </a:lnTo>
                <a:lnTo>
                  <a:pt x="56410" y="47620"/>
                </a:lnTo>
                <a:lnTo>
                  <a:pt x="56420" y="47620"/>
                </a:lnTo>
                <a:lnTo>
                  <a:pt x="56430" y="47620"/>
                </a:lnTo>
                <a:lnTo>
                  <a:pt x="56440" y="47600"/>
                </a:lnTo>
                <a:lnTo>
                  <a:pt x="56440" y="47590"/>
                </a:lnTo>
                <a:lnTo>
                  <a:pt x="56440" y="47570"/>
                </a:lnTo>
                <a:lnTo>
                  <a:pt x="56450" y="47570"/>
                </a:lnTo>
                <a:lnTo>
                  <a:pt x="56460" y="47580"/>
                </a:lnTo>
                <a:lnTo>
                  <a:pt x="56460" y="47590"/>
                </a:lnTo>
                <a:lnTo>
                  <a:pt x="56460" y="47600"/>
                </a:lnTo>
                <a:lnTo>
                  <a:pt x="56470" y="47610"/>
                </a:lnTo>
                <a:lnTo>
                  <a:pt x="56480" y="47630"/>
                </a:lnTo>
                <a:lnTo>
                  <a:pt x="56490" y="47630"/>
                </a:lnTo>
                <a:lnTo>
                  <a:pt x="56500" y="47630"/>
                </a:lnTo>
                <a:lnTo>
                  <a:pt x="56510" y="47630"/>
                </a:lnTo>
                <a:lnTo>
                  <a:pt x="56510" y="47620"/>
                </a:lnTo>
                <a:lnTo>
                  <a:pt x="56510" y="47610"/>
                </a:lnTo>
                <a:lnTo>
                  <a:pt x="56500" y="47620"/>
                </a:lnTo>
                <a:lnTo>
                  <a:pt x="56500" y="47610"/>
                </a:lnTo>
                <a:lnTo>
                  <a:pt x="56500" y="47620"/>
                </a:lnTo>
                <a:lnTo>
                  <a:pt x="56490" y="47620"/>
                </a:lnTo>
                <a:lnTo>
                  <a:pt x="56490" y="47610"/>
                </a:lnTo>
                <a:lnTo>
                  <a:pt x="56480" y="47610"/>
                </a:lnTo>
                <a:lnTo>
                  <a:pt x="56480" y="47600"/>
                </a:lnTo>
                <a:lnTo>
                  <a:pt x="56480" y="47590"/>
                </a:lnTo>
                <a:lnTo>
                  <a:pt x="56480" y="47580"/>
                </a:lnTo>
                <a:lnTo>
                  <a:pt x="56480" y="47570"/>
                </a:lnTo>
                <a:lnTo>
                  <a:pt x="56490" y="47580"/>
                </a:lnTo>
                <a:lnTo>
                  <a:pt x="56500" y="47580"/>
                </a:lnTo>
                <a:lnTo>
                  <a:pt x="56510" y="47570"/>
                </a:lnTo>
                <a:lnTo>
                  <a:pt x="56530" y="47580"/>
                </a:lnTo>
                <a:lnTo>
                  <a:pt x="56540" y="47580"/>
                </a:lnTo>
                <a:lnTo>
                  <a:pt x="56540" y="47570"/>
                </a:lnTo>
                <a:lnTo>
                  <a:pt x="56530" y="47570"/>
                </a:lnTo>
                <a:lnTo>
                  <a:pt x="56520" y="47550"/>
                </a:lnTo>
                <a:lnTo>
                  <a:pt x="56510" y="47550"/>
                </a:lnTo>
                <a:lnTo>
                  <a:pt x="56510" y="47540"/>
                </a:lnTo>
                <a:lnTo>
                  <a:pt x="56510" y="47530"/>
                </a:lnTo>
                <a:lnTo>
                  <a:pt x="56510" y="47520"/>
                </a:lnTo>
                <a:lnTo>
                  <a:pt x="56500" y="47520"/>
                </a:lnTo>
                <a:lnTo>
                  <a:pt x="56480" y="47490"/>
                </a:lnTo>
                <a:lnTo>
                  <a:pt x="56470" y="47470"/>
                </a:lnTo>
                <a:lnTo>
                  <a:pt x="56460" y="47460"/>
                </a:lnTo>
                <a:lnTo>
                  <a:pt x="56480" y="47450"/>
                </a:lnTo>
                <a:lnTo>
                  <a:pt x="56480" y="47440"/>
                </a:lnTo>
                <a:lnTo>
                  <a:pt x="56500" y="47420"/>
                </a:lnTo>
                <a:lnTo>
                  <a:pt x="56510" y="47410"/>
                </a:lnTo>
                <a:lnTo>
                  <a:pt x="56520" y="47410"/>
                </a:lnTo>
                <a:lnTo>
                  <a:pt x="56520" y="47420"/>
                </a:lnTo>
                <a:lnTo>
                  <a:pt x="56520" y="47410"/>
                </a:lnTo>
                <a:lnTo>
                  <a:pt x="56530" y="47410"/>
                </a:lnTo>
                <a:lnTo>
                  <a:pt x="56530" y="47420"/>
                </a:lnTo>
                <a:lnTo>
                  <a:pt x="56530" y="47430"/>
                </a:lnTo>
                <a:lnTo>
                  <a:pt x="56530" y="47420"/>
                </a:lnTo>
                <a:lnTo>
                  <a:pt x="56540" y="47420"/>
                </a:lnTo>
                <a:lnTo>
                  <a:pt x="56540" y="47410"/>
                </a:lnTo>
                <a:lnTo>
                  <a:pt x="56550" y="47410"/>
                </a:lnTo>
                <a:lnTo>
                  <a:pt x="56550" y="47420"/>
                </a:lnTo>
                <a:lnTo>
                  <a:pt x="56560" y="47420"/>
                </a:lnTo>
                <a:lnTo>
                  <a:pt x="56560" y="47410"/>
                </a:lnTo>
                <a:lnTo>
                  <a:pt x="56570" y="47410"/>
                </a:lnTo>
                <a:lnTo>
                  <a:pt x="56580" y="47410"/>
                </a:lnTo>
                <a:lnTo>
                  <a:pt x="56590" y="47410"/>
                </a:lnTo>
                <a:lnTo>
                  <a:pt x="56600" y="47410"/>
                </a:lnTo>
                <a:lnTo>
                  <a:pt x="56600" y="47400"/>
                </a:lnTo>
                <a:lnTo>
                  <a:pt x="56600" y="47390"/>
                </a:lnTo>
                <a:lnTo>
                  <a:pt x="56610" y="47390"/>
                </a:lnTo>
                <a:lnTo>
                  <a:pt x="56610" y="47380"/>
                </a:lnTo>
                <a:lnTo>
                  <a:pt x="56620" y="47380"/>
                </a:lnTo>
                <a:lnTo>
                  <a:pt x="56620" y="47370"/>
                </a:lnTo>
                <a:lnTo>
                  <a:pt x="56630" y="47370"/>
                </a:lnTo>
                <a:lnTo>
                  <a:pt x="56630" y="47360"/>
                </a:lnTo>
                <a:lnTo>
                  <a:pt x="56630" y="47350"/>
                </a:lnTo>
                <a:lnTo>
                  <a:pt x="56640" y="47350"/>
                </a:lnTo>
                <a:lnTo>
                  <a:pt x="56650" y="47350"/>
                </a:lnTo>
                <a:lnTo>
                  <a:pt x="56650" y="47360"/>
                </a:lnTo>
                <a:lnTo>
                  <a:pt x="56660" y="47360"/>
                </a:lnTo>
                <a:lnTo>
                  <a:pt x="56670" y="47360"/>
                </a:lnTo>
                <a:lnTo>
                  <a:pt x="56680" y="47360"/>
                </a:lnTo>
                <a:lnTo>
                  <a:pt x="56680" y="47370"/>
                </a:lnTo>
                <a:lnTo>
                  <a:pt x="56690" y="47370"/>
                </a:lnTo>
                <a:lnTo>
                  <a:pt x="56700" y="47380"/>
                </a:lnTo>
                <a:lnTo>
                  <a:pt x="56700" y="47370"/>
                </a:lnTo>
                <a:lnTo>
                  <a:pt x="56700" y="47360"/>
                </a:lnTo>
                <a:lnTo>
                  <a:pt x="56700" y="47370"/>
                </a:lnTo>
                <a:lnTo>
                  <a:pt x="56710" y="47370"/>
                </a:lnTo>
                <a:lnTo>
                  <a:pt x="56710" y="47380"/>
                </a:lnTo>
                <a:lnTo>
                  <a:pt x="56720" y="47380"/>
                </a:lnTo>
                <a:lnTo>
                  <a:pt x="56730" y="47370"/>
                </a:lnTo>
                <a:lnTo>
                  <a:pt x="56730" y="47380"/>
                </a:lnTo>
                <a:lnTo>
                  <a:pt x="56740" y="47380"/>
                </a:lnTo>
                <a:lnTo>
                  <a:pt x="56760" y="47350"/>
                </a:lnTo>
                <a:lnTo>
                  <a:pt x="56750" y="47350"/>
                </a:lnTo>
                <a:lnTo>
                  <a:pt x="56740" y="47350"/>
                </a:lnTo>
                <a:lnTo>
                  <a:pt x="56740" y="47340"/>
                </a:lnTo>
                <a:lnTo>
                  <a:pt x="56740" y="47330"/>
                </a:lnTo>
                <a:lnTo>
                  <a:pt x="56730" y="47330"/>
                </a:lnTo>
                <a:lnTo>
                  <a:pt x="56740" y="47330"/>
                </a:lnTo>
                <a:lnTo>
                  <a:pt x="56730" y="47330"/>
                </a:lnTo>
                <a:lnTo>
                  <a:pt x="56730" y="47320"/>
                </a:lnTo>
                <a:lnTo>
                  <a:pt x="56720" y="47320"/>
                </a:lnTo>
                <a:lnTo>
                  <a:pt x="56730" y="47320"/>
                </a:lnTo>
                <a:lnTo>
                  <a:pt x="56720" y="47320"/>
                </a:lnTo>
                <a:lnTo>
                  <a:pt x="56710" y="47310"/>
                </a:lnTo>
                <a:lnTo>
                  <a:pt x="56700" y="47310"/>
                </a:lnTo>
                <a:lnTo>
                  <a:pt x="56690" y="47310"/>
                </a:lnTo>
                <a:lnTo>
                  <a:pt x="56690" y="47300"/>
                </a:lnTo>
                <a:lnTo>
                  <a:pt x="56680" y="47300"/>
                </a:lnTo>
                <a:lnTo>
                  <a:pt x="56680" y="47290"/>
                </a:lnTo>
                <a:lnTo>
                  <a:pt x="56670" y="47290"/>
                </a:lnTo>
                <a:lnTo>
                  <a:pt x="56670" y="47280"/>
                </a:lnTo>
                <a:lnTo>
                  <a:pt x="56660" y="47280"/>
                </a:lnTo>
                <a:lnTo>
                  <a:pt x="56660" y="47270"/>
                </a:lnTo>
                <a:lnTo>
                  <a:pt x="56660" y="47280"/>
                </a:lnTo>
                <a:lnTo>
                  <a:pt x="56650" y="47280"/>
                </a:lnTo>
                <a:lnTo>
                  <a:pt x="56650" y="47270"/>
                </a:lnTo>
                <a:lnTo>
                  <a:pt x="56650" y="47280"/>
                </a:lnTo>
                <a:lnTo>
                  <a:pt x="56640" y="47280"/>
                </a:lnTo>
                <a:lnTo>
                  <a:pt x="56640" y="47270"/>
                </a:lnTo>
                <a:lnTo>
                  <a:pt x="56650" y="47270"/>
                </a:lnTo>
                <a:lnTo>
                  <a:pt x="56650" y="47260"/>
                </a:lnTo>
                <a:lnTo>
                  <a:pt x="56640" y="47260"/>
                </a:lnTo>
                <a:lnTo>
                  <a:pt x="56630" y="47260"/>
                </a:lnTo>
                <a:lnTo>
                  <a:pt x="56630" y="47250"/>
                </a:lnTo>
                <a:lnTo>
                  <a:pt x="56640" y="47250"/>
                </a:lnTo>
                <a:lnTo>
                  <a:pt x="56650" y="47250"/>
                </a:lnTo>
                <a:lnTo>
                  <a:pt x="56650" y="47240"/>
                </a:lnTo>
                <a:lnTo>
                  <a:pt x="56640" y="47240"/>
                </a:lnTo>
                <a:lnTo>
                  <a:pt x="56630" y="47240"/>
                </a:lnTo>
                <a:lnTo>
                  <a:pt x="56620" y="47240"/>
                </a:lnTo>
                <a:lnTo>
                  <a:pt x="56620" y="47230"/>
                </a:lnTo>
                <a:lnTo>
                  <a:pt x="56620" y="47220"/>
                </a:lnTo>
                <a:lnTo>
                  <a:pt x="56610" y="47220"/>
                </a:lnTo>
                <a:lnTo>
                  <a:pt x="56610" y="47210"/>
                </a:lnTo>
                <a:lnTo>
                  <a:pt x="56600" y="47210"/>
                </a:lnTo>
                <a:lnTo>
                  <a:pt x="56590" y="47210"/>
                </a:lnTo>
                <a:lnTo>
                  <a:pt x="56590" y="47200"/>
                </a:lnTo>
                <a:lnTo>
                  <a:pt x="56580" y="47200"/>
                </a:lnTo>
                <a:lnTo>
                  <a:pt x="56570" y="47200"/>
                </a:lnTo>
                <a:lnTo>
                  <a:pt x="56560" y="47200"/>
                </a:lnTo>
                <a:lnTo>
                  <a:pt x="56550" y="47200"/>
                </a:lnTo>
                <a:lnTo>
                  <a:pt x="56540" y="47210"/>
                </a:lnTo>
                <a:lnTo>
                  <a:pt x="56540" y="47200"/>
                </a:lnTo>
                <a:lnTo>
                  <a:pt x="56540" y="47210"/>
                </a:lnTo>
                <a:lnTo>
                  <a:pt x="56530" y="47200"/>
                </a:lnTo>
                <a:lnTo>
                  <a:pt x="56520" y="47190"/>
                </a:lnTo>
                <a:lnTo>
                  <a:pt x="56510" y="47190"/>
                </a:lnTo>
                <a:lnTo>
                  <a:pt x="56500" y="47180"/>
                </a:lnTo>
                <a:lnTo>
                  <a:pt x="56500" y="47170"/>
                </a:lnTo>
                <a:lnTo>
                  <a:pt x="56490" y="47170"/>
                </a:lnTo>
                <a:lnTo>
                  <a:pt x="56480" y="47170"/>
                </a:lnTo>
                <a:lnTo>
                  <a:pt x="56480" y="47160"/>
                </a:lnTo>
                <a:lnTo>
                  <a:pt x="56490" y="47160"/>
                </a:lnTo>
                <a:lnTo>
                  <a:pt x="56490" y="47150"/>
                </a:lnTo>
                <a:lnTo>
                  <a:pt x="56490" y="47140"/>
                </a:lnTo>
                <a:lnTo>
                  <a:pt x="56480" y="47140"/>
                </a:lnTo>
                <a:lnTo>
                  <a:pt x="56480" y="47130"/>
                </a:lnTo>
                <a:lnTo>
                  <a:pt x="56470" y="47130"/>
                </a:lnTo>
                <a:lnTo>
                  <a:pt x="56460" y="47130"/>
                </a:lnTo>
                <a:lnTo>
                  <a:pt x="56460" y="47120"/>
                </a:lnTo>
                <a:lnTo>
                  <a:pt x="56450" y="47110"/>
                </a:lnTo>
                <a:lnTo>
                  <a:pt x="56440" y="47110"/>
                </a:lnTo>
                <a:lnTo>
                  <a:pt x="56430" y="47100"/>
                </a:lnTo>
                <a:lnTo>
                  <a:pt x="56430" y="47090"/>
                </a:lnTo>
                <a:lnTo>
                  <a:pt x="56420" y="47090"/>
                </a:lnTo>
                <a:lnTo>
                  <a:pt x="56410" y="47080"/>
                </a:lnTo>
                <a:lnTo>
                  <a:pt x="56400" y="47070"/>
                </a:lnTo>
                <a:lnTo>
                  <a:pt x="56410" y="47060"/>
                </a:lnTo>
                <a:lnTo>
                  <a:pt x="56410" y="47050"/>
                </a:lnTo>
                <a:lnTo>
                  <a:pt x="56410" y="47040"/>
                </a:lnTo>
                <a:lnTo>
                  <a:pt x="56400" y="47040"/>
                </a:lnTo>
                <a:lnTo>
                  <a:pt x="56390" y="47040"/>
                </a:lnTo>
                <a:lnTo>
                  <a:pt x="56390" y="47030"/>
                </a:lnTo>
                <a:lnTo>
                  <a:pt x="56380" y="47030"/>
                </a:lnTo>
                <a:lnTo>
                  <a:pt x="56370" y="47020"/>
                </a:lnTo>
                <a:lnTo>
                  <a:pt x="56360" y="47020"/>
                </a:lnTo>
                <a:lnTo>
                  <a:pt x="56360" y="47010"/>
                </a:lnTo>
                <a:lnTo>
                  <a:pt x="56350" y="47000"/>
                </a:lnTo>
                <a:lnTo>
                  <a:pt x="56340" y="47000"/>
                </a:lnTo>
                <a:lnTo>
                  <a:pt x="56330" y="46990"/>
                </a:lnTo>
                <a:lnTo>
                  <a:pt x="56320" y="46980"/>
                </a:lnTo>
                <a:lnTo>
                  <a:pt x="56310" y="46980"/>
                </a:lnTo>
                <a:lnTo>
                  <a:pt x="56310" y="46970"/>
                </a:lnTo>
                <a:lnTo>
                  <a:pt x="56300" y="46970"/>
                </a:lnTo>
                <a:lnTo>
                  <a:pt x="56290" y="46970"/>
                </a:lnTo>
                <a:lnTo>
                  <a:pt x="56280" y="46970"/>
                </a:lnTo>
                <a:lnTo>
                  <a:pt x="56280" y="46960"/>
                </a:lnTo>
                <a:lnTo>
                  <a:pt x="56270" y="46960"/>
                </a:lnTo>
                <a:lnTo>
                  <a:pt x="56260" y="46960"/>
                </a:lnTo>
                <a:lnTo>
                  <a:pt x="56250" y="46960"/>
                </a:lnTo>
                <a:lnTo>
                  <a:pt x="56240" y="46950"/>
                </a:lnTo>
                <a:lnTo>
                  <a:pt x="56240" y="46920"/>
                </a:lnTo>
                <a:lnTo>
                  <a:pt x="56270" y="46900"/>
                </a:lnTo>
                <a:lnTo>
                  <a:pt x="56270" y="46890"/>
                </a:lnTo>
                <a:lnTo>
                  <a:pt x="56240" y="46880"/>
                </a:lnTo>
                <a:lnTo>
                  <a:pt x="56230" y="46880"/>
                </a:lnTo>
                <a:lnTo>
                  <a:pt x="56180" y="46880"/>
                </a:lnTo>
                <a:lnTo>
                  <a:pt x="56170" y="46870"/>
                </a:lnTo>
                <a:lnTo>
                  <a:pt x="56160" y="46870"/>
                </a:lnTo>
                <a:lnTo>
                  <a:pt x="56150" y="46870"/>
                </a:lnTo>
                <a:lnTo>
                  <a:pt x="56000" y="46830"/>
                </a:lnTo>
                <a:lnTo>
                  <a:pt x="55990" y="46830"/>
                </a:lnTo>
                <a:lnTo>
                  <a:pt x="55920" y="46810"/>
                </a:lnTo>
                <a:lnTo>
                  <a:pt x="55910" y="46810"/>
                </a:lnTo>
                <a:lnTo>
                  <a:pt x="55910" y="46800"/>
                </a:lnTo>
                <a:lnTo>
                  <a:pt x="55900" y="46800"/>
                </a:lnTo>
                <a:lnTo>
                  <a:pt x="55890" y="46790"/>
                </a:lnTo>
                <a:lnTo>
                  <a:pt x="55880" y="46790"/>
                </a:lnTo>
                <a:lnTo>
                  <a:pt x="55870" y="46790"/>
                </a:lnTo>
                <a:lnTo>
                  <a:pt x="55870" y="46780"/>
                </a:lnTo>
                <a:lnTo>
                  <a:pt x="55860" y="46780"/>
                </a:lnTo>
                <a:lnTo>
                  <a:pt x="55860" y="46770"/>
                </a:lnTo>
                <a:lnTo>
                  <a:pt x="55850" y="46770"/>
                </a:lnTo>
                <a:lnTo>
                  <a:pt x="55840" y="46770"/>
                </a:lnTo>
                <a:lnTo>
                  <a:pt x="55830" y="46770"/>
                </a:lnTo>
                <a:lnTo>
                  <a:pt x="55820" y="46770"/>
                </a:lnTo>
                <a:lnTo>
                  <a:pt x="55810" y="46780"/>
                </a:lnTo>
                <a:lnTo>
                  <a:pt x="55800" y="46780"/>
                </a:lnTo>
                <a:lnTo>
                  <a:pt x="55800" y="46770"/>
                </a:lnTo>
                <a:lnTo>
                  <a:pt x="55790" y="46770"/>
                </a:lnTo>
                <a:lnTo>
                  <a:pt x="55780" y="46770"/>
                </a:lnTo>
                <a:lnTo>
                  <a:pt x="55770" y="46770"/>
                </a:lnTo>
                <a:lnTo>
                  <a:pt x="55770" y="46780"/>
                </a:lnTo>
                <a:lnTo>
                  <a:pt x="55760" y="46770"/>
                </a:lnTo>
                <a:lnTo>
                  <a:pt x="55760" y="46780"/>
                </a:lnTo>
                <a:lnTo>
                  <a:pt x="55760" y="46770"/>
                </a:lnTo>
                <a:lnTo>
                  <a:pt x="55750" y="46770"/>
                </a:lnTo>
                <a:lnTo>
                  <a:pt x="55740" y="46770"/>
                </a:lnTo>
                <a:lnTo>
                  <a:pt x="55730" y="46770"/>
                </a:lnTo>
                <a:lnTo>
                  <a:pt x="55720" y="46770"/>
                </a:lnTo>
                <a:lnTo>
                  <a:pt x="55700" y="46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