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Shymkent (city)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Shymkent (city)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5700" y="46770"/>
                </a:moveTo>
                <a:lnTo>
                  <a:pt x="55720" y="46770"/>
                </a:lnTo>
                <a:lnTo>
                  <a:pt x="55730" y="46770"/>
                </a:lnTo>
                <a:lnTo>
                  <a:pt x="55740" y="46770"/>
                </a:lnTo>
                <a:lnTo>
                  <a:pt x="55750" y="46770"/>
                </a:lnTo>
                <a:lnTo>
                  <a:pt x="55760" y="46770"/>
                </a:lnTo>
                <a:lnTo>
                  <a:pt x="55760" y="46780"/>
                </a:lnTo>
                <a:lnTo>
                  <a:pt x="55760" y="46770"/>
                </a:lnTo>
                <a:lnTo>
                  <a:pt x="55770" y="46780"/>
                </a:lnTo>
                <a:lnTo>
                  <a:pt x="55770" y="46770"/>
                </a:lnTo>
                <a:lnTo>
                  <a:pt x="55780" y="46770"/>
                </a:lnTo>
                <a:lnTo>
                  <a:pt x="55790" y="46770"/>
                </a:lnTo>
                <a:lnTo>
                  <a:pt x="55800" y="46770"/>
                </a:lnTo>
                <a:lnTo>
                  <a:pt x="55800" y="46780"/>
                </a:lnTo>
                <a:lnTo>
                  <a:pt x="55810" y="46780"/>
                </a:lnTo>
                <a:lnTo>
                  <a:pt x="55820" y="46770"/>
                </a:lnTo>
                <a:lnTo>
                  <a:pt x="55830" y="46770"/>
                </a:lnTo>
                <a:lnTo>
                  <a:pt x="55840" y="46770"/>
                </a:lnTo>
                <a:lnTo>
                  <a:pt x="55850" y="46770"/>
                </a:lnTo>
                <a:lnTo>
                  <a:pt x="55860" y="46770"/>
                </a:lnTo>
                <a:lnTo>
                  <a:pt x="55860" y="46780"/>
                </a:lnTo>
                <a:lnTo>
                  <a:pt x="55870" y="46780"/>
                </a:lnTo>
                <a:lnTo>
                  <a:pt x="55870" y="46790"/>
                </a:lnTo>
                <a:lnTo>
                  <a:pt x="55880" y="46790"/>
                </a:lnTo>
                <a:lnTo>
                  <a:pt x="55890" y="46790"/>
                </a:lnTo>
                <a:lnTo>
                  <a:pt x="55900" y="46800"/>
                </a:lnTo>
                <a:lnTo>
                  <a:pt x="55910" y="46800"/>
                </a:lnTo>
                <a:lnTo>
                  <a:pt x="55910" y="46810"/>
                </a:lnTo>
                <a:lnTo>
                  <a:pt x="55920" y="46810"/>
                </a:lnTo>
                <a:lnTo>
                  <a:pt x="55990" y="46830"/>
                </a:lnTo>
                <a:lnTo>
                  <a:pt x="56000" y="46830"/>
                </a:lnTo>
                <a:lnTo>
                  <a:pt x="56150" y="46870"/>
                </a:lnTo>
                <a:lnTo>
                  <a:pt x="56160" y="46870"/>
                </a:lnTo>
                <a:lnTo>
                  <a:pt x="56170" y="46870"/>
                </a:lnTo>
                <a:lnTo>
                  <a:pt x="56180" y="46880"/>
                </a:lnTo>
                <a:lnTo>
                  <a:pt x="56230" y="46880"/>
                </a:lnTo>
                <a:lnTo>
                  <a:pt x="56240" y="46880"/>
                </a:lnTo>
                <a:lnTo>
                  <a:pt x="56270" y="46890"/>
                </a:lnTo>
                <a:lnTo>
                  <a:pt x="56270" y="46900"/>
                </a:lnTo>
                <a:lnTo>
                  <a:pt x="56240" y="46920"/>
                </a:lnTo>
                <a:lnTo>
                  <a:pt x="56240" y="46950"/>
                </a:lnTo>
                <a:lnTo>
                  <a:pt x="56250" y="46960"/>
                </a:lnTo>
                <a:lnTo>
                  <a:pt x="56260" y="46960"/>
                </a:lnTo>
                <a:lnTo>
                  <a:pt x="56270" y="46960"/>
                </a:lnTo>
                <a:lnTo>
                  <a:pt x="56280" y="46960"/>
                </a:lnTo>
                <a:lnTo>
                  <a:pt x="56280" y="46970"/>
                </a:lnTo>
                <a:lnTo>
                  <a:pt x="56290" y="46970"/>
                </a:lnTo>
                <a:lnTo>
                  <a:pt x="56300" y="46970"/>
                </a:lnTo>
                <a:lnTo>
                  <a:pt x="56310" y="46970"/>
                </a:lnTo>
                <a:lnTo>
                  <a:pt x="56310" y="46980"/>
                </a:lnTo>
                <a:lnTo>
                  <a:pt x="56320" y="46980"/>
                </a:lnTo>
                <a:lnTo>
                  <a:pt x="56330" y="46990"/>
                </a:lnTo>
                <a:lnTo>
                  <a:pt x="56340" y="47000"/>
                </a:lnTo>
                <a:lnTo>
                  <a:pt x="56350" y="47000"/>
                </a:lnTo>
                <a:lnTo>
                  <a:pt x="56360" y="47010"/>
                </a:lnTo>
                <a:lnTo>
                  <a:pt x="56360" y="47020"/>
                </a:lnTo>
                <a:lnTo>
                  <a:pt x="56370" y="47020"/>
                </a:lnTo>
                <a:lnTo>
                  <a:pt x="56380" y="47030"/>
                </a:lnTo>
                <a:lnTo>
                  <a:pt x="56390" y="47030"/>
                </a:lnTo>
                <a:lnTo>
                  <a:pt x="56390" y="47040"/>
                </a:lnTo>
                <a:lnTo>
                  <a:pt x="56400" y="47040"/>
                </a:lnTo>
                <a:lnTo>
                  <a:pt x="56410" y="47040"/>
                </a:lnTo>
                <a:lnTo>
                  <a:pt x="56410" y="47050"/>
                </a:lnTo>
                <a:lnTo>
                  <a:pt x="56410" y="47060"/>
                </a:lnTo>
                <a:lnTo>
                  <a:pt x="56400" y="47070"/>
                </a:lnTo>
                <a:lnTo>
                  <a:pt x="56410" y="47080"/>
                </a:lnTo>
                <a:lnTo>
                  <a:pt x="56420" y="47090"/>
                </a:lnTo>
                <a:lnTo>
                  <a:pt x="56430" y="47090"/>
                </a:lnTo>
                <a:lnTo>
                  <a:pt x="56430" y="47100"/>
                </a:lnTo>
                <a:lnTo>
                  <a:pt x="56440" y="47110"/>
                </a:lnTo>
                <a:lnTo>
                  <a:pt x="56450" y="47110"/>
                </a:lnTo>
                <a:lnTo>
                  <a:pt x="56460" y="47120"/>
                </a:lnTo>
                <a:lnTo>
                  <a:pt x="56460" y="47130"/>
                </a:lnTo>
                <a:lnTo>
                  <a:pt x="56470" y="47130"/>
                </a:lnTo>
                <a:lnTo>
                  <a:pt x="56480" y="47130"/>
                </a:lnTo>
                <a:lnTo>
                  <a:pt x="56480" y="47140"/>
                </a:lnTo>
                <a:lnTo>
                  <a:pt x="56490" y="47140"/>
                </a:lnTo>
                <a:lnTo>
                  <a:pt x="56490" y="47150"/>
                </a:lnTo>
                <a:lnTo>
                  <a:pt x="56490" y="47160"/>
                </a:lnTo>
                <a:lnTo>
                  <a:pt x="56480" y="47160"/>
                </a:lnTo>
                <a:lnTo>
                  <a:pt x="56480" y="47170"/>
                </a:lnTo>
                <a:lnTo>
                  <a:pt x="56490" y="47170"/>
                </a:lnTo>
                <a:lnTo>
                  <a:pt x="56500" y="47170"/>
                </a:lnTo>
                <a:lnTo>
                  <a:pt x="56500" y="47180"/>
                </a:lnTo>
                <a:lnTo>
                  <a:pt x="56510" y="47190"/>
                </a:lnTo>
                <a:lnTo>
                  <a:pt x="56520" y="47190"/>
                </a:lnTo>
                <a:lnTo>
                  <a:pt x="56530" y="47200"/>
                </a:lnTo>
                <a:lnTo>
                  <a:pt x="56540" y="47210"/>
                </a:lnTo>
                <a:lnTo>
                  <a:pt x="56540" y="47200"/>
                </a:lnTo>
                <a:lnTo>
                  <a:pt x="56540" y="47210"/>
                </a:lnTo>
                <a:lnTo>
                  <a:pt x="56550" y="47200"/>
                </a:lnTo>
                <a:lnTo>
                  <a:pt x="56560" y="47200"/>
                </a:lnTo>
                <a:lnTo>
                  <a:pt x="56570" y="47200"/>
                </a:lnTo>
                <a:lnTo>
                  <a:pt x="56580" y="47200"/>
                </a:lnTo>
                <a:lnTo>
                  <a:pt x="56590" y="47200"/>
                </a:lnTo>
                <a:lnTo>
                  <a:pt x="56590" y="47210"/>
                </a:lnTo>
                <a:lnTo>
                  <a:pt x="56600" y="47210"/>
                </a:lnTo>
                <a:lnTo>
                  <a:pt x="56610" y="47210"/>
                </a:lnTo>
                <a:lnTo>
                  <a:pt x="56610" y="47220"/>
                </a:lnTo>
                <a:lnTo>
                  <a:pt x="56620" y="47220"/>
                </a:lnTo>
                <a:lnTo>
                  <a:pt x="56620" y="47230"/>
                </a:lnTo>
                <a:lnTo>
                  <a:pt x="56620" y="47240"/>
                </a:lnTo>
                <a:lnTo>
                  <a:pt x="56630" y="47240"/>
                </a:lnTo>
                <a:lnTo>
                  <a:pt x="56640" y="47240"/>
                </a:lnTo>
                <a:lnTo>
                  <a:pt x="56650" y="47240"/>
                </a:lnTo>
                <a:lnTo>
                  <a:pt x="56650" y="47250"/>
                </a:lnTo>
                <a:lnTo>
                  <a:pt x="56640" y="47250"/>
                </a:lnTo>
                <a:lnTo>
                  <a:pt x="56630" y="47250"/>
                </a:lnTo>
                <a:lnTo>
                  <a:pt x="56630" y="47260"/>
                </a:lnTo>
                <a:lnTo>
                  <a:pt x="56640" y="47260"/>
                </a:lnTo>
                <a:lnTo>
                  <a:pt x="56650" y="47260"/>
                </a:lnTo>
                <a:lnTo>
                  <a:pt x="56650" y="47270"/>
                </a:lnTo>
                <a:lnTo>
                  <a:pt x="56640" y="47270"/>
                </a:lnTo>
                <a:lnTo>
                  <a:pt x="56640" y="47280"/>
                </a:lnTo>
                <a:lnTo>
                  <a:pt x="56650" y="47280"/>
                </a:lnTo>
                <a:lnTo>
                  <a:pt x="56650" y="47270"/>
                </a:lnTo>
                <a:lnTo>
                  <a:pt x="56650" y="47280"/>
                </a:lnTo>
                <a:lnTo>
                  <a:pt x="56660" y="47280"/>
                </a:lnTo>
                <a:lnTo>
                  <a:pt x="56660" y="47270"/>
                </a:lnTo>
                <a:lnTo>
                  <a:pt x="56660" y="47280"/>
                </a:lnTo>
                <a:lnTo>
                  <a:pt x="56670" y="47280"/>
                </a:lnTo>
                <a:lnTo>
                  <a:pt x="56670" y="47290"/>
                </a:lnTo>
                <a:lnTo>
                  <a:pt x="56680" y="47290"/>
                </a:lnTo>
                <a:lnTo>
                  <a:pt x="56680" y="47300"/>
                </a:lnTo>
                <a:lnTo>
                  <a:pt x="56690" y="47300"/>
                </a:lnTo>
                <a:lnTo>
                  <a:pt x="56690" y="47310"/>
                </a:lnTo>
                <a:lnTo>
                  <a:pt x="56700" y="47310"/>
                </a:lnTo>
                <a:lnTo>
                  <a:pt x="56710" y="47310"/>
                </a:lnTo>
                <a:lnTo>
                  <a:pt x="56720" y="47320"/>
                </a:lnTo>
                <a:lnTo>
                  <a:pt x="56730" y="47320"/>
                </a:lnTo>
                <a:lnTo>
                  <a:pt x="56720" y="47320"/>
                </a:lnTo>
                <a:lnTo>
                  <a:pt x="56730" y="47320"/>
                </a:lnTo>
                <a:lnTo>
                  <a:pt x="56730" y="47330"/>
                </a:lnTo>
                <a:lnTo>
                  <a:pt x="56740" y="47330"/>
                </a:lnTo>
                <a:lnTo>
                  <a:pt x="56730" y="47330"/>
                </a:lnTo>
                <a:lnTo>
                  <a:pt x="56740" y="47330"/>
                </a:lnTo>
                <a:lnTo>
                  <a:pt x="56740" y="47340"/>
                </a:lnTo>
                <a:lnTo>
                  <a:pt x="56740" y="47350"/>
                </a:lnTo>
                <a:lnTo>
                  <a:pt x="56750" y="47350"/>
                </a:lnTo>
                <a:lnTo>
                  <a:pt x="56760" y="47350"/>
                </a:lnTo>
                <a:lnTo>
                  <a:pt x="56740" y="47380"/>
                </a:lnTo>
                <a:lnTo>
                  <a:pt x="56730" y="47380"/>
                </a:lnTo>
                <a:lnTo>
                  <a:pt x="56730" y="47370"/>
                </a:lnTo>
                <a:lnTo>
                  <a:pt x="56720" y="47380"/>
                </a:lnTo>
                <a:lnTo>
                  <a:pt x="56710" y="47380"/>
                </a:lnTo>
                <a:lnTo>
                  <a:pt x="56710" y="47370"/>
                </a:lnTo>
                <a:lnTo>
                  <a:pt x="56700" y="47370"/>
                </a:lnTo>
                <a:lnTo>
                  <a:pt x="56700" y="47360"/>
                </a:lnTo>
                <a:lnTo>
                  <a:pt x="56700" y="47370"/>
                </a:lnTo>
                <a:lnTo>
                  <a:pt x="56700" y="47380"/>
                </a:lnTo>
                <a:lnTo>
                  <a:pt x="56690" y="47370"/>
                </a:lnTo>
                <a:lnTo>
                  <a:pt x="56680" y="47370"/>
                </a:lnTo>
                <a:lnTo>
                  <a:pt x="56680" y="47360"/>
                </a:lnTo>
                <a:lnTo>
                  <a:pt x="56670" y="47360"/>
                </a:lnTo>
                <a:lnTo>
                  <a:pt x="56660" y="47360"/>
                </a:lnTo>
                <a:lnTo>
                  <a:pt x="56650" y="47360"/>
                </a:lnTo>
                <a:lnTo>
                  <a:pt x="56650" y="47350"/>
                </a:lnTo>
                <a:lnTo>
                  <a:pt x="56640" y="47350"/>
                </a:lnTo>
                <a:lnTo>
                  <a:pt x="56630" y="47350"/>
                </a:lnTo>
                <a:lnTo>
                  <a:pt x="56630" y="47360"/>
                </a:lnTo>
                <a:lnTo>
                  <a:pt x="56630" y="47370"/>
                </a:lnTo>
                <a:lnTo>
                  <a:pt x="56620" y="47370"/>
                </a:lnTo>
                <a:lnTo>
                  <a:pt x="56620" y="47380"/>
                </a:lnTo>
                <a:lnTo>
                  <a:pt x="56610" y="47380"/>
                </a:lnTo>
                <a:lnTo>
                  <a:pt x="56610" y="47390"/>
                </a:lnTo>
                <a:lnTo>
                  <a:pt x="56600" y="47390"/>
                </a:lnTo>
                <a:lnTo>
                  <a:pt x="56600" y="47400"/>
                </a:lnTo>
                <a:lnTo>
                  <a:pt x="56600" y="47410"/>
                </a:lnTo>
                <a:lnTo>
                  <a:pt x="56590" y="47410"/>
                </a:lnTo>
                <a:lnTo>
                  <a:pt x="56580" y="47410"/>
                </a:lnTo>
                <a:lnTo>
                  <a:pt x="56570" y="47410"/>
                </a:lnTo>
                <a:lnTo>
                  <a:pt x="56560" y="47410"/>
                </a:lnTo>
                <a:lnTo>
                  <a:pt x="56560" y="47420"/>
                </a:lnTo>
                <a:lnTo>
                  <a:pt x="56550" y="47420"/>
                </a:lnTo>
                <a:lnTo>
                  <a:pt x="56550" y="47410"/>
                </a:lnTo>
                <a:lnTo>
                  <a:pt x="56540" y="47410"/>
                </a:lnTo>
                <a:lnTo>
                  <a:pt x="56540" y="47420"/>
                </a:lnTo>
                <a:lnTo>
                  <a:pt x="56530" y="47420"/>
                </a:lnTo>
                <a:lnTo>
                  <a:pt x="56530" y="47430"/>
                </a:lnTo>
                <a:lnTo>
                  <a:pt x="56530" y="47420"/>
                </a:lnTo>
                <a:lnTo>
                  <a:pt x="56530" y="47410"/>
                </a:lnTo>
                <a:lnTo>
                  <a:pt x="56520" y="47410"/>
                </a:lnTo>
                <a:lnTo>
                  <a:pt x="56520" y="47420"/>
                </a:lnTo>
                <a:lnTo>
                  <a:pt x="56520" y="47410"/>
                </a:lnTo>
                <a:lnTo>
                  <a:pt x="56510" y="47410"/>
                </a:lnTo>
                <a:lnTo>
                  <a:pt x="56500" y="47420"/>
                </a:lnTo>
                <a:lnTo>
                  <a:pt x="56480" y="47440"/>
                </a:lnTo>
                <a:lnTo>
                  <a:pt x="56480" y="47450"/>
                </a:lnTo>
                <a:lnTo>
                  <a:pt x="56460" y="47460"/>
                </a:lnTo>
                <a:lnTo>
                  <a:pt x="56470" y="47470"/>
                </a:lnTo>
                <a:lnTo>
                  <a:pt x="56480" y="47490"/>
                </a:lnTo>
                <a:lnTo>
                  <a:pt x="56500" y="47520"/>
                </a:lnTo>
                <a:lnTo>
                  <a:pt x="56510" y="47520"/>
                </a:lnTo>
                <a:lnTo>
                  <a:pt x="56510" y="47530"/>
                </a:lnTo>
                <a:lnTo>
                  <a:pt x="56510" y="47540"/>
                </a:lnTo>
                <a:lnTo>
                  <a:pt x="56510" y="47550"/>
                </a:lnTo>
                <a:lnTo>
                  <a:pt x="56520" y="47550"/>
                </a:lnTo>
                <a:lnTo>
                  <a:pt x="56530" y="47570"/>
                </a:lnTo>
                <a:lnTo>
                  <a:pt x="56540" y="47570"/>
                </a:lnTo>
                <a:lnTo>
                  <a:pt x="56540" y="47580"/>
                </a:lnTo>
                <a:lnTo>
                  <a:pt x="56530" y="47580"/>
                </a:lnTo>
                <a:lnTo>
                  <a:pt x="56510" y="47570"/>
                </a:lnTo>
                <a:lnTo>
                  <a:pt x="56500" y="47580"/>
                </a:lnTo>
                <a:lnTo>
                  <a:pt x="56490" y="47580"/>
                </a:lnTo>
                <a:lnTo>
                  <a:pt x="56480" y="47570"/>
                </a:lnTo>
                <a:lnTo>
                  <a:pt x="56480" y="47580"/>
                </a:lnTo>
                <a:lnTo>
                  <a:pt x="56480" y="47590"/>
                </a:lnTo>
                <a:lnTo>
                  <a:pt x="56480" y="47600"/>
                </a:lnTo>
                <a:lnTo>
                  <a:pt x="56480" y="47610"/>
                </a:lnTo>
                <a:lnTo>
                  <a:pt x="56490" y="47610"/>
                </a:lnTo>
                <a:lnTo>
                  <a:pt x="56490" y="47620"/>
                </a:lnTo>
                <a:lnTo>
                  <a:pt x="56500" y="47620"/>
                </a:lnTo>
                <a:lnTo>
                  <a:pt x="56500" y="47610"/>
                </a:lnTo>
                <a:lnTo>
                  <a:pt x="56500" y="47620"/>
                </a:lnTo>
                <a:lnTo>
                  <a:pt x="56510" y="47610"/>
                </a:lnTo>
                <a:lnTo>
                  <a:pt x="56510" y="47620"/>
                </a:lnTo>
                <a:lnTo>
                  <a:pt x="56510" y="47630"/>
                </a:lnTo>
                <a:lnTo>
                  <a:pt x="56500" y="47630"/>
                </a:lnTo>
                <a:lnTo>
                  <a:pt x="56490" y="47630"/>
                </a:lnTo>
                <a:lnTo>
                  <a:pt x="56480" y="47630"/>
                </a:lnTo>
                <a:lnTo>
                  <a:pt x="56470" y="47610"/>
                </a:lnTo>
                <a:lnTo>
                  <a:pt x="56460" y="47600"/>
                </a:lnTo>
                <a:lnTo>
                  <a:pt x="56460" y="47590"/>
                </a:lnTo>
                <a:lnTo>
                  <a:pt x="56460" y="47580"/>
                </a:lnTo>
                <a:lnTo>
                  <a:pt x="56450" y="47570"/>
                </a:lnTo>
                <a:lnTo>
                  <a:pt x="56440" y="47570"/>
                </a:lnTo>
                <a:lnTo>
                  <a:pt x="56440" y="47590"/>
                </a:lnTo>
                <a:lnTo>
                  <a:pt x="56440" y="47600"/>
                </a:lnTo>
                <a:lnTo>
                  <a:pt x="56430" y="47620"/>
                </a:lnTo>
                <a:lnTo>
                  <a:pt x="56420" y="47620"/>
                </a:lnTo>
                <a:lnTo>
                  <a:pt x="56410" y="47620"/>
                </a:lnTo>
                <a:lnTo>
                  <a:pt x="56420" y="47600"/>
                </a:lnTo>
                <a:lnTo>
                  <a:pt x="56420" y="47590"/>
                </a:lnTo>
                <a:lnTo>
                  <a:pt x="56430" y="47580"/>
                </a:lnTo>
                <a:lnTo>
                  <a:pt x="56430" y="47570"/>
                </a:lnTo>
                <a:lnTo>
                  <a:pt x="56420" y="47570"/>
                </a:lnTo>
                <a:lnTo>
                  <a:pt x="56400" y="47590"/>
                </a:lnTo>
                <a:lnTo>
                  <a:pt x="56390" y="47590"/>
                </a:lnTo>
                <a:lnTo>
                  <a:pt x="56390" y="47600"/>
                </a:lnTo>
                <a:lnTo>
                  <a:pt x="56380" y="47610"/>
                </a:lnTo>
                <a:lnTo>
                  <a:pt x="56370" y="47620"/>
                </a:lnTo>
                <a:lnTo>
                  <a:pt x="56360" y="47630"/>
                </a:lnTo>
                <a:lnTo>
                  <a:pt x="56370" y="47630"/>
                </a:lnTo>
                <a:lnTo>
                  <a:pt x="56360" y="47640"/>
                </a:lnTo>
                <a:lnTo>
                  <a:pt x="56350" y="47630"/>
                </a:lnTo>
                <a:lnTo>
                  <a:pt x="56350" y="47620"/>
                </a:lnTo>
                <a:lnTo>
                  <a:pt x="56350" y="47610"/>
                </a:lnTo>
                <a:lnTo>
                  <a:pt x="56350" y="47600"/>
                </a:lnTo>
                <a:lnTo>
                  <a:pt x="56350" y="47580"/>
                </a:lnTo>
                <a:lnTo>
                  <a:pt x="56360" y="47570"/>
                </a:lnTo>
                <a:lnTo>
                  <a:pt x="56360" y="47550"/>
                </a:lnTo>
                <a:lnTo>
                  <a:pt x="56370" y="47540"/>
                </a:lnTo>
                <a:lnTo>
                  <a:pt x="56370" y="47530"/>
                </a:lnTo>
                <a:lnTo>
                  <a:pt x="56360" y="47530"/>
                </a:lnTo>
                <a:lnTo>
                  <a:pt x="56360" y="47520"/>
                </a:lnTo>
                <a:lnTo>
                  <a:pt x="56360" y="47510"/>
                </a:lnTo>
                <a:lnTo>
                  <a:pt x="56360" y="47520"/>
                </a:lnTo>
                <a:lnTo>
                  <a:pt x="56340" y="47510"/>
                </a:lnTo>
                <a:lnTo>
                  <a:pt x="56300" y="47520"/>
                </a:lnTo>
                <a:lnTo>
                  <a:pt x="56280" y="47520"/>
                </a:lnTo>
                <a:lnTo>
                  <a:pt x="56280" y="47530"/>
                </a:lnTo>
                <a:lnTo>
                  <a:pt x="56260" y="47530"/>
                </a:lnTo>
                <a:lnTo>
                  <a:pt x="56250" y="47520"/>
                </a:lnTo>
                <a:lnTo>
                  <a:pt x="56240" y="47560"/>
                </a:lnTo>
                <a:lnTo>
                  <a:pt x="56220" y="47590"/>
                </a:lnTo>
                <a:lnTo>
                  <a:pt x="56210" y="47630"/>
                </a:lnTo>
                <a:lnTo>
                  <a:pt x="56200" y="47630"/>
                </a:lnTo>
                <a:lnTo>
                  <a:pt x="56160" y="47620"/>
                </a:lnTo>
                <a:lnTo>
                  <a:pt x="56140" y="47610"/>
                </a:lnTo>
                <a:lnTo>
                  <a:pt x="56130" y="47640"/>
                </a:lnTo>
                <a:lnTo>
                  <a:pt x="56120" y="47680"/>
                </a:lnTo>
                <a:lnTo>
                  <a:pt x="56120" y="47690"/>
                </a:lnTo>
                <a:lnTo>
                  <a:pt x="56110" y="47690"/>
                </a:lnTo>
                <a:lnTo>
                  <a:pt x="56110" y="47700"/>
                </a:lnTo>
                <a:lnTo>
                  <a:pt x="56130" y="47690"/>
                </a:lnTo>
                <a:lnTo>
                  <a:pt x="56120" y="47690"/>
                </a:lnTo>
                <a:lnTo>
                  <a:pt x="56120" y="47700"/>
                </a:lnTo>
                <a:lnTo>
                  <a:pt x="56120" y="47710"/>
                </a:lnTo>
                <a:lnTo>
                  <a:pt x="56120" y="47720"/>
                </a:lnTo>
                <a:lnTo>
                  <a:pt x="56110" y="47720"/>
                </a:lnTo>
                <a:lnTo>
                  <a:pt x="56120" y="47720"/>
                </a:lnTo>
                <a:lnTo>
                  <a:pt x="56110" y="47720"/>
                </a:lnTo>
                <a:lnTo>
                  <a:pt x="56110" y="47730"/>
                </a:lnTo>
                <a:lnTo>
                  <a:pt x="56120" y="47730"/>
                </a:lnTo>
                <a:lnTo>
                  <a:pt x="56130" y="47730"/>
                </a:lnTo>
                <a:lnTo>
                  <a:pt x="56120" y="47730"/>
                </a:lnTo>
                <a:lnTo>
                  <a:pt x="56120" y="47740"/>
                </a:lnTo>
                <a:lnTo>
                  <a:pt x="56120" y="47750"/>
                </a:lnTo>
                <a:lnTo>
                  <a:pt x="56110" y="47740"/>
                </a:lnTo>
                <a:lnTo>
                  <a:pt x="56100" y="47730"/>
                </a:lnTo>
                <a:lnTo>
                  <a:pt x="56090" y="47730"/>
                </a:lnTo>
                <a:lnTo>
                  <a:pt x="56080" y="47730"/>
                </a:lnTo>
                <a:lnTo>
                  <a:pt x="56050" y="47730"/>
                </a:lnTo>
                <a:lnTo>
                  <a:pt x="56030" y="47780"/>
                </a:lnTo>
                <a:lnTo>
                  <a:pt x="56040" y="47780"/>
                </a:lnTo>
                <a:lnTo>
                  <a:pt x="56050" y="47780"/>
                </a:lnTo>
                <a:lnTo>
                  <a:pt x="56050" y="47790"/>
                </a:lnTo>
                <a:lnTo>
                  <a:pt x="56050" y="47800"/>
                </a:lnTo>
                <a:lnTo>
                  <a:pt x="56050" y="47810"/>
                </a:lnTo>
                <a:lnTo>
                  <a:pt x="56040" y="47810"/>
                </a:lnTo>
                <a:lnTo>
                  <a:pt x="56040" y="47820"/>
                </a:lnTo>
                <a:lnTo>
                  <a:pt x="56030" y="47820"/>
                </a:lnTo>
                <a:lnTo>
                  <a:pt x="56030" y="47830"/>
                </a:lnTo>
                <a:lnTo>
                  <a:pt x="56010" y="47820"/>
                </a:lnTo>
                <a:lnTo>
                  <a:pt x="55980" y="47810"/>
                </a:lnTo>
                <a:lnTo>
                  <a:pt x="55960" y="47790"/>
                </a:lnTo>
                <a:lnTo>
                  <a:pt x="55940" y="47790"/>
                </a:lnTo>
                <a:lnTo>
                  <a:pt x="55940" y="47810"/>
                </a:lnTo>
                <a:lnTo>
                  <a:pt x="55930" y="47810"/>
                </a:lnTo>
                <a:lnTo>
                  <a:pt x="55930" y="47820"/>
                </a:lnTo>
                <a:lnTo>
                  <a:pt x="55930" y="47810"/>
                </a:lnTo>
                <a:lnTo>
                  <a:pt x="55930" y="47820"/>
                </a:lnTo>
                <a:lnTo>
                  <a:pt x="55920" y="47820"/>
                </a:lnTo>
                <a:lnTo>
                  <a:pt x="55910" y="47820"/>
                </a:lnTo>
                <a:lnTo>
                  <a:pt x="55910" y="47810"/>
                </a:lnTo>
                <a:lnTo>
                  <a:pt x="55900" y="47810"/>
                </a:lnTo>
                <a:lnTo>
                  <a:pt x="55890" y="47810"/>
                </a:lnTo>
                <a:lnTo>
                  <a:pt x="55890" y="47820"/>
                </a:lnTo>
                <a:lnTo>
                  <a:pt x="55880" y="47830"/>
                </a:lnTo>
                <a:lnTo>
                  <a:pt x="55880" y="47840"/>
                </a:lnTo>
                <a:lnTo>
                  <a:pt x="55880" y="47860"/>
                </a:lnTo>
                <a:lnTo>
                  <a:pt x="55870" y="47890"/>
                </a:lnTo>
                <a:lnTo>
                  <a:pt x="55870" y="47880"/>
                </a:lnTo>
                <a:lnTo>
                  <a:pt x="55860" y="47880"/>
                </a:lnTo>
                <a:lnTo>
                  <a:pt x="55860" y="47870"/>
                </a:lnTo>
                <a:lnTo>
                  <a:pt x="55870" y="47870"/>
                </a:lnTo>
                <a:lnTo>
                  <a:pt x="55870" y="47860"/>
                </a:lnTo>
                <a:lnTo>
                  <a:pt x="55870" y="47850"/>
                </a:lnTo>
                <a:lnTo>
                  <a:pt x="55870" y="47840"/>
                </a:lnTo>
                <a:lnTo>
                  <a:pt x="55870" y="47830"/>
                </a:lnTo>
                <a:lnTo>
                  <a:pt x="55870" y="47820"/>
                </a:lnTo>
                <a:lnTo>
                  <a:pt x="55870" y="47810"/>
                </a:lnTo>
                <a:lnTo>
                  <a:pt x="55860" y="47800"/>
                </a:lnTo>
                <a:lnTo>
                  <a:pt x="55830" y="47800"/>
                </a:lnTo>
                <a:lnTo>
                  <a:pt x="55810" y="47840"/>
                </a:lnTo>
                <a:lnTo>
                  <a:pt x="55760" y="47840"/>
                </a:lnTo>
                <a:lnTo>
                  <a:pt x="55760" y="47850"/>
                </a:lnTo>
                <a:lnTo>
                  <a:pt x="55750" y="47850"/>
                </a:lnTo>
                <a:lnTo>
                  <a:pt x="55750" y="47840"/>
                </a:lnTo>
                <a:lnTo>
                  <a:pt x="55740" y="47830"/>
                </a:lnTo>
                <a:lnTo>
                  <a:pt x="55740" y="47820"/>
                </a:lnTo>
                <a:lnTo>
                  <a:pt x="55740" y="47810"/>
                </a:lnTo>
                <a:lnTo>
                  <a:pt x="55750" y="47790"/>
                </a:lnTo>
                <a:lnTo>
                  <a:pt x="55740" y="47790"/>
                </a:lnTo>
                <a:lnTo>
                  <a:pt x="55730" y="47770"/>
                </a:lnTo>
                <a:lnTo>
                  <a:pt x="55720" y="47770"/>
                </a:lnTo>
                <a:lnTo>
                  <a:pt x="55700" y="47770"/>
                </a:lnTo>
                <a:lnTo>
                  <a:pt x="55680" y="47770"/>
                </a:lnTo>
                <a:lnTo>
                  <a:pt x="55620" y="47710"/>
                </a:lnTo>
                <a:lnTo>
                  <a:pt x="55600" y="47640"/>
                </a:lnTo>
                <a:lnTo>
                  <a:pt x="55570" y="47590"/>
                </a:lnTo>
                <a:lnTo>
                  <a:pt x="55550" y="47550"/>
                </a:lnTo>
                <a:lnTo>
                  <a:pt x="55530" y="47540"/>
                </a:lnTo>
                <a:lnTo>
                  <a:pt x="55420" y="47520"/>
                </a:lnTo>
                <a:lnTo>
                  <a:pt x="55500" y="47460"/>
                </a:lnTo>
                <a:lnTo>
                  <a:pt x="55480" y="47430"/>
                </a:lnTo>
                <a:lnTo>
                  <a:pt x="55460" y="47370"/>
                </a:lnTo>
                <a:lnTo>
                  <a:pt x="55460" y="47340"/>
                </a:lnTo>
                <a:lnTo>
                  <a:pt x="55460" y="47320"/>
                </a:lnTo>
                <a:lnTo>
                  <a:pt x="55460" y="47290"/>
                </a:lnTo>
                <a:lnTo>
                  <a:pt x="55450" y="47280"/>
                </a:lnTo>
                <a:lnTo>
                  <a:pt x="55440" y="47260"/>
                </a:lnTo>
                <a:lnTo>
                  <a:pt x="55440" y="47250"/>
                </a:lnTo>
                <a:lnTo>
                  <a:pt x="55430" y="47240"/>
                </a:lnTo>
                <a:lnTo>
                  <a:pt x="55430" y="47250"/>
                </a:lnTo>
                <a:lnTo>
                  <a:pt x="55420" y="47260"/>
                </a:lnTo>
                <a:lnTo>
                  <a:pt x="55410" y="47260"/>
                </a:lnTo>
                <a:lnTo>
                  <a:pt x="55400" y="47260"/>
                </a:lnTo>
                <a:lnTo>
                  <a:pt x="55390" y="47280"/>
                </a:lnTo>
                <a:lnTo>
                  <a:pt x="55380" y="47280"/>
                </a:lnTo>
                <a:lnTo>
                  <a:pt x="55370" y="47270"/>
                </a:lnTo>
                <a:lnTo>
                  <a:pt x="55360" y="47270"/>
                </a:lnTo>
                <a:lnTo>
                  <a:pt x="55370" y="47250"/>
                </a:lnTo>
                <a:lnTo>
                  <a:pt x="55360" y="47240"/>
                </a:lnTo>
                <a:lnTo>
                  <a:pt x="55350" y="47240"/>
                </a:lnTo>
                <a:lnTo>
                  <a:pt x="55350" y="47230"/>
                </a:lnTo>
                <a:lnTo>
                  <a:pt x="55360" y="47200"/>
                </a:lnTo>
                <a:lnTo>
                  <a:pt x="55370" y="47180"/>
                </a:lnTo>
                <a:lnTo>
                  <a:pt x="55380" y="47170"/>
                </a:lnTo>
                <a:lnTo>
                  <a:pt x="55380" y="47160"/>
                </a:lnTo>
                <a:lnTo>
                  <a:pt x="55390" y="47150"/>
                </a:lnTo>
                <a:lnTo>
                  <a:pt x="55380" y="47150"/>
                </a:lnTo>
                <a:lnTo>
                  <a:pt x="55370" y="47150"/>
                </a:lnTo>
                <a:lnTo>
                  <a:pt x="55370" y="47140"/>
                </a:lnTo>
                <a:lnTo>
                  <a:pt x="55360" y="47140"/>
                </a:lnTo>
                <a:lnTo>
                  <a:pt x="55360" y="47150"/>
                </a:lnTo>
                <a:lnTo>
                  <a:pt x="55360" y="47140"/>
                </a:lnTo>
                <a:lnTo>
                  <a:pt x="55350" y="47140"/>
                </a:lnTo>
                <a:lnTo>
                  <a:pt x="55340" y="47140"/>
                </a:lnTo>
                <a:lnTo>
                  <a:pt x="55340" y="47130"/>
                </a:lnTo>
                <a:lnTo>
                  <a:pt x="55350" y="47120"/>
                </a:lnTo>
                <a:lnTo>
                  <a:pt x="55350" y="47110"/>
                </a:lnTo>
                <a:lnTo>
                  <a:pt x="55360" y="47110"/>
                </a:lnTo>
                <a:lnTo>
                  <a:pt x="55370" y="47110"/>
                </a:lnTo>
                <a:lnTo>
                  <a:pt x="55370" y="47100"/>
                </a:lnTo>
                <a:lnTo>
                  <a:pt x="55380" y="47100"/>
                </a:lnTo>
                <a:lnTo>
                  <a:pt x="55390" y="47090"/>
                </a:lnTo>
                <a:lnTo>
                  <a:pt x="55400" y="47080"/>
                </a:lnTo>
                <a:lnTo>
                  <a:pt x="55460" y="47080"/>
                </a:lnTo>
                <a:lnTo>
                  <a:pt x="55470" y="47080"/>
                </a:lnTo>
                <a:lnTo>
                  <a:pt x="55480" y="47080"/>
                </a:lnTo>
                <a:lnTo>
                  <a:pt x="55480" y="47070"/>
                </a:lnTo>
                <a:lnTo>
                  <a:pt x="55490" y="47070"/>
                </a:lnTo>
                <a:lnTo>
                  <a:pt x="55500" y="47070"/>
                </a:lnTo>
                <a:lnTo>
                  <a:pt x="55490" y="47070"/>
                </a:lnTo>
                <a:lnTo>
                  <a:pt x="55490" y="47060"/>
                </a:lnTo>
                <a:lnTo>
                  <a:pt x="55500" y="47060"/>
                </a:lnTo>
                <a:lnTo>
                  <a:pt x="55500" y="47050"/>
                </a:lnTo>
                <a:lnTo>
                  <a:pt x="55510" y="47060"/>
                </a:lnTo>
                <a:lnTo>
                  <a:pt x="55520" y="47060"/>
                </a:lnTo>
                <a:lnTo>
                  <a:pt x="55530" y="47040"/>
                </a:lnTo>
                <a:lnTo>
                  <a:pt x="55530" y="47030"/>
                </a:lnTo>
                <a:lnTo>
                  <a:pt x="55540" y="47030"/>
                </a:lnTo>
                <a:lnTo>
                  <a:pt x="55540" y="47020"/>
                </a:lnTo>
                <a:lnTo>
                  <a:pt x="55540" y="47010"/>
                </a:lnTo>
                <a:lnTo>
                  <a:pt x="55530" y="47010"/>
                </a:lnTo>
                <a:lnTo>
                  <a:pt x="55540" y="47010"/>
                </a:lnTo>
                <a:lnTo>
                  <a:pt x="55530" y="46990"/>
                </a:lnTo>
                <a:lnTo>
                  <a:pt x="55530" y="46980"/>
                </a:lnTo>
                <a:lnTo>
                  <a:pt x="55540" y="46980"/>
                </a:lnTo>
                <a:lnTo>
                  <a:pt x="55530" y="46980"/>
                </a:lnTo>
                <a:lnTo>
                  <a:pt x="55530" y="46970"/>
                </a:lnTo>
                <a:lnTo>
                  <a:pt x="55540" y="46970"/>
                </a:lnTo>
                <a:lnTo>
                  <a:pt x="55550" y="46960"/>
                </a:lnTo>
                <a:lnTo>
                  <a:pt x="55560" y="46960"/>
                </a:lnTo>
                <a:lnTo>
                  <a:pt x="55560" y="46950"/>
                </a:lnTo>
                <a:lnTo>
                  <a:pt x="55570" y="46950"/>
                </a:lnTo>
                <a:lnTo>
                  <a:pt x="55580" y="46950"/>
                </a:lnTo>
                <a:lnTo>
                  <a:pt x="55590" y="46950"/>
                </a:lnTo>
                <a:lnTo>
                  <a:pt x="55600" y="46950"/>
                </a:lnTo>
                <a:lnTo>
                  <a:pt x="55610" y="46950"/>
                </a:lnTo>
                <a:lnTo>
                  <a:pt x="55610" y="46960"/>
                </a:lnTo>
                <a:lnTo>
                  <a:pt x="55620" y="46960"/>
                </a:lnTo>
                <a:lnTo>
                  <a:pt x="55620" y="46950"/>
                </a:lnTo>
                <a:lnTo>
                  <a:pt x="55620" y="46960"/>
                </a:lnTo>
                <a:lnTo>
                  <a:pt x="55630" y="46960"/>
                </a:lnTo>
                <a:lnTo>
                  <a:pt x="55630" y="46950"/>
                </a:lnTo>
                <a:lnTo>
                  <a:pt x="55640" y="46950"/>
                </a:lnTo>
                <a:lnTo>
                  <a:pt x="55650" y="46950"/>
                </a:lnTo>
                <a:lnTo>
                  <a:pt x="55650" y="46940"/>
                </a:lnTo>
                <a:lnTo>
                  <a:pt x="55630" y="46910"/>
                </a:lnTo>
                <a:lnTo>
                  <a:pt x="55640" y="46900"/>
                </a:lnTo>
                <a:lnTo>
                  <a:pt x="55670" y="46890"/>
                </a:lnTo>
                <a:lnTo>
                  <a:pt x="55690" y="46880"/>
                </a:lnTo>
                <a:lnTo>
                  <a:pt x="55700" y="46880"/>
                </a:lnTo>
                <a:lnTo>
                  <a:pt x="55710" y="46870"/>
                </a:lnTo>
                <a:lnTo>
                  <a:pt x="55700" y="46870"/>
                </a:lnTo>
                <a:lnTo>
                  <a:pt x="55700" y="46860"/>
                </a:lnTo>
                <a:lnTo>
                  <a:pt x="55700" y="46850"/>
                </a:lnTo>
                <a:lnTo>
                  <a:pt x="55690" y="46840"/>
                </a:lnTo>
                <a:lnTo>
                  <a:pt x="55690" y="46830"/>
                </a:lnTo>
                <a:lnTo>
                  <a:pt x="55690" y="46820"/>
                </a:lnTo>
                <a:lnTo>
                  <a:pt x="55680" y="46820"/>
                </a:lnTo>
                <a:lnTo>
                  <a:pt x="55680" y="46810"/>
                </a:lnTo>
                <a:lnTo>
                  <a:pt x="55670" y="46810"/>
                </a:lnTo>
                <a:lnTo>
                  <a:pt x="55680" y="46810"/>
                </a:lnTo>
                <a:lnTo>
                  <a:pt x="55670" y="46810"/>
                </a:lnTo>
                <a:lnTo>
                  <a:pt x="55680" y="46800"/>
                </a:lnTo>
                <a:lnTo>
                  <a:pt x="55690" y="46800"/>
                </a:lnTo>
                <a:lnTo>
                  <a:pt x="55700" y="46790"/>
                </a:lnTo>
                <a:lnTo>
                  <a:pt x="55700" y="46780"/>
                </a:lnTo>
                <a:lnTo>
                  <a:pt x="55700" y="4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