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Pavlodar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Kazakhstan • State Map | Fully Editable Vector Shape</a:t>
            </a:r>
          </a:p>
        </p:txBody>
      </p:sp>
      <p:sp>
        <p:nvSpPr>
          <p:cNvPr id="101" name="Pavlodar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65050" y="18010"/>
                </a:moveTo>
                <a:lnTo>
                  <a:pt x="65300" y="17740"/>
                </a:lnTo>
                <a:lnTo>
                  <a:pt x="65330" y="17490"/>
                </a:lnTo>
                <a:lnTo>
                  <a:pt x="65850" y="17170"/>
                </a:lnTo>
                <a:lnTo>
                  <a:pt x="66080" y="17230"/>
                </a:lnTo>
                <a:lnTo>
                  <a:pt x="66170" y="17120"/>
                </a:lnTo>
                <a:lnTo>
                  <a:pt x="66300" y="17120"/>
                </a:lnTo>
                <a:lnTo>
                  <a:pt x="66350" y="17040"/>
                </a:lnTo>
                <a:lnTo>
                  <a:pt x="66120" y="16910"/>
                </a:lnTo>
                <a:lnTo>
                  <a:pt x="65850" y="16890"/>
                </a:lnTo>
                <a:lnTo>
                  <a:pt x="65750" y="16630"/>
                </a:lnTo>
                <a:lnTo>
                  <a:pt x="65330" y="16830"/>
                </a:lnTo>
                <a:lnTo>
                  <a:pt x="65350" y="16160"/>
                </a:lnTo>
                <a:lnTo>
                  <a:pt x="65430" y="16070"/>
                </a:lnTo>
                <a:lnTo>
                  <a:pt x="65740" y="15830"/>
                </a:lnTo>
                <a:lnTo>
                  <a:pt x="65880" y="15810"/>
                </a:lnTo>
                <a:lnTo>
                  <a:pt x="65850" y="15700"/>
                </a:lnTo>
                <a:lnTo>
                  <a:pt x="65850" y="14300"/>
                </a:lnTo>
                <a:lnTo>
                  <a:pt x="65840" y="13470"/>
                </a:lnTo>
                <a:lnTo>
                  <a:pt x="65710" y="13450"/>
                </a:lnTo>
                <a:lnTo>
                  <a:pt x="65700" y="13380"/>
                </a:lnTo>
                <a:lnTo>
                  <a:pt x="65710" y="13250"/>
                </a:lnTo>
                <a:lnTo>
                  <a:pt x="65270" y="13210"/>
                </a:lnTo>
                <a:lnTo>
                  <a:pt x="65170" y="12930"/>
                </a:lnTo>
                <a:lnTo>
                  <a:pt x="65220" y="12790"/>
                </a:lnTo>
                <a:lnTo>
                  <a:pt x="65310" y="12930"/>
                </a:lnTo>
                <a:lnTo>
                  <a:pt x="65490" y="12950"/>
                </a:lnTo>
                <a:lnTo>
                  <a:pt x="65580" y="13150"/>
                </a:lnTo>
                <a:lnTo>
                  <a:pt x="65680" y="13110"/>
                </a:lnTo>
                <a:lnTo>
                  <a:pt x="65670" y="12760"/>
                </a:lnTo>
                <a:lnTo>
                  <a:pt x="65810" y="12710"/>
                </a:lnTo>
                <a:lnTo>
                  <a:pt x="65800" y="12510"/>
                </a:lnTo>
                <a:lnTo>
                  <a:pt x="65910" y="12460"/>
                </a:lnTo>
                <a:lnTo>
                  <a:pt x="65790" y="12120"/>
                </a:lnTo>
                <a:lnTo>
                  <a:pt x="65570" y="12210"/>
                </a:lnTo>
                <a:lnTo>
                  <a:pt x="65470" y="12180"/>
                </a:lnTo>
                <a:lnTo>
                  <a:pt x="65320" y="12520"/>
                </a:lnTo>
                <a:lnTo>
                  <a:pt x="65000" y="12520"/>
                </a:lnTo>
                <a:lnTo>
                  <a:pt x="64960" y="12230"/>
                </a:lnTo>
                <a:lnTo>
                  <a:pt x="65130" y="12050"/>
                </a:lnTo>
                <a:lnTo>
                  <a:pt x="65050" y="11900"/>
                </a:lnTo>
                <a:lnTo>
                  <a:pt x="64790" y="12070"/>
                </a:lnTo>
                <a:lnTo>
                  <a:pt x="64730" y="12020"/>
                </a:lnTo>
                <a:lnTo>
                  <a:pt x="64890" y="11910"/>
                </a:lnTo>
                <a:lnTo>
                  <a:pt x="64970" y="11720"/>
                </a:lnTo>
                <a:lnTo>
                  <a:pt x="65100" y="11530"/>
                </a:lnTo>
                <a:lnTo>
                  <a:pt x="65100" y="11410"/>
                </a:lnTo>
                <a:lnTo>
                  <a:pt x="65240" y="11340"/>
                </a:lnTo>
                <a:lnTo>
                  <a:pt x="65230" y="11250"/>
                </a:lnTo>
                <a:lnTo>
                  <a:pt x="65350" y="11210"/>
                </a:lnTo>
                <a:lnTo>
                  <a:pt x="65240" y="11050"/>
                </a:lnTo>
                <a:lnTo>
                  <a:pt x="65110" y="11130"/>
                </a:lnTo>
                <a:lnTo>
                  <a:pt x="65090" y="11040"/>
                </a:lnTo>
                <a:lnTo>
                  <a:pt x="64950" y="11080"/>
                </a:lnTo>
                <a:lnTo>
                  <a:pt x="64950" y="11160"/>
                </a:lnTo>
                <a:lnTo>
                  <a:pt x="64600" y="11420"/>
                </a:lnTo>
                <a:lnTo>
                  <a:pt x="64560" y="11090"/>
                </a:lnTo>
                <a:lnTo>
                  <a:pt x="64620" y="10770"/>
                </a:lnTo>
                <a:lnTo>
                  <a:pt x="64830" y="10860"/>
                </a:lnTo>
                <a:lnTo>
                  <a:pt x="64900" y="10770"/>
                </a:lnTo>
                <a:lnTo>
                  <a:pt x="64720" y="10500"/>
                </a:lnTo>
                <a:lnTo>
                  <a:pt x="64550" y="10120"/>
                </a:lnTo>
                <a:lnTo>
                  <a:pt x="64570" y="10100"/>
                </a:lnTo>
                <a:lnTo>
                  <a:pt x="64580" y="10110"/>
                </a:lnTo>
                <a:lnTo>
                  <a:pt x="64820" y="9870"/>
                </a:lnTo>
                <a:lnTo>
                  <a:pt x="64870" y="9820"/>
                </a:lnTo>
                <a:lnTo>
                  <a:pt x="64910" y="9670"/>
                </a:lnTo>
                <a:lnTo>
                  <a:pt x="64920" y="9660"/>
                </a:lnTo>
                <a:lnTo>
                  <a:pt x="64930" y="9660"/>
                </a:lnTo>
                <a:lnTo>
                  <a:pt x="64990" y="9670"/>
                </a:lnTo>
                <a:lnTo>
                  <a:pt x="65030" y="9680"/>
                </a:lnTo>
                <a:lnTo>
                  <a:pt x="65030" y="9670"/>
                </a:lnTo>
                <a:lnTo>
                  <a:pt x="65050" y="9580"/>
                </a:lnTo>
                <a:lnTo>
                  <a:pt x="65070" y="9480"/>
                </a:lnTo>
                <a:lnTo>
                  <a:pt x="65220" y="9490"/>
                </a:lnTo>
                <a:lnTo>
                  <a:pt x="65260" y="9500"/>
                </a:lnTo>
                <a:lnTo>
                  <a:pt x="65330" y="9540"/>
                </a:lnTo>
                <a:lnTo>
                  <a:pt x="65360" y="9530"/>
                </a:lnTo>
                <a:lnTo>
                  <a:pt x="65360" y="9540"/>
                </a:lnTo>
                <a:lnTo>
                  <a:pt x="65370" y="9540"/>
                </a:lnTo>
                <a:lnTo>
                  <a:pt x="65380" y="9540"/>
                </a:lnTo>
                <a:lnTo>
                  <a:pt x="65390" y="9550"/>
                </a:lnTo>
                <a:lnTo>
                  <a:pt x="65440" y="9580"/>
                </a:lnTo>
                <a:lnTo>
                  <a:pt x="65450" y="9560"/>
                </a:lnTo>
                <a:lnTo>
                  <a:pt x="65460" y="9550"/>
                </a:lnTo>
                <a:lnTo>
                  <a:pt x="65550" y="9420"/>
                </a:lnTo>
                <a:lnTo>
                  <a:pt x="65550" y="9410"/>
                </a:lnTo>
                <a:lnTo>
                  <a:pt x="65550" y="9400"/>
                </a:lnTo>
                <a:lnTo>
                  <a:pt x="65560" y="9390"/>
                </a:lnTo>
                <a:lnTo>
                  <a:pt x="65590" y="9380"/>
                </a:lnTo>
                <a:lnTo>
                  <a:pt x="65670" y="9380"/>
                </a:lnTo>
                <a:lnTo>
                  <a:pt x="65750" y="9390"/>
                </a:lnTo>
                <a:lnTo>
                  <a:pt x="65900" y="9410"/>
                </a:lnTo>
                <a:lnTo>
                  <a:pt x="65940" y="9430"/>
                </a:lnTo>
                <a:lnTo>
                  <a:pt x="65950" y="9490"/>
                </a:lnTo>
                <a:lnTo>
                  <a:pt x="65940" y="9560"/>
                </a:lnTo>
                <a:lnTo>
                  <a:pt x="65950" y="9620"/>
                </a:lnTo>
                <a:lnTo>
                  <a:pt x="65950" y="9630"/>
                </a:lnTo>
                <a:lnTo>
                  <a:pt x="65940" y="9670"/>
                </a:lnTo>
                <a:lnTo>
                  <a:pt x="65950" y="9690"/>
                </a:lnTo>
                <a:lnTo>
                  <a:pt x="66020" y="9700"/>
                </a:lnTo>
                <a:lnTo>
                  <a:pt x="66060" y="9700"/>
                </a:lnTo>
                <a:lnTo>
                  <a:pt x="66110" y="9710"/>
                </a:lnTo>
                <a:lnTo>
                  <a:pt x="66140" y="9710"/>
                </a:lnTo>
                <a:lnTo>
                  <a:pt x="66150" y="9700"/>
                </a:lnTo>
                <a:lnTo>
                  <a:pt x="66160" y="9660"/>
                </a:lnTo>
                <a:lnTo>
                  <a:pt x="66180" y="9530"/>
                </a:lnTo>
                <a:lnTo>
                  <a:pt x="66280" y="9540"/>
                </a:lnTo>
                <a:lnTo>
                  <a:pt x="66300" y="9540"/>
                </a:lnTo>
                <a:lnTo>
                  <a:pt x="66330" y="9590"/>
                </a:lnTo>
                <a:lnTo>
                  <a:pt x="66330" y="9600"/>
                </a:lnTo>
                <a:lnTo>
                  <a:pt x="66340" y="9640"/>
                </a:lnTo>
                <a:lnTo>
                  <a:pt x="66360" y="9690"/>
                </a:lnTo>
                <a:lnTo>
                  <a:pt x="66410" y="9700"/>
                </a:lnTo>
                <a:lnTo>
                  <a:pt x="66410" y="9710"/>
                </a:lnTo>
                <a:lnTo>
                  <a:pt x="66390" y="9790"/>
                </a:lnTo>
                <a:lnTo>
                  <a:pt x="66410" y="9840"/>
                </a:lnTo>
                <a:lnTo>
                  <a:pt x="66440" y="9880"/>
                </a:lnTo>
                <a:lnTo>
                  <a:pt x="66430" y="9910"/>
                </a:lnTo>
                <a:lnTo>
                  <a:pt x="66430" y="9940"/>
                </a:lnTo>
                <a:lnTo>
                  <a:pt x="66570" y="9990"/>
                </a:lnTo>
                <a:lnTo>
                  <a:pt x="66610" y="10030"/>
                </a:lnTo>
                <a:lnTo>
                  <a:pt x="66670" y="10040"/>
                </a:lnTo>
                <a:lnTo>
                  <a:pt x="66680" y="10040"/>
                </a:lnTo>
                <a:lnTo>
                  <a:pt x="66710" y="10040"/>
                </a:lnTo>
                <a:lnTo>
                  <a:pt x="66730" y="9990"/>
                </a:lnTo>
                <a:lnTo>
                  <a:pt x="66830" y="9740"/>
                </a:lnTo>
                <a:lnTo>
                  <a:pt x="66890" y="9600"/>
                </a:lnTo>
                <a:lnTo>
                  <a:pt x="66890" y="9590"/>
                </a:lnTo>
                <a:lnTo>
                  <a:pt x="66810" y="9560"/>
                </a:lnTo>
                <a:lnTo>
                  <a:pt x="66800" y="9550"/>
                </a:lnTo>
                <a:lnTo>
                  <a:pt x="66790" y="9540"/>
                </a:lnTo>
                <a:lnTo>
                  <a:pt x="66830" y="9350"/>
                </a:lnTo>
                <a:lnTo>
                  <a:pt x="66860" y="9210"/>
                </a:lnTo>
                <a:lnTo>
                  <a:pt x="67180" y="9260"/>
                </a:lnTo>
                <a:lnTo>
                  <a:pt x="67240" y="9270"/>
                </a:lnTo>
                <a:lnTo>
                  <a:pt x="67240" y="9260"/>
                </a:lnTo>
                <a:lnTo>
                  <a:pt x="67280" y="9130"/>
                </a:lnTo>
                <a:lnTo>
                  <a:pt x="67300" y="9090"/>
                </a:lnTo>
                <a:lnTo>
                  <a:pt x="67330" y="8930"/>
                </a:lnTo>
                <a:lnTo>
                  <a:pt x="67340" y="8930"/>
                </a:lnTo>
                <a:lnTo>
                  <a:pt x="67380" y="8940"/>
                </a:lnTo>
                <a:lnTo>
                  <a:pt x="67390" y="8940"/>
                </a:lnTo>
                <a:lnTo>
                  <a:pt x="67400" y="8940"/>
                </a:lnTo>
                <a:lnTo>
                  <a:pt x="67430" y="8950"/>
                </a:lnTo>
                <a:lnTo>
                  <a:pt x="67460" y="8960"/>
                </a:lnTo>
                <a:lnTo>
                  <a:pt x="67490" y="8950"/>
                </a:lnTo>
                <a:lnTo>
                  <a:pt x="67520" y="8920"/>
                </a:lnTo>
                <a:lnTo>
                  <a:pt x="67530" y="8920"/>
                </a:lnTo>
                <a:lnTo>
                  <a:pt x="67530" y="8910"/>
                </a:lnTo>
                <a:lnTo>
                  <a:pt x="67540" y="8900"/>
                </a:lnTo>
                <a:lnTo>
                  <a:pt x="67560" y="8860"/>
                </a:lnTo>
                <a:lnTo>
                  <a:pt x="67590" y="8730"/>
                </a:lnTo>
                <a:lnTo>
                  <a:pt x="67600" y="8710"/>
                </a:lnTo>
                <a:lnTo>
                  <a:pt x="67610" y="8700"/>
                </a:lnTo>
                <a:lnTo>
                  <a:pt x="67640" y="8710"/>
                </a:lnTo>
                <a:lnTo>
                  <a:pt x="67670" y="8720"/>
                </a:lnTo>
                <a:lnTo>
                  <a:pt x="67680" y="8720"/>
                </a:lnTo>
                <a:lnTo>
                  <a:pt x="67690" y="8720"/>
                </a:lnTo>
                <a:lnTo>
                  <a:pt x="67700" y="8720"/>
                </a:lnTo>
                <a:lnTo>
                  <a:pt x="67800" y="8720"/>
                </a:lnTo>
                <a:lnTo>
                  <a:pt x="67900" y="8710"/>
                </a:lnTo>
                <a:lnTo>
                  <a:pt x="67990" y="8720"/>
                </a:lnTo>
                <a:lnTo>
                  <a:pt x="68020" y="8740"/>
                </a:lnTo>
                <a:lnTo>
                  <a:pt x="68030" y="8760"/>
                </a:lnTo>
                <a:lnTo>
                  <a:pt x="68070" y="8830"/>
                </a:lnTo>
                <a:lnTo>
                  <a:pt x="68100" y="8810"/>
                </a:lnTo>
                <a:lnTo>
                  <a:pt x="68110" y="8810"/>
                </a:lnTo>
                <a:lnTo>
                  <a:pt x="68120" y="8810"/>
                </a:lnTo>
                <a:lnTo>
                  <a:pt x="68130" y="8790"/>
                </a:lnTo>
                <a:lnTo>
                  <a:pt x="68140" y="8780"/>
                </a:lnTo>
                <a:lnTo>
                  <a:pt x="68170" y="8760"/>
                </a:lnTo>
                <a:lnTo>
                  <a:pt x="68240" y="8710"/>
                </a:lnTo>
                <a:lnTo>
                  <a:pt x="68390" y="8600"/>
                </a:lnTo>
                <a:lnTo>
                  <a:pt x="68420" y="8570"/>
                </a:lnTo>
                <a:lnTo>
                  <a:pt x="68480" y="8510"/>
                </a:lnTo>
                <a:lnTo>
                  <a:pt x="68490" y="8500"/>
                </a:lnTo>
                <a:lnTo>
                  <a:pt x="68520" y="8470"/>
                </a:lnTo>
                <a:lnTo>
                  <a:pt x="68550" y="8450"/>
                </a:lnTo>
                <a:lnTo>
                  <a:pt x="68620" y="8430"/>
                </a:lnTo>
                <a:lnTo>
                  <a:pt x="68670" y="8390"/>
                </a:lnTo>
                <a:lnTo>
                  <a:pt x="68730" y="8330"/>
                </a:lnTo>
                <a:lnTo>
                  <a:pt x="68850" y="8240"/>
                </a:lnTo>
                <a:lnTo>
                  <a:pt x="68860" y="8240"/>
                </a:lnTo>
                <a:lnTo>
                  <a:pt x="68890" y="8220"/>
                </a:lnTo>
                <a:lnTo>
                  <a:pt x="68990" y="8160"/>
                </a:lnTo>
                <a:lnTo>
                  <a:pt x="69050" y="8130"/>
                </a:lnTo>
                <a:lnTo>
                  <a:pt x="69060" y="8120"/>
                </a:lnTo>
                <a:lnTo>
                  <a:pt x="69090" y="8090"/>
                </a:lnTo>
                <a:lnTo>
                  <a:pt x="69110" y="8050"/>
                </a:lnTo>
                <a:lnTo>
                  <a:pt x="69110" y="8010"/>
                </a:lnTo>
                <a:lnTo>
                  <a:pt x="69110" y="7980"/>
                </a:lnTo>
                <a:lnTo>
                  <a:pt x="69050" y="7890"/>
                </a:lnTo>
                <a:lnTo>
                  <a:pt x="68970" y="7790"/>
                </a:lnTo>
                <a:lnTo>
                  <a:pt x="68950" y="7770"/>
                </a:lnTo>
                <a:lnTo>
                  <a:pt x="68920" y="7720"/>
                </a:lnTo>
                <a:lnTo>
                  <a:pt x="68990" y="7670"/>
                </a:lnTo>
                <a:lnTo>
                  <a:pt x="69070" y="7630"/>
                </a:lnTo>
                <a:lnTo>
                  <a:pt x="69150" y="7630"/>
                </a:lnTo>
                <a:lnTo>
                  <a:pt x="69380" y="7660"/>
                </a:lnTo>
                <a:lnTo>
                  <a:pt x="69460" y="7640"/>
                </a:lnTo>
                <a:lnTo>
                  <a:pt x="69570" y="7590"/>
                </a:lnTo>
                <a:lnTo>
                  <a:pt x="69710" y="7520"/>
                </a:lnTo>
                <a:lnTo>
                  <a:pt x="69960" y="7400"/>
                </a:lnTo>
                <a:lnTo>
                  <a:pt x="70350" y="7210"/>
                </a:lnTo>
                <a:lnTo>
                  <a:pt x="70670" y="7060"/>
                </a:lnTo>
                <a:lnTo>
                  <a:pt x="70660" y="7020"/>
                </a:lnTo>
                <a:lnTo>
                  <a:pt x="70770" y="6970"/>
                </a:lnTo>
                <a:lnTo>
                  <a:pt x="70780" y="6960"/>
                </a:lnTo>
                <a:lnTo>
                  <a:pt x="70780" y="6940"/>
                </a:lnTo>
                <a:lnTo>
                  <a:pt x="70760" y="6930"/>
                </a:lnTo>
                <a:lnTo>
                  <a:pt x="70740" y="6900"/>
                </a:lnTo>
                <a:lnTo>
                  <a:pt x="70720" y="6870"/>
                </a:lnTo>
                <a:lnTo>
                  <a:pt x="70720" y="6860"/>
                </a:lnTo>
                <a:lnTo>
                  <a:pt x="70720" y="6850"/>
                </a:lnTo>
                <a:lnTo>
                  <a:pt x="70740" y="6810"/>
                </a:lnTo>
                <a:lnTo>
                  <a:pt x="70770" y="6700"/>
                </a:lnTo>
                <a:lnTo>
                  <a:pt x="70780" y="6690"/>
                </a:lnTo>
                <a:lnTo>
                  <a:pt x="71230" y="6810"/>
                </a:lnTo>
                <a:lnTo>
                  <a:pt x="71320" y="6790"/>
                </a:lnTo>
                <a:lnTo>
                  <a:pt x="71340" y="6780"/>
                </a:lnTo>
                <a:lnTo>
                  <a:pt x="71380" y="6770"/>
                </a:lnTo>
                <a:lnTo>
                  <a:pt x="71410" y="6760"/>
                </a:lnTo>
                <a:lnTo>
                  <a:pt x="71420" y="6760"/>
                </a:lnTo>
                <a:lnTo>
                  <a:pt x="71450" y="6740"/>
                </a:lnTo>
                <a:lnTo>
                  <a:pt x="71500" y="6690"/>
                </a:lnTo>
                <a:lnTo>
                  <a:pt x="71560" y="6690"/>
                </a:lnTo>
                <a:lnTo>
                  <a:pt x="71600" y="6690"/>
                </a:lnTo>
                <a:lnTo>
                  <a:pt x="71660" y="6700"/>
                </a:lnTo>
                <a:lnTo>
                  <a:pt x="71710" y="6700"/>
                </a:lnTo>
                <a:lnTo>
                  <a:pt x="71740" y="6680"/>
                </a:lnTo>
                <a:lnTo>
                  <a:pt x="71750" y="6670"/>
                </a:lnTo>
                <a:lnTo>
                  <a:pt x="71790" y="6630"/>
                </a:lnTo>
                <a:lnTo>
                  <a:pt x="71830" y="6580"/>
                </a:lnTo>
                <a:lnTo>
                  <a:pt x="71840" y="6570"/>
                </a:lnTo>
                <a:lnTo>
                  <a:pt x="71840" y="6560"/>
                </a:lnTo>
                <a:lnTo>
                  <a:pt x="71850" y="6550"/>
                </a:lnTo>
                <a:lnTo>
                  <a:pt x="71860" y="6530"/>
                </a:lnTo>
                <a:lnTo>
                  <a:pt x="71870" y="6500"/>
                </a:lnTo>
                <a:lnTo>
                  <a:pt x="71880" y="6450"/>
                </a:lnTo>
                <a:lnTo>
                  <a:pt x="71900" y="6430"/>
                </a:lnTo>
                <a:lnTo>
                  <a:pt x="71910" y="6420"/>
                </a:lnTo>
                <a:lnTo>
                  <a:pt x="71920" y="6420"/>
                </a:lnTo>
                <a:lnTo>
                  <a:pt x="72020" y="6420"/>
                </a:lnTo>
                <a:lnTo>
                  <a:pt x="72160" y="6330"/>
                </a:lnTo>
                <a:lnTo>
                  <a:pt x="72170" y="6320"/>
                </a:lnTo>
                <a:lnTo>
                  <a:pt x="72210" y="6310"/>
                </a:lnTo>
                <a:lnTo>
                  <a:pt x="72260" y="6290"/>
                </a:lnTo>
                <a:lnTo>
                  <a:pt x="72280" y="6280"/>
                </a:lnTo>
                <a:lnTo>
                  <a:pt x="72290" y="6280"/>
                </a:lnTo>
                <a:lnTo>
                  <a:pt x="72270" y="6370"/>
                </a:lnTo>
                <a:lnTo>
                  <a:pt x="72230" y="6410"/>
                </a:lnTo>
                <a:lnTo>
                  <a:pt x="72050" y="6450"/>
                </a:lnTo>
                <a:lnTo>
                  <a:pt x="72010" y="6480"/>
                </a:lnTo>
                <a:lnTo>
                  <a:pt x="71960" y="6530"/>
                </a:lnTo>
                <a:lnTo>
                  <a:pt x="71940" y="6580"/>
                </a:lnTo>
                <a:lnTo>
                  <a:pt x="71970" y="6630"/>
                </a:lnTo>
                <a:lnTo>
                  <a:pt x="72080" y="6660"/>
                </a:lnTo>
                <a:lnTo>
                  <a:pt x="72120" y="6700"/>
                </a:lnTo>
                <a:lnTo>
                  <a:pt x="72140" y="6790"/>
                </a:lnTo>
                <a:lnTo>
                  <a:pt x="72130" y="6890"/>
                </a:lnTo>
                <a:lnTo>
                  <a:pt x="72090" y="6960"/>
                </a:lnTo>
                <a:lnTo>
                  <a:pt x="72040" y="7020"/>
                </a:lnTo>
                <a:lnTo>
                  <a:pt x="72000" y="7090"/>
                </a:lnTo>
                <a:lnTo>
                  <a:pt x="71980" y="7210"/>
                </a:lnTo>
                <a:lnTo>
                  <a:pt x="71960" y="7250"/>
                </a:lnTo>
                <a:lnTo>
                  <a:pt x="71930" y="7280"/>
                </a:lnTo>
                <a:lnTo>
                  <a:pt x="71880" y="7330"/>
                </a:lnTo>
                <a:lnTo>
                  <a:pt x="71860" y="7370"/>
                </a:lnTo>
                <a:lnTo>
                  <a:pt x="71740" y="7510"/>
                </a:lnTo>
                <a:lnTo>
                  <a:pt x="71670" y="7500"/>
                </a:lnTo>
                <a:lnTo>
                  <a:pt x="71650" y="7450"/>
                </a:lnTo>
                <a:lnTo>
                  <a:pt x="71640" y="7420"/>
                </a:lnTo>
                <a:lnTo>
                  <a:pt x="71620" y="7410"/>
                </a:lnTo>
                <a:lnTo>
                  <a:pt x="71610" y="7410"/>
                </a:lnTo>
                <a:lnTo>
                  <a:pt x="71590" y="7410"/>
                </a:lnTo>
                <a:lnTo>
                  <a:pt x="71570" y="7430"/>
                </a:lnTo>
                <a:lnTo>
                  <a:pt x="71540" y="7440"/>
                </a:lnTo>
                <a:lnTo>
                  <a:pt x="71490" y="7430"/>
                </a:lnTo>
                <a:lnTo>
                  <a:pt x="71450" y="7410"/>
                </a:lnTo>
                <a:lnTo>
                  <a:pt x="71430" y="7390"/>
                </a:lnTo>
                <a:lnTo>
                  <a:pt x="71410" y="7380"/>
                </a:lnTo>
                <a:lnTo>
                  <a:pt x="71400" y="7380"/>
                </a:lnTo>
                <a:lnTo>
                  <a:pt x="71400" y="7370"/>
                </a:lnTo>
                <a:lnTo>
                  <a:pt x="71280" y="7360"/>
                </a:lnTo>
                <a:lnTo>
                  <a:pt x="71250" y="7360"/>
                </a:lnTo>
                <a:lnTo>
                  <a:pt x="71230" y="7360"/>
                </a:lnTo>
                <a:lnTo>
                  <a:pt x="71210" y="7380"/>
                </a:lnTo>
                <a:lnTo>
                  <a:pt x="71210" y="7390"/>
                </a:lnTo>
                <a:lnTo>
                  <a:pt x="71180" y="7390"/>
                </a:lnTo>
                <a:lnTo>
                  <a:pt x="71140" y="7400"/>
                </a:lnTo>
                <a:lnTo>
                  <a:pt x="71100" y="7430"/>
                </a:lnTo>
                <a:lnTo>
                  <a:pt x="71090" y="7450"/>
                </a:lnTo>
                <a:lnTo>
                  <a:pt x="71320" y="7860"/>
                </a:lnTo>
                <a:lnTo>
                  <a:pt x="71340" y="7900"/>
                </a:lnTo>
                <a:lnTo>
                  <a:pt x="71360" y="8040"/>
                </a:lnTo>
                <a:lnTo>
                  <a:pt x="71430" y="8160"/>
                </a:lnTo>
                <a:lnTo>
                  <a:pt x="71620" y="8320"/>
                </a:lnTo>
                <a:lnTo>
                  <a:pt x="71900" y="8540"/>
                </a:lnTo>
                <a:lnTo>
                  <a:pt x="72310" y="8870"/>
                </a:lnTo>
                <a:lnTo>
                  <a:pt x="72720" y="9200"/>
                </a:lnTo>
                <a:lnTo>
                  <a:pt x="73130" y="9540"/>
                </a:lnTo>
                <a:lnTo>
                  <a:pt x="73550" y="9870"/>
                </a:lnTo>
                <a:lnTo>
                  <a:pt x="73850" y="10110"/>
                </a:lnTo>
                <a:lnTo>
                  <a:pt x="74120" y="10420"/>
                </a:lnTo>
                <a:lnTo>
                  <a:pt x="74240" y="10540"/>
                </a:lnTo>
                <a:lnTo>
                  <a:pt x="74420" y="10750"/>
                </a:lnTo>
                <a:lnTo>
                  <a:pt x="74660" y="11140"/>
                </a:lnTo>
                <a:lnTo>
                  <a:pt x="74810" y="11400"/>
                </a:lnTo>
                <a:lnTo>
                  <a:pt x="75050" y="11830"/>
                </a:lnTo>
                <a:lnTo>
                  <a:pt x="75290" y="12250"/>
                </a:lnTo>
                <a:lnTo>
                  <a:pt x="75540" y="12670"/>
                </a:lnTo>
                <a:lnTo>
                  <a:pt x="75780" y="13090"/>
                </a:lnTo>
                <a:lnTo>
                  <a:pt x="76090" y="13690"/>
                </a:lnTo>
                <a:lnTo>
                  <a:pt x="76410" y="14270"/>
                </a:lnTo>
                <a:lnTo>
                  <a:pt x="76720" y="14860"/>
                </a:lnTo>
                <a:lnTo>
                  <a:pt x="77040" y="15450"/>
                </a:lnTo>
                <a:lnTo>
                  <a:pt x="77280" y="15900"/>
                </a:lnTo>
                <a:lnTo>
                  <a:pt x="77510" y="16350"/>
                </a:lnTo>
                <a:lnTo>
                  <a:pt x="77590" y="16490"/>
                </a:lnTo>
                <a:lnTo>
                  <a:pt x="77510" y="16490"/>
                </a:lnTo>
                <a:lnTo>
                  <a:pt x="77370" y="16800"/>
                </a:lnTo>
                <a:lnTo>
                  <a:pt x="77070" y="16900"/>
                </a:lnTo>
                <a:lnTo>
                  <a:pt x="77140" y="17100"/>
                </a:lnTo>
                <a:lnTo>
                  <a:pt x="76880" y="17390"/>
                </a:lnTo>
                <a:lnTo>
                  <a:pt x="76810" y="17320"/>
                </a:lnTo>
                <a:lnTo>
                  <a:pt x="76380" y="17390"/>
                </a:lnTo>
                <a:lnTo>
                  <a:pt x="76400" y="17600"/>
                </a:lnTo>
                <a:lnTo>
                  <a:pt x="76500" y="17580"/>
                </a:lnTo>
                <a:lnTo>
                  <a:pt x="76470" y="17720"/>
                </a:lnTo>
                <a:lnTo>
                  <a:pt x="76500" y="17890"/>
                </a:lnTo>
                <a:lnTo>
                  <a:pt x="76390" y="17850"/>
                </a:lnTo>
                <a:lnTo>
                  <a:pt x="75940" y="18150"/>
                </a:lnTo>
                <a:lnTo>
                  <a:pt x="75670" y="18240"/>
                </a:lnTo>
                <a:lnTo>
                  <a:pt x="75620" y="18120"/>
                </a:lnTo>
                <a:lnTo>
                  <a:pt x="75500" y="18180"/>
                </a:lnTo>
                <a:lnTo>
                  <a:pt x="75460" y="18320"/>
                </a:lnTo>
                <a:lnTo>
                  <a:pt x="75230" y="18440"/>
                </a:lnTo>
                <a:lnTo>
                  <a:pt x="75170" y="18400"/>
                </a:lnTo>
                <a:lnTo>
                  <a:pt x="75060" y="18520"/>
                </a:lnTo>
                <a:lnTo>
                  <a:pt x="74990" y="18580"/>
                </a:lnTo>
                <a:lnTo>
                  <a:pt x="75250" y="18970"/>
                </a:lnTo>
                <a:lnTo>
                  <a:pt x="75310" y="19330"/>
                </a:lnTo>
                <a:lnTo>
                  <a:pt x="75470" y="19380"/>
                </a:lnTo>
                <a:lnTo>
                  <a:pt x="75580" y="19540"/>
                </a:lnTo>
                <a:lnTo>
                  <a:pt x="75760" y="19680"/>
                </a:lnTo>
                <a:lnTo>
                  <a:pt x="75870" y="19740"/>
                </a:lnTo>
                <a:lnTo>
                  <a:pt x="75790" y="19710"/>
                </a:lnTo>
                <a:lnTo>
                  <a:pt x="75780" y="19700"/>
                </a:lnTo>
                <a:lnTo>
                  <a:pt x="75780" y="19710"/>
                </a:lnTo>
                <a:lnTo>
                  <a:pt x="75780" y="19730"/>
                </a:lnTo>
                <a:lnTo>
                  <a:pt x="75760" y="19760"/>
                </a:lnTo>
                <a:lnTo>
                  <a:pt x="75770" y="19770"/>
                </a:lnTo>
                <a:lnTo>
                  <a:pt x="75770" y="19780"/>
                </a:lnTo>
                <a:lnTo>
                  <a:pt x="75730" y="19810"/>
                </a:lnTo>
                <a:lnTo>
                  <a:pt x="75720" y="19810"/>
                </a:lnTo>
                <a:lnTo>
                  <a:pt x="75730" y="19840"/>
                </a:lnTo>
                <a:lnTo>
                  <a:pt x="75730" y="19900"/>
                </a:lnTo>
                <a:lnTo>
                  <a:pt x="75730" y="19930"/>
                </a:lnTo>
                <a:lnTo>
                  <a:pt x="75770" y="19970"/>
                </a:lnTo>
                <a:lnTo>
                  <a:pt x="75770" y="19980"/>
                </a:lnTo>
                <a:lnTo>
                  <a:pt x="75870" y="20110"/>
                </a:lnTo>
                <a:lnTo>
                  <a:pt x="75880" y="20120"/>
                </a:lnTo>
                <a:lnTo>
                  <a:pt x="76060" y="20110"/>
                </a:lnTo>
                <a:lnTo>
                  <a:pt x="76070" y="20110"/>
                </a:lnTo>
                <a:lnTo>
                  <a:pt x="76160" y="20090"/>
                </a:lnTo>
                <a:lnTo>
                  <a:pt x="76190" y="20080"/>
                </a:lnTo>
                <a:lnTo>
                  <a:pt x="76240" y="20070"/>
                </a:lnTo>
                <a:lnTo>
                  <a:pt x="76250" y="20060"/>
                </a:lnTo>
                <a:lnTo>
                  <a:pt x="76300" y="20030"/>
                </a:lnTo>
                <a:lnTo>
                  <a:pt x="76350" y="20070"/>
                </a:lnTo>
                <a:lnTo>
                  <a:pt x="76270" y="20840"/>
                </a:lnTo>
                <a:lnTo>
                  <a:pt x="76480" y="20920"/>
                </a:lnTo>
                <a:lnTo>
                  <a:pt x="76540" y="21360"/>
                </a:lnTo>
                <a:lnTo>
                  <a:pt x="76400" y="21530"/>
                </a:lnTo>
                <a:lnTo>
                  <a:pt x="76010" y="22220"/>
                </a:lnTo>
                <a:lnTo>
                  <a:pt x="75710" y="22360"/>
                </a:lnTo>
                <a:lnTo>
                  <a:pt x="75340" y="22270"/>
                </a:lnTo>
                <a:lnTo>
                  <a:pt x="74380" y="21870"/>
                </a:lnTo>
                <a:lnTo>
                  <a:pt x="74250" y="21640"/>
                </a:lnTo>
                <a:lnTo>
                  <a:pt x="74100" y="21720"/>
                </a:lnTo>
                <a:lnTo>
                  <a:pt x="73840" y="21540"/>
                </a:lnTo>
                <a:lnTo>
                  <a:pt x="74020" y="21300"/>
                </a:lnTo>
                <a:lnTo>
                  <a:pt x="73900" y="20820"/>
                </a:lnTo>
                <a:lnTo>
                  <a:pt x="73530" y="20590"/>
                </a:lnTo>
                <a:lnTo>
                  <a:pt x="73070" y="20570"/>
                </a:lnTo>
                <a:lnTo>
                  <a:pt x="72670" y="20150"/>
                </a:lnTo>
                <a:lnTo>
                  <a:pt x="72240" y="20260"/>
                </a:lnTo>
                <a:lnTo>
                  <a:pt x="71990" y="20490"/>
                </a:lnTo>
                <a:lnTo>
                  <a:pt x="71850" y="21030"/>
                </a:lnTo>
                <a:lnTo>
                  <a:pt x="71850" y="21380"/>
                </a:lnTo>
                <a:lnTo>
                  <a:pt x="71770" y="21520"/>
                </a:lnTo>
                <a:lnTo>
                  <a:pt x="71510" y="21370"/>
                </a:lnTo>
                <a:lnTo>
                  <a:pt x="71270" y="21400"/>
                </a:lnTo>
                <a:lnTo>
                  <a:pt x="71090" y="21510"/>
                </a:lnTo>
                <a:lnTo>
                  <a:pt x="71040" y="21460"/>
                </a:lnTo>
                <a:lnTo>
                  <a:pt x="70920" y="21730"/>
                </a:lnTo>
                <a:lnTo>
                  <a:pt x="70820" y="21750"/>
                </a:lnTo>
                <a:lnTo>
                  <a:pt x="70520" y="21590"/>
                </a:lnTo>
                <a:lnTo>
                  <a:pt x="69730" y="21800"/>
                </a:lnTo>
                <a:lnTo>
                  <a:pt x="69630" y="21690"/>
                </a:lnTo>
                <a:lnTo>
                  <a:pt x="69520" y="21740"/>
                </a:lnTo>
                <a:lnTo>
                  <a:pt x="69490" y="21840"/>
                </a:lnTo>
                <a:lnTo>
                  <a:pt x="69400" y="21890"/>
                </a:lnTo>
                <a:lnTo>
                  <a:pt x="68740" y="21860"/>
                </a:lnTo>
                <a:lnTo>
                  <a:pt x="68630" y="22000"/>
                </a:lnTo>
                <a:lnTo>
                  <a:pt x="68150" y="22330"/>
                </a:lnTo>
                <a:lnTo>
                  <a:pt x="67910" y="22400"/>
                </a:lnTo>
                <a:lnTo>
                  <a:pt x="67870" y="22320"/>
                </a:lnTo>
                <a:lnTo>
                  <a:pt x="67730" y="22310"/>
                </a:lnTo>
                <a:lnTo>
                  <a:pt x="67660" y="22050"/>
                </a:lnTo>
                <a:lnTo>
                  <a:pt x="67810" y="21960"/>
                </a:lnTo>
                <a:lnTo>
                  <a:pt x="67800" y="21890"/>
                </a:lnTo>
                <a:lnTo>
                  <a:pt x="68110" y="21770"/>
                </a:lnTo>
                <a:lnTo>
                  <a:pt x="68130" y="21790"/>
                </a:lnTo>
                <a:lnTo>
                  <a:pt x="68250" y="21760"/>
                </a:lnTo>
                <a:lnTo>
                  <a:pt x="68230" y="21700"/>
                </a:lnTo>
                <a:lnTo>
                  <a:pt x="68300" y="21660"/>
                </a:lnTo>
                <a:lnTo>
                  <a:pt x="68270" y="21530"/>
                </a:lnTo>
                <a:lnTo>
                  <a:pt x="68000" y="21410"/>
                </a:lnTo>
                <a:lnTo>
                  <a:pt x="67940" y="21250"/>
                </a:lnTo>
                <a:lnTo>
                  <a:pt x="68020" y="21210"/>
                </a:lnTo>
                <a:lnTo>
                  <a:pt x="67850" y="20900"/>
                </a:lnTo>
                <a:lnTo>
                  <a:pt x="67720" y="20890"/>
                </a:lnTo>
                <a:lnTo>
                  <a:pt x="67400" y="20570"/>
                </a:lnTo>
                <a:lnTo>
                  <a:pt x="67240" y="20960"/>
                </a:lnTo>
                <a:lnTo>
                  <a:pt x="67100" y="20580"/>
                </a:lnTo>
                <a:lnTo>
                  <a:pt x="67220" y="20490"/>
                </a:lnTo>
                <a:lnTo>
                  <a:pt x="67110" y="20320"/>
                </a:lnTo>
                <a:lnTo>
                  <a:pt x="66730" y="20260"/>
                </a:lnTo>
                <a:lnTo>
                  <a:pt x="66710" y="20170"/>
                </a:lnTo>
                <a:lnTo>
                  <a:pt x="66520" y="20310"/>
                </a:lnTo>
                <a:lnTo>
                  <a:pt x="66190" y="20330"/>
                </a:lnTo>
                <a:lnTo>
                  <a:pt x="65840" y="20420"/>
                </a:lnTo>
                <a:lnTo>
                  <a:pt x="65510" y="20050"/>
                </a:lnTo>
                <a:lnTo>
                  <a:pt x="65690" y="19890"/>
                </a:lnTo>
                <a:lnTo>
                  <a:pt x="65600" y="19750"/>
                </a:lnTo>
                <a:lnTo>
                  <a:pt x="65660" y="19630"/>
                </a:lnTo>
                <a:lnTo>
                  <a:pt x="65780" y="19610"/>
                </a:lnTo>
                <a:lnTo>
                  <a:pt x="65780" y="19260"/>
                </a:lnTo>
                <a:lnTo>
                  <a:pt x="65830" y="19000"/>
                </a:lnTo>
                <a:lnTo>
                  <a:pt x="65940" y="18700"/>
                </a:lnTo>
                <a:lnTo>
                  <a:pt x="65840" y="18560"/>
                </a:lnTo>
                <a:lnTo>
                  <a:pt x="65830" y="18290"/>
                </a:lnTo>
                <a:lnTo>
                  <a:pt x="65050" y="18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