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Kazakhstan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North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5700" y="13380"/>
                </a:moveTo>
                <a:lnTo>
                  <a:pt x="64820" y="13310"/>
                </a:lnTo>
                <a:lnTo>
                  <a:pt x="64660" y="13000"/>
                </a:lnTo>
                <a:lnTo>
                  <a:pt x="64490" y="13030"/>
                </a:lnTo>
                <a:lnTo>
                  <a:pt x="64470" y="12880"/>
                </a:lnTo>
                <a:lnTo>
                  <a:pt x="64160" y="12870"/>
                </a:lnTo>
                <a:lnTo>
                  <a:pt x="63730" y="12660"/>
                </a:lnTo>
                <a:lnTo>
                  <a:pt x="63430" y="12780"/>
                </a:lnTo>
                <a:lnTo>
                  <a:pt x="63390" y="12130"/>
                </a:lnTo>
                <a:lnTo>
                  <a:pt x="63290" y="12030"/>
                </a:lnTo>
                <a:lnTo>
                  <a:pt x="63290" y="11770"/>
                </a:lnTo>
                <a:lnTo>
                  <a:pt x="63260" y="11640"/>
                </a:lnTo>
                <a:lnTo>
                  <a:pt x="63170" y="11640"/>
                </a:lnTo>
                <a:lnTo>
                  <a:pt x="63100" y="11750"/>
                </a:lnTo>
                <a:lnTo>
                  <a:pt x="62850" y="11750"/>
                </a:lnTo>
                <a:lnTo>
                  <a:pt x="62630" y="11830"/>
                </a:lnTo>
                <a:lnTo>
                  <a:pt x="62540" y="11740"/>
                </a:lnTo>
                <a:lnTo>
                  <a:pt x="62270" y="11820"/>
                </a:lnTo>
                <a:lnTo>
                  <a:pt x="62090" y="11830"/>
                </a:lnTo>
                <a:lnTo>
                  <a:pt x="61970" y="12100"/>
                </a:lnTo>
                <a:lnTo>
                  <a:pt x="61430" y="12130"/>
                </a:lnTo>
                <a:lnTo>
                  <a:pt x="60760" y="12020"/>
                </a:lnTo>
                <a:lnTo>
                  <a:pt x="60720" y="11880"/>
                </a:lnTo>
                <a:lnTo>
                  <a:pt x="60620" y="11770"/>
                </a:lnTo>
                <a:lnTo>
                  <a:pt x="60620" y="11630"/>
                </a:lnTo>
                <a:lnTo>
                  <a:pt x="60770" y="11570"/>
                </a:lnTo>
                <a:lnTo>
                  <a:pt x="60700" y="11370"/>
                </a:lnTo>
                <a:lnTo>
                  <a:pt x="60780" y="11110"/>
                </a:lnTo>
                <a:lnTo>
                  <a:pt x="60860" y="10980"/>
                </a:lnTo>
                <a:lnTo>
                  <a:pt x="60410" y="10470"/>
                </a:lnTo>
                <a:lnTo>
                  <a:pt x="60410" y="10330"/>
                </a:lnTo>
                <a:lnTo>
                  <a:pt x="60180" y="10320"/>
                </a:lnTo>
                <a:lnTo>
                  <a:pt x="60090" y="10460"/>
                </a:lnTo>
                <a:lnTo>
                  <a:pt x="59960" y="10490"/>
                </a:lnTo>
                <a:lnTo>
                  <a:pt x="59900" y="10570"/>
                </a:lnTo>
                <a:lnTo>
                  <a:pt x="59830" y="10570"/>
                </a:lnTo>
                <a:lnTo>
                  <a:pt x="59750" y="10650"/>
                </a:lnTo>
                <a:lnTo>
                  <a:pt x="59540" y="10640"/>
                </a:lnTo>
                <a:lnTo>
                  <a:pt x="59520" y="10570"/>
                </a:lnTo>
                <a:lnTo>
                  <a:pt x="59160" y="10500"/>
                </a:lnTo>
                <a:lnTo>
                  <a:pt x="59210" y="10280"/>
                </a:lnTo>
                <a:lnTo>
                  <a:pt x="59160" y="10270"/>
                </a:lnTo>
                <a:lnTo>
                  <a:pt x="59170" y="10180"/>
                </a:lnTo>
                <a:lnTo>
                  <a:pt x="58890" y="10170"/>
                </a:lnTo>
                <a:lnTo>
                  <a:pt x="58230" y="10180"/>
                </a:lnTo>
                <a:lnTo>
                  <a:pt x="58150" y="10500"/>
                </a:lnTo>
                <a:lnTo>
                  <a:pt x="57950" y="10510"/>
                </a:lnTo>
                <a:lnTo>
                  <a:pt x="57990" y="10780"/>
                </a:lnTo>
                <a:lnTo>
                  <a:pt x="57760" y="10810"/>
                </a:lnTo>
                <a:lnTo>
                  <a:pt x="57730" y="10630"/>
                </a:lnTo>
                <a:lnTo>
                  <a:pt x="57510" y="10340"/>
                </a:lnTo>
                <a:lnTo>
                  <a:pt x="57510" y="10270"/>
                </a:lnTo>
                <a:lnTo>
                  <a:pt x="57420" y="10270"/>
                </a:lnTo>
                <a:lnTo>
                  <a:pt x="57390" y="10330"/>
                </a:lnTo>
                <a:lnTo>
                  <a:pt x="56940" y="10330"/>
                </a:lnTo>
                <a:lnTo>
                  <a:pt x="57030" y="10270"/>
                </a:lnTo>
                <a:lnTo>
                  <a:pt x="57010" y="10170"/>
                </a:lnTo>
                <a:lnTo>
                  <a:pt x="57120" y="10150"/>
                </a:lnTo>
                <a:lnTo>
                  <a:pt x="57080" y="10060"/>
                </a:lnTo>
                <a:lnTo>
                  <a:pt x="57190" y="10010"/>
                </a:lnTo>
                <a:lnTo>
                  <a:pt x="57170" y="9810"/>
                </a:lnTo>
                <a:lnTo>
                  <a:pt x="57010" y="9860"/>
                </a:lnTo>
                <a:lnTo>
                  <a:pt x="56890" y="9840"/>
                </a:lnTo>
                <a:lnTo>
                  <a:pt x="56730" y="9780"/>
                </a:lnTo>
                <a:lnTo>
                  <a:pt x="56680" y="9870"/>
                </a:lnTo>
                <a:lnTo>
                  <a:pt x="56610" y="9820"/>
                </a:lnTo>
                <a:lnTo>
                  <a:pt x="56660" y="9700"/>
                </a:lnTo>
                <a:lnTo>
                  <a:pt x="56650" y="9320"/>
                </a:lnTo>
                <a:lnTo>
                  <a:pt x="56530" y="9290"/>
                </a:lnTo>
                <a:lnTo>
                  <a:pt x="56530" y="9100"/>
                </a:lnTo>
                <a:lnTo>
                  <a:pt x="56030" y="9090"/>
                </a:lnTo>
                <a:lnTo>
                  <a:pt x="55950" y="9180"/>
                </a:lnTo>
                <a:lnTo>
                  <a:pt x="55830" y="9180"/>
                </a:lnTo>
                <a:lnTo>
                  <a:pt x="55780" y="9290"/>
                </a:lnTo>
                <a:lnTo>
                  <a:pt x="55660" y="9270"/>
                </a:lnTo>
                <a:lnTo>
                  <a:pt x="55610" y="9450"/>
                </a:lnTo>
                <a:lnTo>
                  <a:pt x="55510" y="9460"/>
                </a:lnTo>
                <a:lnTo>
                  <a:pt x="55540" y="9630"/>
                </a:lnTo>
                <a:lnTo>
                  <a:pt x="55650" y="9650"/>
                </a:lnTo>
                <a:lnTo>
                  <a:pt x="55580" y="9830"/>
                </a:lnTo>
                <a:lnTo>
                  <a:pt x="55420" y="9770"/>
                </a:lnTo>
                <a:lnTo>
                  <a:pt x="55430" y="9610"/>
                </a:lnTo>
                <a:lnTo>
                  <a:pt x="55380" y="9470"/>
                </a:lnTo>
                <a:lnTo>
                  <a:pt x="55300" y="9460"/>
                </a:lnTo>
                <a:lnTo>
                  <a:pt x="55280" y="9350"/>
                </a:lnTo>
                <a:lnTo>
                  <a:pt x="55140" y="9320"/>
                </a:lnTo>
                <a:lnTo>
                  <a:pt x="55130" y="9170"/>
                </a:lnTo>
                <a:lnTo>
                  <a:pt x="54920" y="9150"/>
                </a:lnTo>
                <a:lnTo>
                  <a:pt x="54910" y="9340"/>
                </a:lnTo>
                <a:lnTo>
                  <a:pt x="54600" y="9360"/>
                </a:lnTo>
                <a:lnTo>
                  <a:pt x="54590" y="9240"/>
                </a:lnTo>
                <a:lnTo>
                  <a:pt x="54370" y="9240"/>
                </a:lnTo>
                <a:lnTo>
                  <a:pt x="54360" y="9320"/>
                </a:lnTo>
                <a:lnTo>
                  <a:pt x="54180" y="9300"/>
                </a:lnTo>
                <a:lnTo>
                  <a:pt x="54250" y="9420"/>
                </a:lnTo>
                <a:lnTo>
                  <a:pt x="54220" y="9480"/>
                </a:lnTo>
                <a:lnTo>
                  <a:pt x="54280" y="9550"/>
                </a:lnTo>
                <a:lnTo>
                  <a:pt x="54240" y="9610"/>
                </a:lnTo>
                <a:lnTo>
                  <a:pt x="53900" y="9610"/>
                </a:lnTo>
                <a:lnTo>
                  <a:pt x="53900" y="9780"/>
                </a:lnTo>
                <a:lnTo>
                  <a:pt x="54010" y="9780"/>
                </a:lnTo>
                <a:lnTo>
                  <a:pt x="53940" y="9930"/>
                </a:lnTo>
                <a:lnTo>
                  <a:pt x="53880" y="9850"/>
                </a:lnTo>
                <a:lnTo>
                  <a:pt x="53760" y="9930"/>
                </a:lnTo>
                <a:lnTo>
                  <a:pt x="53760" y="10030"/>
                </a:lnTo>
                <a:lnTo>
                  <a:pt x="53700" y="10070"/>
                </a:lnTo>
                <a:lnTo>
                  <a:pt x="53590" y="10070"/>
                </a:lnTo>
                <a:lnTo>
                  <a:pt x="53530" y="10170"/>
                </a:lnTo>
                <a:lnTo>
                  <a:pt x="53690" y="10400"/>
                </a:lnTo>
                <a:lnTo>
                  <a:pt x="53690" y="10520"/>
                </a:lnTo>
                <a:lnTo>
                  <a:pt x="53820" y="10560"/>
                </a:lnTo>
                <a:lnTo>
                  <a:pt x="53880" y="10710"/>
                </a:lnTo>
                <a:lnTo>
                  <a:pt x="54120" y="10730"/>
                </a:lnTo>
                <a:lnTo>
                  <a:pt x="54090" y="11000"/>
                </a:lnTo>
                <a:lnTo>
                  <a:pt x="54250" y="11010"/>
                </a:lnTo>
                <a:lnTo>
                  <a:pt x="54280" y="11140"/>
                </a:lnTo>
                <a:lnTo>
                  <a:pt x="54270" y="11290"/>
                </a:lnTo>
                <a:lnTo>
                  <a:pt x="54180" y="11320"/>
                </a:lnTo>
                <a:lnTo>
                  <a:pt x="54310" y="11490"/>
                </a:lnTo>
                <a:lnTo>
                  <a:pt x="54200" y="11610"/>
                </a:lnTo>
                <a:lnTo>
                  <a:pt x="53960" y="11810"/>
                </a:lnTo>
                <a:lnTo>
                  <a:pt x="54050" y="12170"/>
                </a:lnTo>
                <a:lnTo>
                  <a:pt x="53930" y="12150"/>
                </a:lnTo>
                <a:lnTo>
                  <a:pt x="54120" y="12370"/>
                </a:lnTo>
                <a:lnTo>
                  <a:pt x="53920" y="12470"/>
                </a:lnTo>
                <a:lnTo>
                  <a:pt x="53870" y="12440"/>
                </a:lnTo>
                <a:lnTo>
                  <a:pt x="53770" y="12540"/>
                </a:lnTo>
                <a:lnTo>
                  <a:pt x="53700" y="12540"/>
                </a:lnTo>
                <a:lnTo>
                  <a:pt x="53650" y="12680"/>
                </a:lnTo>
                <a:lnTo>
                  <a:pt x="53550" y="12680"/>
                </a:lnTo>
                <a:lnTo>
                  <a:pt x="53400" y="12780"/>
                </a:lnTo>
                <a:lnTo>
                  <a:pt x="53350" y="12990"/>
                </a:lnTo>
                <a:lnTo>
                  <a:pt x="53280" y="13010"/>
                </a:lnTo>
                <a:lnTo>
                  <a:pt x="53220" y="13180"/>
                </a:lnTo>
                <a:lnTo>
                  <a:pt x="52980" y="13150"/>
                </a:lnTo>
                <a:lnTo>
                  <a:pt x="52880" y="13210"/>
                </a:lnTo>
                <a:lnTo>
                  <a:pt x="52800" y="13410"/>
                </a:lnTo>
                <a:lnTo>
                  <a:pt x="52470" y="13390"/>
                </a:lnTo>
                <a:lnTo>
                  <a:pt x="52510" y="13650"/>
                </a:lnTo>
                <a:lnTo>
                  <a:pt x="52650" y="13690"/>
                </a:lnTo>
                <a:lnTo>
                  <a:pt x="52670" y="13810"/>
                </a:lnTo>
                <a:lnTo>
                  <a:pt x="52390" y="14110"/>
                </a:lnTo>
                <a:lnTo>
                  <a:pt x="52310" y="14040"/>
                </a:lnTo>
                <a:lnTo>
                  <a:pt x="52240" y="14150"/>
                </a:lnTo>
                <a:lnTo>
                  <a:pt x="52290" y="14240"/>
                </a:lnTo>
                <a:lnTo>
                  <a:pt x="52170" y="14380"/>
                </a:lnTo>
                <a:lnTo>
                  <a:pt x="52110" y="14330"/>
                </a:lnTo>
                <a:lnTo>
                  <a:pt x="51860" y="14120"/>
                </a:lnTo>
                <a:lnTo>
                  <a:pt x="51560" y="13990"/>
                </a:lnTo>
                <a:lnTo>
                  <a:pt x="51430" y="13830"/>
                </a:lnTo>
                <a:lnTo>
                  <a:pt x="50940" y="13850"/>
                </a:lnTo>
                <a:lnTo>
                  <a:pt x="50950" y="14610"/>
                </a:lnTo>
                <a:lnTo>
                  <a:pt x="50490" y="14450"/>
                </a:lnTo>
                <a:lnTo>
                  <a:pt x="50340" y="14530"/>
                </a:lnTo>
                <a:lnTo>
                  <a:pt x="50100" y="14510"/>
                </a:lnTo>
                <a:lnTo>
                  <a:pt x="49880" y="14400"/>
                </a:lnTo>
                <a:lnTo>
                  <a:pt x="49190" y="14390"/>
                </a:lnTo>
                <a:lnTo>
                  <a:pt x="49170" y="14050"/>
                </a:lnTo>
                <a:lnTo>
                  <a:pt x="48750" y="14110"/>
                </a:lnTo>
                <a:lnTo>
                  <a:pt x="48420" y="14270"/>
                </a:lnTo>
                <a:lnTo>
                  <a:pt x="48240" y="13870"/>
                </a:lnTo>
                <a:lnTo>
                  <a:pt x="47890" y="13850"/>
                </a:lnTo>
                <a:lnTo>
                  <a:pt x="47920" y="12690"/>
                </a:lnTo>
                <a:lnTo>
                  <a:pt x="48160" y="12620"/>
                </a:lnTo>
                <a:lnTo>
                  <a:pt x="48140" y="12190"/>
                </a:lnTo>
                <a:lnTo>
                  <a:pt x="48200" y="12200"/>
                </a:lnTo>
                <a:lnTo>
                  <a:pt x="48170" y="11860"/>
                </a:lnTo>
                <a:lnTo>
                  <a:pt x="48060" y="11850"/>
                </a:lnTo>
                <a:lnTo>
                  <a:pt x="48020" y="11690"/>
                </a:lnTo>
                <a:lnTo>
                  <a:pt x="47990" y="11500"/>
                </a:lnTo>
                <a:lnTo>
                  <a:pt x="48080" y="11380"/>
                </a:lnTo>
                <a:lnTo>
                  <a:pt x="48310" y="11390"/>
                </a:lnTo>
                <a:lnTo>
                  <a:pt x="48470" y="11270"/>
                </a:lnTo>
                <a:lnTo>
                  <a:pt x="48790" y="11320"/>
                </a:lnTo>
                <a:lnTo>
                  <a:pt x="48840" y="11090"/>
                </a:lnTo>
                <a:lnTo>
                  <a:pt x="48510" y="10890"/>
                </a:lnTo>
                <a:lnTo>
                  <a:pt x="48500" y="10720"/>
                </a:lnTo>
                <a:lnTo>
                  <a:pt x="48500" y="9900"/>
                </a:lnTo>
                <a:lnTo>
                  <a:pt x="48120" y="9860"/>
                </a:lnTo>
                <a:lnTo>
                  <a:pt x="48020" y="9570"/>
                </a:lnTo>
                <a:lnTo>
                  <a:pt x="48120" y="9440"/>
                </a:lnTo>
                <a:lnTo>
                  <a:pt x="48310" y="9250"/>
                </a:lnTo>
                <a:lnTo>
                  <a:pt x="48300" y="8650"/>
                </a:lnTo>
                <a:lnTo>
                  <a:pt x="48000" y="8720"/>
                </a:lnTo>
                <a:lnTo>
                  <a:pt x="47970" y="8570"/>
                </a:lnTo>
                <a:lnTo>
                  <a:pt x="47890" y="8330"/>
                </a:lnTo>
                <a:lnTo>
                  <a:pt x="47830" y="8160"/>
                </a:lnTo>
                <a:lnTo>
                  <a:pt x="47940" y="8130"/>
                </a:lnTo>
                <a:lnTo>
                  <a:pt x="47910" y="8020"/>
                </a:lnTo>
                <a:lnTo>
                  <a:pt x="48320" y="7730"/>
                </a:lnTo>
                <a:lnTo>
                  <a:pt x="48590" y="7660"/>
                </a:lnTo>
                <a:lnTo>
                  <a:pt x="48660" y="7640"/>
                </a:lnTo>
                <a:lnTo>
                  <a:pt x="48700" y="7630"/>
                </a:lnTo>
                <a:lnTo>
                  <a:pt x="48580" y="7320"/>
                </a:lnTo>
                <a:lnTo>
                  <a:pt x="48550" y="7320"/>
                </a:lnTo>
                <a:lnTo>
                  <a:pt x="48420" y="7320"/>
                </a:lnTo>
                <a:lnTo>
                  <a:pt x="48310" y="7240"/>
                </a:lnTo>
                <a:lnTo>
                  <a:pt x="48060" y="7060"/>
                </a:lnTo>
                <a:lnTo>
                  <a:pt x="48120" y="7040"/>
                </a:lnTo>
                <a:lnTo>
                  <a:pt x="48180" y="7030"/>
                </a:lnTo>
                <a:lnTo>
                  <a:pt x="48380" y="6900"/>
                </a:lnTo>
                <a:lnTo>
                  <a:pt x="48370" y="6870"/>
                </a:lnTo>
                <a:lnTo>
                  <a:pt x="48180" y="6420"/>
                </a:lnTo>
                <a:lnTo>
                  <a:pt x="48180" y="6410"/>
                </a:lnTo>
                <a:lnTo>
                  <a:pt x="48200" y="6370"/>
                </a:lnTo>
                <a:lnTo>
                  <a:pt x="48230" y="6320"/>
                </a:lnTo>
                <a:lnTo>
                  <a:pt x="48190" y="6280"/>
                </a:lnTo>
                <a:lnTo>
                  <a:pt x="48160" y="6230"/>
                </a:lnTo>
                <a:lnTo>
                  <a:pt x="48170" y="6220"/>
                </a:lnTo>
                <a:lnTo>
                  <a:pt x="48200" y="6180"/>
                </a:lnTo>
                <a:lnTo>
                  <a:pt x="48240" y="6150"/>
                </a:lnTo>
                <a:lnTo>
                  <a:pt x="48220" y="6110"/>
                </a:lnTo>
                <a:lnTo>
                  <a:pt x="48170" y="5840"/>
                </a:lnTo>
                <a:lnTo>
                  <a:pt x="48170" y="5770"/>
                </a:lnTo>
                <a:lnTo>
                  <a:pt x="48160" y="5710"/>
                </a:lnTo>
                <a:lnTo>
                  <a:pt x="48160" y="5610"/>
                </a:lnTo>
                <a:lnTo>
                  <a:pt x="48270" y="5580"/>
                </a:lnTo>
                <a:lnTo>
                  <a:pt x="48300" y="5560"/>
                </a:lnTo>
                <a:lnTo>
                  <a:pt x="48310" y="5560"/>
                </a:lnTo>
                <a:lnTo>
                  <a:pt x="48330" y="5550"/>
                </a:lnTo>
                <a:lnTo>
                  <a:pt x="48410" y="5520"/>
                </a:lnTo>
                <a:lnTo>
                  <a:pt x="48660" y="5420"/>
                </a:lnTo>
                <a:lnTo>
                  <a:pt x="48690" y="5410"/>
                </a:lnTo>
                <a:lnTo>
                  <a:pt x="48760" y="5380"/>
                </a:lnTo>
                <a:lnTo>
                  <a:pt x="48800" y="5370"/>
                </a:lnTo>
                <a:lnTo>
                  <a:pt x="48860" y="5360"/>
                </a:lnTo>
                <a:lnTo>
                  <a:pt x="49140" y="5300"/>
                </a:lnTo>
                <a:lnTo>
                  <a:pt x="49200" y="5280"/>
                </a:lnTo>
                <a:lnTo>
                  <a:pt x="49240" y="5270"/>
                </a:lnTo>
                <a:lnTo>
                  <a:pt x="49330" y="5240"/>
                </a:lnTo>
                <a:lnTo>
                  <a:pt x="49450" y="5210"/>
                </a:lnTo>
                <a:lnTo>
                  <a:pt x="49520" y="5220"/>
                </a:lnTo>
                <a:lnTo>
                  <a:pt x="49590" y="5240"/>
                </a:lnTo>
                <a:lnTo>
                  <a:pt x="49600" y="5240"/>
                </a:lnTo>
                <a:lnTo>
                  <a:pt x="49680" y="5140"/>
                </a:lnTo>
                <a:lnTo>
                  <a:pt x="49720" y="5120"/>
                </a:lnTo>
                <a:lnTo>
                  <a:pt x="49730" y="5110"/>
                </a:lnTo>
                <a:lnTo>
                  <a:pt x="49740" y="5100"/>
                </a:lnTo>
                <a:lnTo>
                  <a:pt x="49760" y="5090"/>
                </a:lnTo>
                <a:lnTo>
                  <a:pt x="49770" y="5090"/>
                </a:lnTo>
                <a:lnTo>
                  <a:pt x="49870" y="5070"/>
                </a:lnTo>
                <a:lnTo>
                  <a:pt x="50110" y="5040"/>
                </a:lnTo>
                <a:lnTo>
                  <a:pt x="50160" y="5040"/>
                </a:lnTo>
                <a:lnTo>
                  <a:pt x="50190" y="5040"/>
                </a:lnTo>
                <a:lnTo>
                  <a:pt x="50210" y="5040"/>
                </a:lnTo>
                <a:lnTo>
                  <a:pt x="50280" y="5050"/>
                </a:lnTo>
                <a:lnTo>
                  <a:pt x="50370" y="5000"/>
                </a:lnTo>
                <a:lnTo>
                  <a:pt x="50380" y="4990"/>
                </a:lnTo>
                <a:lnTo>
                  <a:pt x="50390" y="4970"/>
                </a:lnTo>
                <a:lnTo>
                  <a:pt x="50420" y="4960"/>
                </a:lnTo>
                <a:lnTo>
                  <a:pt x="50430" y="4950"/>
                </a:lnTo>
                <a:lnTo>
                  <a:pt x="50440" y="4950"/>
                </a:lnTo>
                <a:lnTo>
                  <a:pt x="50540" y="4940"/>
                </a:lnTo>
                <a:lnTo>
                  <a:pt x="50580" y="4940"/>
                </a:lnTo>
                <a:lnTo>
                  <a:pt x="50600" y="4930"/>
                </a:lnTo>
                <a:lnTo>
                  <a:pt x="50650" y="4920"/>
                </a:lnTo>
                <a:lnTo>
                  <a:pt x="50740" y="4890"/>
                </a:lnTo>
                <a:lnTo>
                  <a:pt x="50760" y="4890"/>
                </a:lnTo>
                <a:lnTo>
                  <a:pt x="50800" y="4890"/>
                </a:lnTo>
                <a:lnTo>
                  <a:pt x="50820" y="4880"/>
                </a:lnTo>
                <a:lnTo>
                  <a:pt x="50840" y="4870"/>
                </a:lnTo>
                <a:lnTo>
                  <a:pt x="50870" y="4850"/>
                </a:lnTo>
                <a:lnTo>
                  <a:pt x="50880" y="4780"/>
                </a:lnTo>
                <a:lnTo>
                  <a:pt x="50890" y="4730"/>
                </a:lnTo>
                <a:lnTo>
                  <a:pt x="50900" y="4700"/>
                </a:lnTo>
                <a:lnTo>
                  <a:pt x="50910" y="4700"/>
                </a:lnTo>
                <a:lnTo>
                  <a:pt x="50920" y="4700"/>
                </a:lnTo>
                <a:lnTo>
                  <a:pt x="50970" y="4700"/>
                </a:lnTo>
                <a:lnTo>
                  <a:pt x="50990" y="4720"/>
                </a:lnTo>
                <a:lnTo>
                  <a:pt x="51010" y="4740"/>
                </a:lnTo>
                <a:lnTo>
                  <a:pt x="51020" y="4740"/>
                </a:lnTo>
                <a:lnTo>
                  <a:pt x="51040" y="4740"/>
                </a:lnTo>
                <a:lnTo>
                  <a:pt x="51060" y="4750"/>
                </a:lnTo>
                <a:lnTo>
                  <a:pt x="51070" y="4760"/>
                </a:lnTo>
                <a:lnTo>
                  <a:pt x="51080" y="4760"/>
                </a:lnTo>
                <a:lnTo>
                  <a:pt x="51120" y="4770"/>
                </a:lnTo>
                <a:lnTo>
                  <a:pt x="51190" y="4770"/>
                </a:lnTo>
                <a:lnTo>
                  <a:pt x="51300" y="4750"/>
                </a:lnTo>
                <a:lnTo>
                  <a:pt x="51330" y="4760"/>
                </a:lnTo>
                <a:lnTo>
                  <a:pt x="51400" y="4800"/>
                </a:lnTo>
                <a:lnTo>
                  <a:pt x="51450" y="4810"/>
                </a:lnTo>
                <a:lnTo>
                  <a:pt x="51500" y="4790"/>
                </a:lnTo>
                <a:lnTo>
                  <a:pt x="51510" y="4790"/>
                </a:lnTo>
                <a:lnTo>
                  <a:pt x="51510" y="4780"/>
                </a:lnTo>
                <a:lnTo>
                  <a:pt x="51550" y="4750"/>
                </a:lnTo>
                <a:lnTo>
                  <a:pt x="51580" y="4750"/>
                </a:lnTo>
                <a:lnTo>
                  <a:pt x="51600" y="4750"/>
                </a:lnTo>
                <a:lnTo>
                  <a:pt x="51640" y="4750"/>
                </a:lnTo>
                <a:lnTo>
                  <a:pt x="51820" y="4680"/>
                </a:lnTo>
                <a:lnTo>
                  <a:pt x="51890" y="4650"/>
                </a:lnTo>
                <a:lnTo>
                  <a:pt x="51900" y="4650"/>
                </a:lnTo>
                <a:lnTo>
                  <a:pt x="51900" y="4640"/>
                </a:lnTo>
                <a:lnTo>
                  <a:pt x="51920" y="4630"/>
                </a:lnTo>
                <a:lnTo>
                  <a:pt x="51930" y="4620"/>
                </a:lnTo>
                <a:lnTo>
                  <a:pt x="51930" y="4610"/>
                </a:lnTo>
                <a:lnTo>
                  <a:pt x="51940" y="4590"/>
                </a:lnTo>
                <a:lnTo>
                  <a:pt x="51950" y="4570"/>
                </a:lnTo>
                <a:lnTo>
                  <a:pt x="51950" y="4550"/>
                </a:lnTo>
                <a:lnTo>
                  <a:pt x="51960" y="4550"/>
                </a:lnTo>
                <a:lnTo>
                  <a:pt x="51960" y="4540"/>
                </a:lnTo>
                <a:lnTo>
                  <a:pt x="51960" y="4510"/>
                </a:lnTo>
                <a:lnTo>
                  <a:pt x="51970" y="4470"/>
                </a:lnTo>
                <a:lnTo>
                  <a:pt x="51980" y="4400"/>
                </a:lnTo>
                <a:lnTo>
                  <a:pt x="52020" y="4350"/>
                </a:lnTo>
                <a:lnTo>
                  <a:pt x="52050" y="4330"/>
                </a:lnTo>
                <a:lnTo>
                  <a:pt x="52090" y="4290"/>
                </a:lnTo>
                <a:lnTo>
                  <a:pt x="52150" y="4270"/>
                </a:lnTo>
                <a:lnTo>
                  <a:pt x="52190" y="4260"/>
                </a:lnTo>
                <a:lnTo>
                  <a:pt x="52210" y="4270"/>
                </a:lnTo>
                <a:lnTo>
                  <a:pt x="52240" y="4270"/>
                </a:lnTo>
                <a:lnTo>
                  <a:pt x="52300" y="4300"/>
                </a:lnTo>
                <a:lnTo>
                  <a:pt x="52460" y="4390"/>
                </a:lnTo>
                <a:lnTo>
                  <a:pt x="52470" y="4400"/>
                </a:lnTo>
                <a:lnTo>
                  <a:pt x="52480" y="4400"/>
                </a:lnTo>
                <a:lnTo>
                  <a:pt x="52560" y="4390"/>
                </a:lnTo>
                <a:lnTo>
                  <a:pt x="52570" y="4380"/>
                </a:lnTo>
                <a:lnTo>
                  <a:pt x="52600" y="4380"/>
                </a:lnTo>
                <a:lnTo>
                  <a:pt x="52670" y="4360"/>
                </a:lnTo>
                <a:lnTo>
                  <a:pt x="52820" y="4350"/>
                </a:lnTo>
                <a:lnTo>
                  <a:pt x="52890" y="4340"/>
                </a:lnTo>
                <a:lnTo>
                  <a:pt x="52910" y="4340"/>
                </a:lnTo>
                <a:lnTo>
                  <a:pt x="52930" y="4310"/>
                </a:lnTo>
                <a:lnTo>
                  <a:pt x="52930" y="4290"/>
                </a:lnTo>
                <a:lnTo>
                  <a:pt x="52900" y="4260"/>
                </a:lnTo>
                <a:lnTo>
                  <a:pt x="52900" y="4250"/>
                </a:lnTo>
                <a:lnTo>
                  <a:pt x="52900" y="4230"/>
                </a:lnTo>
                <a:lnTo>
                  <a:pt x="52910" y="4190"/>
                </a:lnTo>
                <a:lnTo>
                  <a:pt x="52910" y="4180"/>
                </a:lnTo>
                <a:lnTo>
                  <a:pt x="52910" y="4170"/>
                </a:lnTo>
                <a:lnTo>
                  <a:pt x="52910" y="4160"/>
                </a:lnTo>
                <a:lnTo>
                  <a:pt x="52930" y="4090"/>
                </a:lnTo>
                <a:lnTo>
                  <a:pt x="52960" y="4050"/>
                </a:lnTo>
                <a:lnTo>
                  <a:pt x="52970" y="4040"/>
                </a:lnTo>
                <a:lnTo>
                  <a:pt x="52980" y="4020"/>
                </a:lnTo>
                <a:lnTo>
                  <a:pt x="52990" y="4000"/>
                </a:lnTo>
                <a:lnTo>
                  <a:pt x="53070" y="3940"/>
                </a:lnTo>
                <a:lnTo>
                  <a:pt x="53080" y="3930"/>
                </a:lnTo>
                <a:lnTo>
                  <a:pt x="53090" y="3910"/>
                </a:lnTo>
                <a:lnTo>
                  <a:pt x="53080" y="3900"/>
                </a:lnTo>
                <a:lnTo>
                  <a:pt x="53070" y="3890"/>
                </a:lnTo>
                <a:lnTo>
                  <a:pt x="53020" y="3860"/>
                </a:lnTo>
                <a:lnTo>
                  <a:pt x="53000" y="3820"/>
                </a:lnTo>
                <a:lnTo>
                  <a:pt x="53000" y="3800"/>
                </a:lnTo>
                <a:lnTo>
                  <a:pt x="52990" y="3800"/>
                </a:lnTo>
                <a:lnTo>
                  <a:pt x="52990" y="3790"/>
                </a:lnTo>
                <a:lnTo>
                  <a:pt x="52920" y="3720"/>
                </a:lnTo>
                <a:lnTo>
                  <a:pt x="52900" y="3690"/>
                </a:lnTo>
                <a:lnTo>
                  <a:pt x="52890" y="3670"/>
                </a:lnTo>
                <a:lnTo>
                  <a:pt x="52880" y="3660"/>
                </a:lnTo>
                <a:lnTo>
                  <a:pt x="52880" y="3650"/>
                </a:lnTo>
                <a:lnTo>
                  <a:pt x="52880" y="3630"/>
                </a:lnTo>
                <a:lnTo>
                  <a:pt x="52900" y="3590"/>
                </a:lnTo>
                <a:lnTo>
                  <a:pt x="52900" y="3580"/>
                </a:lnTo>
                <a:lnTo>
                  <a:pt x="52900" y="3570"/>
                </a:lnTo>
                <a:lnTo>
                  <a:pt x="52900" y="3560"/>
                </a:lnTo>
                <a:lnTo>
                  <a:pt x="52890" y="3540"/>
                </a:lnTo>
                <a:lnTo>
                  <a:pt x="52880" y="3540"/>
                </a:lnTo>
                <a:lnTo>
                  <a:pt x="52860" y="3500"/>
                </a:lnTo>
                <a:lnTo>
                  <a:pt x="52840" y="3470"/>
                </a:lnTo>
                <a:lnTo>
                  <a:pt x="52840" y="3450"/>
                </a:lnTo>
                <a:lnTo>
                  <a:pt x="52850" y="3440"/>
                </a:lnTo>
                <a:lnTo>
                  <a:pt x="52880" y="3440"/>
                </a:lnTo>
                <a:lnTo>
                  <a:pt x="52930" y="3440"/>
                </a:lnTo>
                <a:lnTo>
                  <a:pt x="52960" y="3450"/>
                </a:lnTo>
                <a:lnTo>
                  <a:pt x="53010" y="3450"/>
                </a:lnTo>
                <a:lnTo>
                  <a:pt x="53050" y="3430"/>
                </a:lnTo>
                <a:lnTo>
                  <a:pt x="53090" y="3410"/>
                </a:lnTo>
                <a:lnTo>
                  <a:pt x="53120" y="3420"/>
                </a:lnTo>
                <a:lnTo>
                  <a:pt x="53130" y="3420"/>
                </a:lnTo>
                <a:lnTo>
                  <a:pt x="53170" y="3470"/>
                </a:lnTo>
                <a:lnTo>
                  <a:pt x="53190" y="3480"/>
                </a:lnTo>
                <a:lnTo>
                  <a:pt x="53200" y="3490"/>
                </a:lnTo>
                <a:lnTo>
                  <a:pt x="53210" y="3490"/>
                </a:lnTo>
                <a:lnTo>
                  <a:pt x="53240" y="3480"/>
                </a:lnTo>
                <a:lnTo>
                  <a:pt x="53250" y="3470"/>
                </a:lnTo>
                <a:lnTo>
                  <a:pt x="53270" y="3430"/>
                </a:lnTo>
                <a:lnTo>
                  <a:pt x="53290" y="3420"/>
                </a:lnTo>
                <a:lnTo>
                  <a:pt x="53310" y="3420"/>
                </a:lnTo>
                <a:lnTo>
                  <a:pt x="53340" y="3420"/>
                </a:lnTo>
                <a:lnTo>
                  <a:pt x="53350" y="3420"/>
                </a:lnTo>
                <a:lnTo>
                  <a:pt x="53380" y="3430"/>
                </a:lnTo>
                <a:lnTo>
                  <a:pt x="53410" y="3430"/>
                </a:lnTo>
                <a:lnTo>
                  <a:pt x="53490" y="3440"/>
                </a:lnTo>
                <a:lnTo>
                  <a:pt x="53520" y="3440"/>
                </a:lnTo>
                <a:lnTo>
                  <a:pt x="53600" y="3430"/>
                </a:lnTo>
                <a:lnTo>
                  <a:pt x="53690" y="3400"/>
                </a:lnTo>
                <a:lnTo>
                  <a:pt x="53720" y="3400"/>
                </a:lnTo>
                <a:lnTo>
                  <a:pt x="53730" y="3390"/>
                </a:lnTo>
                <a:lnTo>
                  <a:pt x="53740" y="3400"/>
                </a:lnTo>
                <a:lnTo>
                  <a:pt x="53750" y="3400"/>
                </a:lnTo>
                <a:lnTo>
                  <a:pt x="53760" y="3430"/>
                </a:lnTo>
                <a:lnTo>
                  <a:pt x="53770" y="3430"/>
                </a:lnTo>
                <a:lnTo>
                  <a:pt x="53780" y="3440"/>
                </a:lnTo>
                <a:lnTo>
                  <a:pt x="53790" y="3440"/>
                </a:lnTo>
                <a:lnTo>
                  <a:pt x="53810" y="3440"/>
                </a:lnTo>
                <a:lnTo>
                  <a:pt x="53820" y="3440"/>
                </a:lnTo>
                <a:lnTo>
                  <a:pt x="53830" y="3440"/>
                </a:lnTo>
                <a:lnTo>
                  <a:pt x="53850" y="3400"/>
                </a:lnTo>
                <a:lnTo>
                  <a:pt x="53850" y="3390"/>
                </a:lnTo>
                <a:lnTo>
                  <a:pt x="53860" y="3380"/>
                </a:lnTo>
                <a:lnTo>
                  <a:pt x="53870" y="3320"/>
                </a:lnTo>
                <a:lnTo>
                  <a:pt x="53870" y="3310"/>
                </a:lnTo>
                <a:lnTo>
                  <a:pt x="53870" y="3290"/>
                </a:lnTo>
                <a:lnTo>
                  <a:pt x="53870" y="3240"/>
                </a:lnTo>
                <a:lnTo>
                  <a:pt x="53890" y="3200"/>
                </a:lnTo>
                <a:lnTo>
                  <a:pt x="53900" y="3180"/>
                </a:lnTo>
                <a:lnTo>
                  <a:pt x="53910" y="3170"/>
                </a:lnTo>
                <a:lnTo>
                  <a:pt x="53940" y="3150"/>
                </a:lnTo>
                <a:lnTo>
                  <a:pt x="53970" y="3140"/>
                </a:lnTo>
                <a:lnTo>
                  <a:pt x="54000" y="3110"/>
                </a:lnTo>
                <a:lnTo>
                  <a:pt x="54010" y="3090"/>
                </a:lnTo>
                <a:lnTo>
                  <a:pt x="54010" y="3080"/>
                </a:lnTo>
                <a:lnTo>
                  <a:pt x="54020" y="3050"/>
                </a:lnTo>
                <a:lnTo>
                  <a:pt x="54030" y="3030"/>
                </a:lnTo>
                <a:lnTo>
                  <a:pt x="54030" y="3000"/>
                </a:lnTo>
                <a:lnTo>
                  <a:pt x="54050" y="2970"/>
                </a:lnTo>
                <a:lnTo>
                  <a:pt x="54070" y="2950"/>
                </a:lnTo>
                <a:lnTo>
                  <a:pt x="54060" y="2910"/>
                </a:lnTo>
                <a:lnTo>
                  <a:pt x="54050" y="2890"/>
                </a:lnTo>
                <a:lnTo>
                  <a:pt x="54060" y="2850"/>
                </a:lnTo>
                <a:lnTo>
                  <a:pt x="54100" y="2810"/>
                </a:lnTo>
                <a:lnTo>
                  <a:pt x="54280" y="2840"/>
                </a:lnTo>
                <a:lnTo>
                  <a:pt x="54330" y="2870"/>
                </a:lnTo>
                <a:lnTo>
                  <a:pt x="54380" y="2910"/>
                </a:lnTo>
                <a:lnTo>
                  <a:pt x="54460" y="3050"/>
                </a:lnTo>
                <a:lnTo>
                  <a:pt x="54500" y="3100"/>
                </a:lnTo>
                <a:lnTo>
                  <a:pt x="54550" y="3130"/>
                </a:lnTo>
                <a:lnTo>
                  <a:pt x="54610" y="3090"/>
                </a:lnTo>
                <a:lnTo>
                  <a:pt x="54630" y="3050"/>
                </a:lnTo>
                <a:lnTo>
                  <a:pt x="54640" y="3060"/>
                </a:lnTo>
                <a:lnTo>
                  <a:pt x="54650" y="3060"/>
                </a:lnTo>
                <a:lnTo>
                  <a:pt x="54660" y="3060"/>
                </a:lnTo>
                <a:lnTo>
                  <a:pt x="54690" y="3030"/>
                </a:lnTo>
                <a:lnTo>
                  <a:pt x="54700" y="3010"/>
                </a:lnTo>
                <a:lnTo>
                  <a:pt x="54700" y="2980"/>
                </a:lnTo>
                <a:lnTo>
                  <a:pt x="54700" y="2920"/>
                </a:lnTo>
                <a:lnTo>
                  <a:pt x="54670" y="2850"/>
                </a:lnTo>
                <a:lnTo>
                  <a:pt x="54650" y="2820"/>
                </a:lnTo>
                <a:lnTo>
                  <a:pt x="54630" y="2800"/>
                </a:lnTo>
                <a:lnTo>
                  <a:pt x="54630" y="2790"/>
                </a:lnTo>
                <a:lnTo>
                  <a:pt x="54610" y="2780"/>
                </a:lnTo>
                <a:lnTo>
                  <a:pt x="54580" y="2770"/>
                </a:lnTo>
                <a:lnTo>
                  <a:pt x="54570" y="2770"/>
                </a:lnTo>
                <a:lnTo>
                  <a:pt x="54550" y="2780"/>
                </a:lnTo>
                <a:lnTo>
                  <a:pt x="54520" y="2770"/>
                </a:lnTo>
                <a:lnTo>
                  <a:pt x="54490" y="2730"/>
                </a:lnTo>
                <a:lnTo>
                  <a:pt x="54490" y="2720"/>
                </a:lnTo>
                <a:lnTo>
                  <a:pt x="54490" y="2670"/>
                </a:lnTo>
                <a:lnTo>
                  <a:pt x="54490" y="2620"/>
                </a:lnTo>
                <a:lnTo>
                  <a:pt x="54500" y="2540"/>
                </a:lnTo>
                <a:lnTo>
                  <a:pt x="54540" y="2500"/>
                </a:lnTo>
                <a:lnTo>
                  <a:pt x="54560" y="2500"/>
                </a:lnTo>
                <a:lnTo>
                  <a:pt x="54560" y="2490"/>
                </a:lnTo>
                <a:lnTo>
                  <a:pt x="54580" y="2500"/>
                </a:lnTo>
                <a:lnTo>
                  <a:pt x="54920" y="2620"/>
                </a:lnTo>
                <a:lnTo>
                  <a:pt x="54960" y="2640"/>
                </a:lnTo>
                <a:lnTo>
                  <a:pt x="55000" y="2700"/>
                </a:lnTo>
                <a:lnTo>
                  <a:pt x="55040" y="2830"/>
                </a:lnTo>
                <a:lnTo>
                  <a:pt x="55090" y="2910"/>
                </a:lnTo>
                <a:lnTo>
                  <a:pt x="55180" y="2880"/>
                </a:lnTo>
                <a:lnTo>
                  <a:pt x="55210" y="2850"/>
                </a:lnTo>
                <a:lnTo>
                  <a:pt x="55260" y="2830"/>
                </a:lnTo>
                <a:lnTo>
                  <a:pt x="55410" y="2770"/>
                </a:lnTo>
                <a:lnTo>
                  <a:pt x="55460" y="2760"/>
                </a:lnTo>
                <a:lnTo>
                  <a:pt x="55500" y="2750"/>
                </a:lnTo>
                <a:lnTo>
                  <a:pt x="55530" y="2760"/>
                </a:lnTo>
                <a:lnTo>
                  <a:pt x="55580" y="2770"/>
                </a:lnTo>
                <a:lnTo>
                  <a:pt x="55650" y="2800"/>
                </a:lnTo>
                <a:lnTo>
                  <a:pt x="55720" y="2840"/>
                </a:lnTo>
                <a:lnTo>
                  <a:pt x="55760" y="2850"/>
                </a:lnTo>
                <a:lnTo>
                  <a:pt x="55810" y="2830"/>
                </a:lnTo>
                <a:lnTo>
                  <a:pt x="56170" y="2880"/>
                </a:lnTo>
                <a:lnTo>
                  <a:pt x="56460" y="3040"/>
                </a:lnTo>
                <a:lnTo>
                  <a:pt x="56520" y="3100"/>
                </a:lnTo>
                <a:lnTo>
                  <a:pt x="56700" y="3360"/>
                </a:lnTo>
                <a:lnTo>
                  <a:pt x="56770" y="3400"/>
                </a:lnTo>
                <a:lnTo>
                  <a:pt x="56800" y="3400"/>
                </a:lnTo>
                <a:lnTo>
                  <a:pt x="56810" y="3410"/>
                </a:lnTo>
                <a:lnTo>
                  <a:pt x="56880" y="3430"/>
                </a:lnTo>
                <a:lnTo>
                  <a:pt x="56900" y="3430"/>
                </a:lnTo>
                <a:lnTo>
                  <a:pt x="56910" y="3430"/>
                </a:lnTo>
                <a:lnTo>
                  <a:pt x="56980" y="3440"/>
                </a:lnTo>
                <a:lnTo>
                  <a:pt x="57010" y="3450"/>
                </a:lnTo>
                <a:lnTo>
                  <a:pt x="57080" y="3520"/>
                </a:lnTo>
                <a:lnTo>
                  <a:pt x="57120" y="3560"/>
                </a:lnTo>
                <a:lnTo>
                  <a:pt x="57160" y="3600"/>
                </a:lnTo>
                <a:lnTo>
                  <a:pt x="57200" y="3640"/>
                </a:lnTo>
                <a:lnTo>
                  <a:pt x="57230" y="3660"/>
                </a:lnTo>
                <a:lnTo>
                  <a:pt x="57280" y="3660"/>
                </a:lnTo>
                <a:lnTo>
                  <a:pt x="57340" y="3670"/>
                </a:lnTo>
                <a:lnTo>
                  <a:pt x="57360" y="3660"/>
                </a:lnTo>
                <a:lnTo>
                  <a:pt x="57370" y="3670"/>
                </a:lnTo>
                <a:lnTo>
                  <a:pt x="57380" y="3660"/>
                </a:lnTo>
                <a:lnTo>
                  <a:pt x="57390" y="3660"/>
                </a:lnTo>
                <a:lnTo>
                  <a:pt x="57410" y="3650"/>
                </a:lnTo>
                <a:lnTo>
                  <a:pt x="57420" y="3640"/>
                </a:lnTo>
                <a:lnTo>
                  <a:pt x="57430" y="3630"/>
                </a:lnTo>
                <a:lnTo>
                  <a:pt x="57490" y="3560"/>
                </a:lnTo>
                <a:lnTo>
                  <a:pt x="57540" y="3510"/>
                </a:lnTo>
                <a:lnTo>
                  <a:pt x="57560" y="3500"/>
                </a:lnTo>
                <a:lnTo>
                  <a:pt x="57580" y="3480"/>
                </a:lnTo>
                <a:lnTo>
                  <a:pt x="57600" y="3480"/>
                </a:lnTo>
                <a:lnTo>
                  <a:pt x="57620" y="3470"/>
                </a:lnTo>
                <a:lnTo>
                  <a:pt x="57720" y="3440"/>
                </a:lnTo>
                <a:lnTo>
                  <a:pt x="57770" y="3420"/>
                </a:lnTo>
                <a:lnTo>
                  <a:pt x="57780" y="3410"/>
                </a:lnTo>
                <a:lnTo>
                  <a:pt x="57800" y="3380"/>
                </a:lnTo>
                <a:lnTo>
                  <a:pt x="57810" y="3370"/>
                </a:lnTo>
                <a:lnTo>
                  <a:pt x="57820" y="3370"/>
                </a:lnTo>
                <a:lnTo>
                  <a:pt x="57820" y="3340"/>
                </a:lnTo>
                <a:lnTo>
                  <a:pt x="57860" y="3210"/>
                </a:lnTo>
                <a:lnTo>
                  <a:pt x="57890" y="3150"/>
                </a:lnTo>
                <a:lnTo>
                  <a:pt x="57920" y="3110"/>
                </a:lnTo>
                <a:lnTo>
                  <a:pt x="57920" y="3100"/>
                </a:lnTo>
                <a:lnTo>
                  <a:pt x="57950" y="3090"/>
                </a:lnTo>
                <a:lnTo>
                  <a:pt x="57980" y="3080"/>
                </a:lnTo>
                <a:lnTo>
                  <a:pt x="58100" y="3130"/>
                </a:lnTo>
                <a:lnTo>
                  <a:pt x="58160" y="3160"/>
                </a:lnTo>
                <a:lnTo>
                  <a:pt x="58180" y="3170"/>
                </a:lnTo>
                <a:lnTo>
                  <a:pt x="58190" y="3170"/>
                </a:lnTo>
                <a:lnTo>
                  <a:pt x="58220" y="3180"/>
                </a:lnTo>
                <a:lnTo>
                  <a:pt x="58300" y="3170"/>
                </a:lnTo>
                <a:lnTo>
                  <a:pt x="58340" y="3160"/>
                </a:lnTo>
                <a:lnTo>
                  <a:pt x="58410" y="3080"/>
                </a:lnTo>
                <a:lnTo>
                  <a:pt x="58440" y="3070"/>
                </a:lnTo>
                <a:lnTo>
                  <a:pt x="58460" y="3060"/>
                </a:lnTo>
                <a:lnTo>
                  <a:pt x="58480" y="3050"/>
                </a:lnTo>
                <a:lnTo>
                  <a:pt x="58520" y="3040"/>
                </a:lnTo>
                <a:lnTo>
                  <a:pt x="58580" y="3030"/>
                </a:lnTo>
                <a:lnTo>
                  <a:pt x="58660" y="3010"/>
                </a:lnTo>
                <a:lnTo>
                  <a:pt x="58680" y="3010"/>
                </a:lnTo>
                <a:lnTo>
                  <a:pt x="58730" y="3030"/>
                </a:lnTo>
                <a:lnTo>
                  <a:pt x="58690" y="3080"/>
                </a:lnTo>
                <a:lnTo>
                  <a:pt x="58660" y="3150"/>
                </a:lnTo>
                <a:lnTo>
                  <a:pt x="58640" y="3210"/>
                </a:lnTo>
                <a:lnTo>
                  <a:pt x="58670" y="3270"/>
                </a:lnTo>
                <a:lnTo>
                  <a:pt x="58820" y="3480"/>
                </a:lnTo>
                <a:lnTo>
                  <a:pt x="59040" y="3770"/>
                </a:lnTo>
                <a:lnTo>
                  <a:pt x="59070" y="3880"/>
                </a:lnTo>
                <a:lnTo>
                  <a:pt x="59080" y="3920"/>
                </a:lnTo>
                <a:lnTo>
                  <a:pt x="59070" y="3970"/>
                </a:lnTo>
                <a:lnTo>
                  <a:pt x="59080" y="3980"/>
                </a:lnTo>
                <a:lnTo>
                  <a:pt x="59080" y="3990"/>
                </a:lnTo>
                <a:lnTo>
                  <a:pt x="59070" y="4000"/>
                </a:lnTo>
                <a:lnTo>
                  <a:pt x="59070" y="4110"/>
                </a:lnTo>
                <a:lnTo>
                  <a:pt x="59060" y="4160"/>
                </a:lnTo>
                <a:lnTo>
                  <a:pt x="59040" y="4210"/>
                </a:lnTo>
                <a:lnTo>
                  <a:pt x="59030" y="4280"/>
                </a:lnTo>
                <a:lnTo>
                  <a:pt x="59070" y="4390"/>
                </a:lnTo>
                <a:lnTo>
                  <a:pt x="59050" y="4430"/>
                </a:lnTo>
                <a:lnTo>
                  <a:pt x="59030" y="4480"/>
                </a:lnTo>
                <a:lnTo>
                  <a:pt x="59010" y="4540"/>
                </a:lnTo>
                <a:lnTo>
                  <a:pt x="59010" y="4610"/>
                </a:lnTo>
                <a:lnTo>
                  <a:pt x="59020" y="4670"/>
                </a:lnTo>
                <a:lnTo>
                  <a:pt x="59100" y="4770"/>
                </a:lnTo>
                <a:lnTo>
                  <a:pt x="59120" y="4820"/>
                </a:lnTo>
                <a:lnTo>
                  <a:pt x="59110" y="4930"/>
                </a:lnTo>
                <a:lnTo>
                  <a:pt x="59140" y="5050"/>
                </a:lnTo>
                <a:lnTo>
                  <a:pt x="59230" y="5150"/>
                </a:lnTo>
                <a:lnTo>
                  <a:pt x="59340" y="5210"/>
                </a:lnTo>
                <a:lnTo>
                  <a:pt x="59370" y="5250"/>
                </a:lnTo>
                <a:lnTo>
                  <a:pt x="59430" y="5310"/>
                </a:lnTo>
                <a:lnTo>
                  <a:pt x="59440" y="5310"/>
                </a:lnTo>
                <a:lnTo>
                  <a:pt x="59450" y="5320"/>
                </a:lnTo>
                <a:lnTo>
                  <a:pt x="59480" y="5330"/>
                </a:lnTo>
                <a:lnTo>
                  <a:pt x="59530" y="5340"/>
                </a:lnTo>
                <a:lnTo>
                  <a:pt x="59550" y="5340"/>
                </a:lnTo>
                <a:lnTo>
                  <a:pt x="59590" y="5340"/>
                </a:lnTo>
                <a:lnTo>
                  <a:pt x="59650" y="5370"/>
                </a:lnTo>
                <a:lnTo>
                  <a:pt x="59670" y="5380"/>
                </a:lnTo>
                <a:lnTo>
                  <a:pt x="59690" y="5410"/>
                </a:lnTo>
                <a:lnTo>
                  <a:pt x="59720" y="5490"/>
                </a:lnTo>
                <a:lnTo>
                  <a:pt x="59720" y="5570"/>
                </a:lnTo>
                <a:lnTo>
                  <a:pt x="59690" y="5630"/>
                </a:lnTo>
                <a:lnTo>
                  <a:pt x="59640" y="5660"/>
                </a:lnTo>
                <a:lnTo>
                  <a:pt x="59520" y="5690"/>
                </a:lnTo>
                <a:lnTo>
                  <a:pt x="59450" y="5760"/>
                </a:lnTo>
                <a:lnTo>
                  <a:pt x="59440" y="5870"/>
                </a:lnTo>
                <a:lnTo>
                  <a:pt x="59460" y="6140"/>
                </a:lnTo>
                <a:lnTo>
                  <a:pt x="59450" y="6160"/>
                </a:lnTo>
                <a:lnTo>
                  <a:pt x="59450" y="6180"/>
                </a:lnTo>
                <a:lnTo>
                  <a:pt x="59450" y="6200"/>
                </a:lnTo>
                <a:lnTo>
                  <a:pt x="59500" y="6250"/>
                </a:lnTo>
                <a:lnTo>
                  <a:pt x="59510" y="6300"/>
                </a:lnTo>
                <a:lnTo>
                  <a:pt x="59500" y="6430"/>
                </a:lnTo>
                <a:lnTo>
                  <a:pt x="59500" y="6450"/>
                </a:lnTo>
                <a:lnTo>
                  <a:pt x="59520" y="6460"/>
                </a:lnTo>
                <a:lnTo>
                  <a:pt x="59560" y="6480"/>
                </a:lnTo>
                <a:lnTo>
                  <a:pt x="59570" y="6490"/>
                </a:lnTo>
                <a:lnTo>
                  <a:pt x="59570" y="6520"/>
                </a:lnTo>
                <a:lnTo>
                  <a:pt x="59560" y="6590"/>
                </a:lnTo>
                <a:lnTo>
                  <a:pt x="59560" y="6640"/>
                </a:lnTo>
                <a:lnTo>
                  <a:pt x="59550" y="6800"/>
                </a:lnTo>
                <a:lnTo>
                  <a:pt x="59520" y="6800"/>
                </a:lnTo>
                <a:lnTo>
                  <a:pt x="59450" y="6790"/>
                </a:lnTo>
                <a:lnTo>
                  <a:pt x="59400" y="6780"/>
                </a:lnTo>
                <a:lnTo>
                  <a:pt x="59330" y="6760"/>
                </a:lnTo>
                <a:lnTo>
                  <a:pt x="59310" y="6750"/>
                </a:lnTo>
                <a:lnTo>
                  <a:pt x="59290" y="6750"/>
                </a:lnTo>
                <a:lnTo>
                  <a:pt x="59190" y="6690"/>
                </a:lnTo>
                <a:lnTo>
                  <a:pt x="59170" y="6690"/>
                </a:lnTo>
                <a:lnTo>
                  <a:pt x="59160" y="6720"/>
                </a:lnTo>
                <a:lnTo>
                  <a:pt x="59160" y="6750"/>
                </a:lnTo>
                <a:lnTo>
                  <a:pt x="59130" y="6750"/>
                </a:lnTo>
                <a:lnTo>
                  <a:pt x="59080" y="6780"/>
                </a:lnTo>
                <a:lnTo>
                  <a:pt x="59060" y="6860"/>
                </a:lnTo>
                <a:lnTo>
                  <a:pt x="59070" y="6990"/>
                </a:lnTo>
                <a:lnTo>
                  <a:pt x="59210" y="7000"/>
                </a:lnTo>
                <a:lnTo>
                  <a:pt x="59240" y="7020"/>
                </a:lnTo>
                <a:lnTo>
                  <a:pt x="59250" y="7080"/>
                </a:lnTo>
                <a:lnTo>
                  <a:pt x="59250" y="7170"/>
                </a:lnTo>
                <a:lnTo>
                  <a:pt x="59240" y="7250"/>
                </a:lnTo>
                <a:lnTo>
                  <a:pt x="59220" y="7310"/>
                </a:lnTo>
                <a:lnTo>
                  <a:pt x="59310" y="7350"/>
                </a:lnTo>
                <a:lnTo>
                  <a:pt x="59340" y="7390"/>
                </a:lnTo>
                <a:lnTo>
                  <a:pt x="59380" y="7450"/>
                </a:lnTo>
                <a:lnTo>
                  <a:pt x="59450" y="7580"/>
                </a:lnTo>
                <a:lnTo>
                  <a:pt x="59480" y="7630"/>
                </a:lnTo>
                <a:lnTo>
                  <a:pt x="59530" y="7630"/>
                </a:lnTo>
                <a:lnTo>
                  <a:pt x="59570" y="7600"/>
                </a:lnTo>
                <a:lnTo>
                  <a:pt x="59590" y="7590"/>
                </a:lnTo>
                <a:lnTo>
                  <a:pt x="59760" y="7450"/>
                </a:lnTo>
                <a:lnTo>
                  <a:pt x="59810" y="7340"/>
                </a:lnTo>
                <a:lnTo>
                  <a:pt x="59830" y="7330"/>
                </a:lnTo>
                <a:lnTo>
                  <a:pt x="59840" y="7330"/>
                </a:lnTo>
                <a:lnTo>
                  <a:pt x="59910" y="7320"/>
                </a:lnTo>
                <a:lnTo>
                  <a:pt x="60020" y="7350"/>
                </a:lnTo>
                <a:lnTo>
                  <a:pt x="60140" y="7390"/>
                </a:lnTo>
                <a:lnTo>
                  <a:pt x="60160" y="7400"/>
                </a:lnTo>
                <a:lnTo>
                  <a:pt x="60170" y="7410"/>
                </a:lnTo>
                <a:lnTo>
                  <a:pt x="60190" y="7600"/>
                </a:lnTo>
                <a:lnTo>
                  <a:pt x="60240" y="7590"/>
                </a:lnTo>
                <a:lnTo>
                  <a:pt x="60250" y="7580"/>
                </a:lnTo>
                <a:lnTo>
                  <a:pt x="60260" y="7590"/>
                </a:lnTo>
                <a:lnTo>
                  <a:pt x="60270" y="7600"/>
                </a:lnTo>
                <a:lnTo>
                  <a:pt x="60290" y="7600"/>
                </a:lnTo>
                <a:lnTo>
                  <a:pt x="60360" y="7580"/>
                </a:lnTo>
                <a:lnTo>
                  <a:pt x="60410" y="7580"/>
                </a:lnTo>
                <a:lnTo>
                  <a:pt x="60430" y="7570"/>
                </a:lnTo>
                <a:lnTo>
                  <a:pt x="60460" y="7580"/>
                </a:lnTo>
                <a:lnTo>
                  <a:pt x="60470" y="7580"/>
                </a:lnTo>
                <a:lnTo>
                  <a:pt x="60500" y="7600"/>
                </a:lnTo>
                <a:lnTo>
                  <a:pt x="60530" y="7610"/>
                </a:lnTo>
                <a:lnTo>
                  <a:pt x="60560" y="7620"/>
                </a:lnTo>
                <a:lnTo>
                  <a:pt x="60570" y="7630"/>
                </a:lnTo>
                <a:lnTo>
                  <a:pt x="60590" y="7630"/>
                </a:lnTo>
                <a:lnTo>
                  <a:pt x="60590" y="7620"/>
                </a:lnTo>
                <a:lnTo>
                  <a:pt x="60620" y="7600"/>
                </a:lnTo>
                <a:lnTo>
                  <a:pt x="60640" y="7590"/>
                </a:lnTo>
                <a:lnTo>
                  <a:pt x="60720" y="7570"/>
                </a:lnTo>
                <a:lnTo>
                  <a:pt x="60730" y="7560"/>
                </a:lnTo>
                <a:lnTo>
                  <a:pt x="60750" y="7540"/>
                </a:lnTo>
                <a:lnTo>
                  <a:pt x="60770" y="7520"/>
                </a:lnTo>
                <a:lnTo>
                  <a:pt x="60790" y="7490"/>
                </a:lnTo>
                <a:lnTo>
                  <a:pt x="60790" y="7470"/>
                </a:lnTo>
                <a:lnTo>
                  <a:pt x="60790" y="7420"/>
                </a:lnTo>
                <a:lnTo>
                  <a:pt x="60750" y="7330"/>
                </a:lnTo>
                <a:lnTo>
                  <a:pt x="60750" y="7320"/>
                </a:lnTo>
                <a:lnTo>
                  <a:pt x="60740" y="7290"/>
                </a:lnTo>
                <a:lnTo>
                  <a:pt x="60740" y="7270"/>
                </a:lnTo>
                <a:lnTo>
                  <a:pt x="60750" y="7230"/>
                </a:lnTo>
                <a:lnTo>
                  <a:pt x="60770" y="7190"/>
                </a:lnTo>
                <a:lnTo>
                  <a:pt x="60780" y="7150"/>
                </a:lnTo>
                <a:lnTo>
                  <a:pt x="60830" y="7080"/>
                </a:lnTo>
                <a:lnTo>
                  <a:pt x="61020" y="7090"/>
                </a:lnTo>
                <a:lnTo>
                  <a:pt x="61030" y="7100"/>
                </a:lnTo>
                <a:lnTo>
                  <a:pt x="61090" y="7100"/>
                </a:lnTo>
                <a:lnTo>
                  <a:pt x="61120" y="7110"/>
                </a:lnTo>
                <a:lnTo>
                  <a:pt x="61340" y="7150"/>
                </a:lnTo>
                <a:lnTo>
                  <a:pt x="61360" y="7160"/>
                </a:lnTo>
                <a:lnTo>
                  <a:pt x="61390" y="7200"/>
                </a:lnTo>
                <a:lnTo>
                  <a:pt x="61520" y="7450"/>
                </a:lnTo>
                <a:lnTo>
                  <a:pt x="61570" y="7520"/>
                </a:lnTo>
                <a:lnTo>
                  <a:pt x="61640" y="7540"/>
                </a:lnTo>
                <a:lnTo>
                  <a:pt x="61700" y="7530"/>
                </a:lnTo>
                <a:lnTo>
                  <a:pt x="61720" y="7520"/>
                </a:lnTo>
                <a:lnTo>
                  <a:pt x="61740" y="7500"/>
                </a:lnTo>
                <a:lnTo>
                  <a:pt x="61750" y="7500"/>
                </a:lnTo>
                <a:lnTo>
                  <a:pt x="61760" y="7480"/>
                </a:lnTo>
                <a:lnTo>
                  <a:pt x="61770" y="7450"/>
                </a:lnTo>
                <a:lnTo>
                  <a:pt x="61780" y="7440"/>
                </a:lnTo>
                <a:lnTo>
                  <a:pt x="61780" y="7420"/>
                </a:lnTo>
                <a:lnTo>
                  <a:pt x="61780" y="7330"/>
                </a:lnTo>
                <a:lnTo>
                  <a:pt x="61790" y="7310"/>
                </a:lnTo>
                <a:lnTo>
                  <a:pt x="61760" y="7280"/>
                </a:lnTo>
                <a:lnTo>
                  <a:pt x="61740" y="7260"/>
                </a:lnTo>
                <a:lnTo>
                  <a:pt x="61710" y="7230"/>
                </a:lnTo>
                <a:lnTo>
                  <a:pt x="61670" y="7210"/>
                </a:lnTo>
                <a:lnTo>
                  <a:pt x="61640" y="7190"/>
                </a:lnTo>
                <a:lnTo>
                  <a:pt x="61560" y="7160"/>
                </a:lnTo>
                <a:lnTo>
                  <a:pt x="61550" y="7150"/>
                </a:lnTo>
                <a:lnTo>
                  <a:pt x="61540" y="7140"/>
                </a:lnTo>
                <a:lnTo>
                  <a:pt x="61540" y="7120"/>
                </a:lnTo>
                <a:lnTo>
                  <a:pt x="61540" y="7100"/>
                </a:lnTo>
                <a:lnTo>
                  <a:pt x="61550" y="7090"/>
                </a:lnTo>
                <a:lnTo>
                  <a:pt x="61550" y="7070"/>
                </a:lnTo>
                <a:lnTo>
                  <a:pt x="61570" y="7030"/>
                </a:lnTo>
                <a:lnTo>
                  <a:pt x="61640" y="6920"/>
                </a:lnTo>
                <a:lnTo>
                  <a:pt x="61600" y="6860"/>
                </a:lnTo>
                <a:lnTo>
                  <a:pt x="61580" y="6830"/>
                </a:lnTo>
                <a:lnTo>
                  <a:pt x="61560" y="6800"/>
                </a:lnTo>
                <a:lnTo>
                  <a:pt x="61510" y="6750"/>
                </a:lnTo>
                <a:lnTo>
                  <a:pt x="61460" y="6720"/>
                </a:lnTo>
                <a:lnTo>
                  <a:pt x="61460" y="6710"/>
                </a:lnTo>
                <a:lnTo>
                  <a:pt x="61440" y="6660"/>
                </a:lnTo>
                <a:lnTo>
                  <a:pt x="61450" y="6640"/>
                </a:lnTo>
                <a:lnTo>
                  <a:pt x="61470" y="6630"/>
                </a:lnTo>
                <a:lnTo>
                  <a:pt x="61500" y="6630"/>
                </a:lnTo>
                <a:lnTo>
                  <a:pt x="61550" y="6630"/>
                </a:lnTo>
                <a:lnTo>
                  <a:pt x="61660" y="6630"/>
                </a:lnTo>
                <a:lnTo>
                  <a:pt x="61720" y="6640"/>
                </a:lnTo>
                <a:lnTo>
                  <a:pt x="61740" y="6650"/>
                </a:lnTo>
                <a:lnTo>
                  <a:pt x="61750" y="6650"/>
                </a:lnTo>
                <a:lnTo>
                  <a:pt x="61790" y="6680"/>
                </a:lnTo>
                <a:lnTo>
                  <a:pt x="61850" y="6750"/>
                </a:lnTo>
                <a:lnTo>
                  <a:pt x="61920" y="6860"/>
                </a:lnTo>
                <a:lnTo>
                  <a:pt x="61950" y="6980"/>
                </a:lnTo>
                <a:lnTo>
                  <a:pt x="61970" y="7010"/>
                </a:lnTo>
                <a:lnTo>
                  <a:pt x="61970" y="7020"/>
                </a:lnTo>
                <a:lnTo>
                  <a:pt x="61970" y="7040"/>
                </a:lnTo>
                <a:lnTo>
                  <a:pt x="61980" y="7050"/>
                </a:lnTo>
                <a:lnTo>
                  <a:pt x="62000" y="7060"/>
                </a:lnTo>
                <a:lnTo>
                  <a:pt x="62040" y="7080"/>
                </a:lnTo>
                <a:lnTo>
                  <a:pt x="62050" y="7090"/>
                </a:lnTo>
                <a:lnTo>
                  <a:pt x="62070" y="7100"/>
                </a:lnTo>
                <a:lnTo>
                  <a:pt x="62070" y="7110"/>
                </a:lnTo>
                <a:lnTo>
                  <a:pt x="62050" y="7160"/>
                </a:lnTo>
                <a:lnTo>
                  <a:pt x="62030" y="7240"/>
                </a:lnTo>
                <a:lnTo>
                  <a:pt x="62020" y="7270"/>
                </a:lnTo>
                <a:lnTo>
                  <a:pt x="62040" y="7290"/>
                </a:lnTo>
                <a:lnTo>
                  <a:pt x="62020" y="7340"/>
                </a:lnTo>
                <a:lnTo>
                  <a:pt x="62220" y="7420"/>
                </a:lnTo>
                <a:lnTo>
                  <a:pt x="62230" y="7420"/>
                </a:lnTo>
                <a:lnTo>
                  <a:pt x="62310" y="7450"/>
                </a:lnTo>
                <a:lnTo>
                  <a:pt x="62430" y="7500"/>
                </a:lnTo>
                <a:lnTo>
                  <a:pt x="62430" y="7510"/>
                </a:lnTo>
                <a:lnTo>
                  <a:pt x="62430" y="7530"/>
                </a:lnTo>
                <a:lnTo>
                  <a:pt x="62410" y="7550"/>
                </a:lnTo>
                <a:lnTo>
                  <a:pt x="62400" y="7580"/>
                </a:lnTo>
                <a:lnTo>
                  <a:pt x="62360" y="7560"/>
                </a:lnTo>
                <a:lnTo>
                  <a:pt x="62330" y="7560"/>
                </a:lnTo>
                <a:lnTo>
                  <a:pt x="62320" y="7560"/>
                </a:lnTo>
                <a:lnTo>
                  <a:pt x="62310" y="7570"/>
                </a:lnTo>
                <a:lnTo>
                  <a:pt x="62300" y="7580"/>
                </a:lnTo>
                <a:lnTo>
                  <a:pt x="62290" y="7600"/>
                </a:lnTo>
                <a:lnTo>
                  <a:pt x="62280" y="7610"/>
                </a:lnTo>
                <a:lnTo>
                  <a:pt x="62170" y="7620"/>
                </a:lnTo>
                <a:lnTo>
                  <a:pt x="62170" y="7650"/>
                </a:lnTo>
                <a:lnTo>
                  <a:pt x="62150" y="7660"/>
                </a:lnTo>
                <a:lnTo>
                  <a:pt x="62150" y="7710"/>
                </a:lnTo>
                <a:lnTo>
                  <a:pt x="62150" y="7760"/>
                </a:lnTo>
                <a:lnTo>
                  <a:pt x="62160" y="7790"/>
                </a:lnTo>
                <a:lnTo>
                  <a:pt x="62200" y="7850"/>
                </a:lnTo>
                <a:lnTo>
                  <a:pt x="62260" y="7900"/>
                </a:lnTo>
                <a:lnTo>
                  <a:pt x="62270" y="7930"/>
                </a:lnTo>
                <a:lnTo>
                  <a:pt x="62250" y="8030"/>
                </a:lnTo>
                <a:lnTo>
                  <a:pt x="62230" y="8100"/>
                </a:lnTo>
                <a:lnTo>
                  <a:pt x="62190" y="8190"/>
                </a:lnTo>
                <a:lnTo>
                  <a:pt x="62200" y="8200"/>
                </a:lnTo>
                <a:lnTo>
                  <a:pt x="62180" y="8260"/>
                </a:lnTo>
                <a:lnTo>
                  <a:pt x="62180" y="8320"/>
                </a:lnTo>
                <a:lnTo>
                  <a:pt x="62230" y="8360"/>
                </a:lnTo>
                <a:lnTo>
                  <a:pt x="62300" y="8380"/>
                </a:lnTo>
                <a:lnTo>
                  <a:pt x="62370" y="8370"/>
                </a:lnTo>
                <a:lnTo>
                  <a:pt x="62400" y="8350"/>
                </a:lnTo>
                <a:lnTo>
                  <a:pt x="62410" y="8340"/>
                </a:lnTo>
                <a:lnTo>
                  <a:pt x="62490" y="8250"/>
                </a:lnTo>
                <a:lnTo>
                  <a:pt x="62510" y="8230"/>
                </a:lnTo>
                <a:lnTo>
                  <a:pt x="62560" y="8130"/>
                </a:lnTo>
                <a:lnTo>
                  <a:pt x="62590" y="8100"/>
                </a:lnTo>
                <a:lnTo>
                  <a:pt x="62630" y="8100"/>
                </a:lnTo>
                <a:lnTo>
                  <a:pt x="62850" y="8200"/>
                </a:lnTo>
                <a:lnTo>
                  <a:pt x="62890" y="8190"/>
                </a:lnTo>
                <a:lnTo>
                  <a:pt x="62900" y="8190"/>
                </a:lnTo>
                <a:lnTo>
                  <a:pt x="62960" y="8210"/>
                </a:lnTo>
                <a:lnTo>
                  <a:pt x="62960" y="8190"/>
                </a:lnTo>
                <a:lnTo>
                  <a:pt x="62960" y="8180"/>
                </a:lnTo>
                <a:lnTo>
                  <a:pt x="62950" y="8100"/>
                </a:lnTo>
                <a:lnTo>
                  <a:pt x="62940" y="8040"/>
                </a:lnTo>
                <a:lnTo>
                  <a:pt x="62910" y="8010"/>
                </a:lnTo>
                <a:lnTo>
                  <a:pt x="62890" y="7970"/>
                </a:lnTo>
                <a:lnTo>
                  <a:pt x="62880" y="7930"/>
                </a:lnTo>
                <a:lnTo>
                  <a:pt x="62870" y="7920"/>
                </a:lnTo>
                <a:lnTo>
                  <a:pt x="62830" y="7840"/>
                </a:lnTo>
                <a:lnTo>
                  <a:pt x="62810" y="7830"/>
                </a:lnTo>
                <a:lnTo>
                  <a:pt x="62770" y="7820"/>
                </a:lnTo>
                <a:lnTo>
                  <a:pt x="62760" y="7810"/>
                </a:lnTo>
                <a:lnTo>
                  <a:pt x="62680" y="7810"/>
                </a:lnTo>
                <a:lnTo>
                  <a:pt x="62530" y="7840"/>
                </a:lnTo>
                <a:lnTo>
                  <a:pt x="62510" y="7840"/>
                </a:lnTo>
                <a:lnTo>
                  <a:pt x="62510" y="7830"/>
                </a:lnTo>
                <a:lnTo>
                  <a:pt x="62530" y="7730"/>
                </a:lnTo>
                <a:lnTo>
                  <a:pt x="62540" y="7680"/>
                </a:lnTo>
                <a:lnTo>
                  <a:pt x="62550" y="7650"/>
                </a:lnTo>
                <a:lnTo>
                  <a:pt x="62570" y="7600"/>
                </a:lnTo>
                <a:lnTo>
                  <a:pt x="62610" y="7580"/>
                </a:lnTo>
                <a:lnTo>
                  <a:pt x="62620" y="7580"/>
                </a:lnTo>
                <a:lnTo>
                  <a:pt x="62660" y="7550"/>
                </a:lnTo>
                <a:lnTo>
                  <a:pt x="62680" y="7520"/>
                </a:lnTo>
                <a:lnTo>
                  <a:pt x="62690" y="7520"/>
                </a:lnTo>
                <a:lnTo>
                  <a:pt x="62720" y="7510"/>
                </a:lnTo>
                <a:lnTo>
                  <a:pt x="62910" y="7520"/>
                </a:lnTo>
                <a:lnTo>
                  <a:pt x="63040" y="7540"/>
                </a:lnTo>
                <a:lnTo>
                  <a:pt x="63120" y="7550"/>
                </a:lnTo>
                <a:lnTo>
                  <a:pt x="63170" y="7560"/>
                </a:lnTo>
                <a:lnTo>
                  <a:pt x="63190" y="7570"/>
                </a:lnTo>
                <a:lnTo>
                  <a:pt x="63210" y="7600"/>
                </a:lnTo>
                <a:lnTo>
                  <a:pt x="63230" y="7610"/>
                </a:lnTo>
                <a:lnTo>
                  <a:pt x="63430" y="7630"/>
                </a:lnTo>
                <a:lnTo>
                  <a:pt x="63460" y="7630"/>
                </a:lnTo>
                <a:lnTo>
                  <a:pt x="63500" y="7630"/>
                </a:lnTo>
                <a:lnTo>
                  <a:pt x="63510" y="7640"/>
                </a:lnTo>
                <a:lnTo>
                  <a:pt x="63520" y="7690"/>
                </a:lnTo>
                <a:lnTo>
                  <a:pt x="63530" y="7830"/>
                </a:lnTo>
                <a:lnTo>
                  <a:pt x="63630" y="7890"/>
                </a:lnTo>
                <a:lnTo>
                  <a:pt x="63660" y="7940"/>
                </a:lnTo>
                <a:lnTo>
                  <a:pt x="63680" y="8040"/>
                </a:lnTo>
                <a:lnTo>
                  <a:pt x="63720" y="8090"/>
                </a:lnTo>
                <a:lnTo>
                  <a:pt x="64000" y="8160"/>
                </a:lnTo>
                <a:lnTo>
                  <a:pt x="64380" y="8250"/>
                </a:lnTo>
                <a:lnTo>
                  <a:pt x="64410" y="8240"/>
                </a:lnTo>
                <a:lnTo>
                  <a:pt x="64420" y="8210"/>
                </a:lnTo>
                <a:lnTo>
                  <a:pt x="64430" y="8190"/>
                </a:lnTo>
                <a:lnTo>
                  <a:pt x="64470" y="8180"/>
                </a:lnTo>
                <a:lnTo>
                  <a:pt x="64490" y="8160"/>
                </a:lnTo>
                <a:lnTo>
                  <a:pt x="64490" y="8150"/>
                </a:lnTo>
                <a:lnTo>
                  <a:pt x="64490" y="8140"/>
                </a:lnTo>
                <a:lnTo>
                  <a:pt x="64480" y="8120"/>
                </a:lnTo>
                <a:lnTo>
                  <a:pt x="64520" y="8120"/>
                </a:lnTo>
                <a:lnTo>
                  <a:pt x="64550" y="8130"/>
                </a:lnTo>
                <a:lnTo>
                  <a:pt x="64570" y="8150"/>
                </a:lnTo>
                <a:lnTo>
                  <a:pt x="64620" y="8220"/>
                </a:lnTo>
                <a:lnTo>
                  <a:pt x="64650" y="8220"/>
                </a:lnTo>
                <a:lnTo>
                  <a:pt x="64710" y="8210"/>
                </a:lnTo>
                <a:lnTo>
                  <a:pt x="64720" y="8200"/>
                </a:lnTo>
                <a:lnTo>
                  <a:pt x="64750" y="8210"/>
                </a:lnTo>
                <a:lnTo>
                  <a:pt x="64770" y="8200"/>
                </a:lnTo>
                <a:lnTo>
                  <a:pt x="64780" y="8170"/>
                </a:lnTo>
                <a:lnTo>
                  <a:pt x="64770" y="8150"/>
                </a:lnTo>
                <a:lnTo>
                  <a:pt x="64770" y="8130"/>
                </a:lnTo>
                <a:lnTo>
                  <a:pt x="64740" y="8070"/>
                </a:lnTo>
                <a:lnTo>
                  <a:pt x="64740" y="8040"/>
                </a:lnTo>
                <a:lnTo>
                  <a:pt x="64750" y="7980"/>
                </a:lnTo>
                <a:lnTo>
                  <a:pt x="64800" y="7970"/>
                </a:lnTo>
                <a:lnTo>
                  <a:pt x="64820" y="7960"/>
                </a:lnTo>
                <a:lnTo>
                  <a:pt x="64890" y="7940"/>
                </a:lnTo>
                <a:lnTo>
                  <a:pt x="64920" y="7920"/>
                </a:lnTo>
                <a:lnTo>
                  <a:pt x="64980" y="7860"/>
                </a:lnTo>
                <a:lnTo>
                  <a:pt x="64990" y="7860"/>
                </a:lnTo>
                <a:lnTo>
                  <a:pt x="65000" y="7830"/>
                </a:lnTo>
                <a:lnTo>
                  <a:pt x="65010" y="7820"/>
                </a:lnTo>
                <a:lnTo>
                  <a:pt x="65010" y="7800"/>
                </a:lnTo>
                <a:lnTo>
                  <a:pt x="64980" y="7740"/>
                </a:lnTo>
                <a:lnTo>
                  <a:pt x="64990" y="7730"/>
                </a:lnTo>
                <a:lnTo>
                  <a:pt x="65080" y="7740"/>
                </a:lnTo>
                <a:lnTo>
                  <a:pt x="65080" y="7820"/>
                </a:lnTo>
                <a:lnTo>
                  <a:pt x="65110" y="7830"/>
                </a:lnTo>
                <a:lnTo>
                  <a:pt x="65190" y="7810"/>
                </a:lnTo>
                <a:lnTo>
                  <a:pt x="65230" y="7810"/>
                </a:lnTo>
                <a:lnTo>
                  <a:pt x="65130" y="8390"/>
                </a:lnTo>
                <a:lnTo>
                  <a:pt x="65100" y="8490"/>
                </a:lnTo>
                <a:lnTo>
                  <a:pt x="65070" y="8530"/>
                </a:lnTo>
                <a:lnTo>
                  <a:pt x="64990" y="8520"/>
                </a:lnTo>
                <a:lnTo>
                  <a:pt x="64980" y="8520"/>
                </a:lnTo>
                <a:lnTo>
                  <a:pt x="64880" y="8500"/>
                </a:lnTo>
                <a:lnTo>
                  <a:pt x="64870" y="8490"/>
                </a:lnTo>
                <a:lnTo>
                  <a:pt x="64860" y="8490"/>
                </a:lnTo>
                <a:lnTo>
                  <a:pt x="64760" y="8480"/>
                </a:lnTo>
                <a:lnTo>
                  <a:pt x="64640" y="8460"/>
                </a:lnTo>
                <a:lnTo>
                  <a:pt x="64620" y="8460"/>
                </a:lnTo>
                <a:lnTo>
                  <a:pt x="64590" y="8490"/>
                </a:lnTo>
                <a:lnTo>
                  <a:pt x="64590" y="8500"/>
                </a:lnTo>
                <a:lnTo>
                  <a:pt x="64540" y="8520"/>
                </a:lnTo>
                <a:lnTo>
                  <a:pt x="64500" y="8580"/>
                </a:lnTo>
                <a:lnTo>
                  <a:pt x="64450" y="8670"/>
                </a:lnTo>
                <a:lnTo>
                  <a:pt x="64550" y="8740"/>
                </a:lnTo>
                <a:lnTo>
                  <a:pt x="64500" y="8760"/>
                </a:lnTo>
                <a:lnTo>
                  <a:pt x="64360" y="8820"/>
                </a:lnTo>
                <a:lnTo>
                  <a:pt x="64350" y="8820"/>
                </a:lnTo>
                <a:lnTo>
                  <a:pt x="64320" y="8870"/>
                </a:lnTo>
                <a:lnTo>
                  <a:pt x="64260" y="9200"/>
                </a:lnTo>
                <a:lnTo>
                  <a:pt x="64230" y="9210"/>
                </a:lnTo>
                <a:lnTo>
                  <a:pt x="64170" y="9220"/>
                </a:lnTo>
                <a:lnTo>
                  <a:pt x="64160" y="9230"/>
                </a:lnTo>
                <a:lnTo>
                  <a:pt x="64120" y="9240"/>
                </a:lnTo>
                <a:lnTo>
                  <a:pt x="64090" y="9290"/>
                </a:lnTo>
                <a:lnTo>
                  <a:pt x="64070" y="9360"/>
                </a:lnTo>
                <a:lnTo>
                  <a:pt x="64080" y="9410"/>
                </a:lnTo>
                <a:lnTo>
                  <a:pt x="64160" y="9500"/>
                </a:lnTo>
                <a:lnTo>
                  <a:pt x="64090" y="9630"/>
                </a:lnTo>
                <a:lnTo>
                  <a:pt x="64450" y="9820"/>
                </a:lnTo>
                <a:lnTo>
                  <a:pt x="64350" y="10050"/>
                </a:lnTo>
                <a:lnTo>
                  <a:pt x="64500" y="10160"/>
                </a:lnTo>
                <a:lnTo>
                  <a:pt x="64520" y="10150"/>
                </a:lnTo>
                <a:lnTo>
                  <a:pt x="64550" y="10120"/>
                </a:lnTo>
                <a:lnTo>
                  <a:pt x="64720" y="10500"/>
                </a:lnTo>
                <a:lnTo>
                  <a:pt x="64900" y="10770"/>
                </a:lnTo>
                <a:lnTo>
                  <a:pt x="64830" y="10860"/>
                </a:lnTo>
                <a:lnTo>
                  <a:pt x="64620" y="10770"/>
                </a:lnTo>
                <a:lnTo>
                  <a:pt x="64560" y="11090"/>
                </a:lnTo>
                <a:lnTo>
                  <a:pt x="64600" y="11420"/>
                </a:lnTo>
                <a:lnTo>
                  <a:pt x="64950" y="11160"/>
                </a:lnTo>
                <a:lnTo>
                  <a:pt x="64950" y="11080"/>
                </a:lnTo>
                <a:lnTo>
                  <a:pt x="65090" y="11040"/>
                </a:lnTo>
                <a:lnTo>
                  <a:pt x="65110" y="11130"/>
                </a:lnTo>
                <a:lnTo>
                  <a:pt x="65240" y="11050"/>
                </a:lnTo>
                <a:lnTo>
                  <a:pt x="65350" y="11210"/>
                </a:lnTo>
                <a:lnTo>
                  <a:pt x="65230" y="11250"/>
                </a:lnTo>
                <a:lnTo>
                  <a:pt x="65240" y="11340"/>
                </a:lnTo>
                <a:lnTo>
                  <a:pt x="65100" y="11410"/>
                </a:lnTo>
                <a:lnTo>
                  <a:pt x="65100" y="11530"/>
                </a:lnTo>
                <a:lnTo>
                  <a:pt x="64970" y="11720"/>
                </a:lnTo>
                <a:lnTo>
                  <a:pt x="64890" y="11910"/>
                </a:lnTo>
                <a:lnTo>
                  <a:pt x="64730" y="12020"/>
                </a:lnTo>
                <a:lnTo>
                  <a:pt x="64790" y="12070"/>
                </a:lnTo>
                <a:lnTo>
                  <a:pt x="65050" y="11900"/>
                </a:lnTo>
                <a:lnTo>
                  <a:pt x="65130" y="12050"/>
                </a:lnTo>
                <a:lnTo>
                  <a:pt x="64960" y="12230"/>
                </a:lnTo>
                <a:lnTo>
                  <a:pt x="65000" y="12520"/>
                </a:lnTo>
                <a:lnTo>
                  <a:pt x="65320" y="12520"/>
                </a:lnTo>
                <a:lnTo>
                  <a:pt x="65470" y="12180"/>
                </a:lnTo>
                <a:lnTo>
                  <a:pt x="65570" y="12210"/>
                </a:lnTo>
                <a:lnTo>
                  <a:pt x="65790" y="12120"/>
                </a:lnTo>
                <a:lnTo>
                  <a:pt x="65910" y="12460"/>
                </a:lnTo>
                <a:lnTo>
                  <a:pt x="65800" y="12510"/>
                </a:lnTo>
                <a:lnTo>
                  <a:pt x="65810" y="12710"/>
                </a:lnTo>
                <a:lnTo>
                  <a:pt x="65670" y="12760"/>
                </a:lnTo>
                <a:lnTo>
                  <a:pt x="65680" y="13110"/>
                </a:lnTo>
                <a:lnTo>
                  <a:pt x="65580" y="13150"/>
                </a:lnTo>
                <a:lnTo>
                  <a:pt x="65490" y="12950"/>
                </a:lnTo>
                <a:lnTo>
                  <a:pt x="65310" y="12930"/>
                </a:lnTo>
                <a:lnTo>
                  <a:pt x="65220" y="12790"/>
                </a:lnTo>
                <a:lnTo>
                  <a:pt x="65170" y="12930"/>
                </a:lnTo>
                <a:lnTo>
                  <a:pt x="65270" y="13210"/>
                </a:lnTo>
                <a:lnTo>
                  <a:pt x="65710" y="13250"/>
                </a:lnTo>
                <a:lnTo>
                  <a:pt x="65700" y="1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