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Mangystau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Mangystau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13180" y="39760"/>
                </a:moveTo>
                <a:lnTo>
                  <a:pt x="13170" y="39760"/>
                </a:lnTo>
                <a:lnTo>
                  <a:pt x="13160" y="39730"/>
                </a:lnTo>
                <a:lnTo>
                  <a:pt x="13150" y="39720"/>
                </a:lnTo>
                <a:lnTo>
                  <a:pt x="13140" y="39700"/>
                </a:lnTo>
                <a:lnTo>
                  <a:pt x="13140" y="39650"/>
                </a:lnTo>
                <a:lnTo>
                  <a:pt x="13140" y="39630"/>
                </a:lnTo>
                <a:lnTo>
                  <a:pt x="13130" y="39620"/>
                </a:lnTo>
                <a:lnTo>
                  <a:pt x="13130" y="39600"/>
                </a:lnTo>
                <a:lnTo>
                  <a:pt x="13130" y="39590"/>
                </a:lnTo>
                <a:lnTo>
                  <a:pt x="13130" y="39580"/>
                </a:lnTo>
                <a:lnTo>
                  <a:pt x="13130" y="39570"/>
                </a:lnTo>
                <a:lnTo>
                  <a:pt x="13130" y="39560"/>
                </a:lnTo>
                <a:lnTo>
                  <a:pt x="13150" y="39540"/>
                </a:lnTo>
                <a:lnTo>
                  <a:pt x="13160" y="39530"/>
                </a:lnTo>
                <a:lnTo>
                  <a:pt x="13160" y="39540"/>
                </a:lnTo>
                <a:lnTo>
                  <a:pt x="13170" y="39540"/>
                </a:lnTo>
                <a:lnTo>
                  <a:pt x="13170" y="39550"/>
                </a:lnTo>
                <a:lnTo>
                  <a:pt x="13170" y="39570"/>
                </a:lnTo>
                <a:lnTo>
                  <a:pt x="13160" y="39590"/>
                </a:lnTo>
                <a:lnTo>
                  <a:pt x="13160" y="39620"/>
                </a:lnTo>
                <a:lnTo>
                  <a:pt x="13170" y="39640"/>
                </a:lnTo>
                <a:lnTo>
                  <a:pt x="13180" y="39680"/>
                </a:lnTo>
                <a:lnTo>
                  <a:pt x="13190" y="39710"/>
                </a:lnTo>
                <a:lnTo>
                  <a:pt x="13180" y="39740"/>
                </a:lnTo>
                <a:lnTo>
                  <a:pt x="13180" y="39750"/>
                </a:lnTo>
                <a:lnTo>
                  <a:pt x="13180" y="39760"/>
                </a:lnTo>
                <a:close/>
                <a:moveTo>
                  <a:pt x="13680" y="39590"/>
                </a:moveTo>
                <a:lnTo>
                  <a:pt x="13690" y="39600"/>
                </a:lnTo>
                <a:lnTo>
                  <a:pt x="13720" y="39580"/>
                </a:lnTo>
                <a:lnTo>
                  <a:pt x="13740" y="39570"/>
                </a:lnTo>
                <a:lnTo>
                  <a:pt x="13760" y="39570"/>
                </a:lnTo>
                <a:lnTo>
                  <a:pt x="13770" y="39580"/>
                </a:lnTo>
                <a:lnTo>
                  <a:pt x="13780" y="39580"/>
                </a:lnTo>
                <a:lnTo>
                  <a:pt x="13760" y="39600"/>
                </a:lnTo>
                <a:lnTo>
                  <a:pt x="13740" y="39600"/>
                </a:lnTo>
                <a:lnTo>
                  <a:pt x="13700" y="39640"/>
                </a:lnTo>
                <a:lnTo>
                  <a:pt x="13680" y="39650"/>
                </a:lnTo>
                <a:lnTo>
                  <a:pt x="13670" y="39660"/>
                </a:lnTo>
                <a:lnTo>
                  <a:pt x="13660" y="39660"/>
                </a:lnTo>
                <a:lnTo>
                  <a:pt x="13630" y="39700"/>
                </a:lnTo>
                <a:lnTo>
                  <a:pt x="13640" y="39730"/>
                </a:lnTo>
                <a:lnTo>
                  <a:pt x="13640" y="39740"/>
                </a:lnTo>
                <a:lnTo>
                  <a:pt x="13640" y="39750"/>
                </a:lnTo>
                <a:lnTo>
                  <a:pt x="13630" y="39750"/>
                </a:lnTo>
                <a:lnTo>
                  <a:pt x="13620" y="39750"/>
                </a:lnTo>
                <a:lnTo>
                  <a:pt x="13610" y="39730"/>
                </a:lnTo>
                <a:lnTo>
                  <a:pt x="13610" y="39720"/>
                </a:lnTo>
                <a:lnTo>
                  <a:pt x="13610" y="39710"/>
                </a:lnTo>
                <a:lnTo>
                  <a:pt x="13600" y="39700"/>
                </a:lnTo>
                <a:lnTo>
                  <a:pt x="13610" y="39680"/>
                </a:lnTo>
                <a:lnTo>
                  <a:pt x="13610" y="39660"/>
                </a:lnTo>
                <a:lnTo>
                  <a:pt x="13630" y="39620"/>
                </a:lnTo>
                <a:lnTo>
                  <a:pt x="13630" y="39610"/>
                </a:lnTo>
                <a:lnTo>
                  <a:pt x="13620" y="39580"/>
                </a:lnTo>
                <a:lnTo>
                  <a:pt x="13620" y="39550"/>
                </a:lnTo>
                <a:lnTo>
                  <a:pt x="13610" y="39500"/>
                </a:lnTo>
                <a:lnTo>
                  <a:pt x="13610" y="39480"/>
                </a:lnTo>
                <a:lnTo>
                  <a:pt x="13620" y="39460"/>
                </a:lnTo>
                <a:lnTo>
                  <a:pt x="13630" y="39470"/>
                </a:lnTo>
                <a:lnTo>
                  <a:pt x="13650" y="39490"/>
                </a:lnTo>
                <a:lnTo>
                  <a:pt x="13670" y="39530"/>
                </a:lnTo>
                <a:lnTo>
                  <a:pt x="13670" y="39550"/>
                </a:lnTo>
                <a:lnTo>
                  <a:pt x="13680" y="39580"/>
                </a:lnTo>
                <a:lnTo>
                  <a:pt x="13680" y="39590"/>
                </a:lnTo>
                <a:close/>
                <a:moveTo>
                  <a:pt x="13840" y="39210"/>
                </a:moveTo>
                <a:lnTo>
                  <a:pt x="13850" y="39220"/>
                </a:lnTo>
                <a:lnTo>
                  <a:pt x="13860" y="39220"/>
                </a:lnTo>
                <a:lnTo>
                  <a:pt x="13900" y="39200"/>
                </a:lnTo>
                <a:lnTo>
                  <a:pt x="13910" y="39180"/>
                </a:lnTo>
                <a:lnTo>
                  <a:pt x="13930" y="39170"/>
                </a:lnTo>
                <a:lnTo>
                  <a:pt x="13930" y="39140"/>
                </a:lnTo>
                <a:lnTo>
                  <a:pt x="13940" y="39120"/>
                </a:lnTo>
                <a:lnTo>
                  <a:pt x="13940" y="39110"/>
                </a:lnTo>
                <a:lnTo>
                  <a:pt x="13960" y="39130"/>
                </a:lnTo>
                <a:lnTo>
                  <a:pt x="13950" y="39170"/>
                </a:lnTo>
                <a:lnTo>
                  <a:pt x="13960" y="39190"/>
                </a:lnTo>
                <a:lnTo>
                  <a:pt x="13980" y="39170"/>
                </a:lnTo>
                <a:lnTo>
                  <a:pt x="13990" y="39170"/>
                </a:lnTo>
                <a:lnTo>
                  <a:pt x="14000" y="39180"/>
                </a:lnTo>
                <a:lnTo>
                  <a:pt x="14000" y="39190"/>
                </a:lnTo>
                <a:lnTo>
                  <a:pt x="14000" y="39230"/>
                </a:lnTo>
                <a:lnTo>
                  <a:pt x="14000" y="39260"/>
                </a:lnTo>
                <a:lnTo>
                  <a:pt x="13990" y="39280"/>
                </a:lnTo>
                <a:lnTo>
                  <a:pt x="13990" y="39330"/>
                </a:lnTo>
                <a:lnTo>
                  <a:pt x="13990" y="39360"/>
                </a:lnTo>
                <a:lnTo>
                  <a:pt x="14000" y="39370"/>
                </a:lnTo>
                <a:lnTo>
                  <a:pt x="14060" y="39410"/>
                </a:lnTo>
                <a:lnTo>
                  <a:pt x="14070" y="39410"/>
                </a:lnTo>
                <a:lnTo>
                  <a:pt x="14080" y="39410"/>
                </a:lnTo>
                <a:lnTo>
                  <a:pt x="14100" y="39430"/>
                </a:lnTo>
                <a:lnTo>
                  <a:pt x="14060" y="39430"/>
                </a:lnTo>
                <a:lnTo>
                  <a:pt x="14020" y="39410"/>
                </a:lnTo>
                <a:lnTo>
                  <a:pt x="14010" y="39400"/>
                </a:lnTo>
                <a:lnTo>
                  <a:pt x="14000" y="39400"/>
                </a:lnTo>
                <a:lnTo>
                  <a:pt x="13980" y="39400"/>
                </a:lnTo>
                <a:lnTo>
                  <a:pt x="13980" y="39410"/>
                </a:lnTo>
                <a:lnTo>
                  <a:pt x="13970" y="39430"/>
                </a:lnTo>
                <a:lnTo>
                  <a:pt x="13950" y="39440"/>
                </a:lnTo>
                <a:lnTo>
                  <a:pt x="13940" y="39450"/>
                </a:lnTo>
                <a:lnTo>
                  <a:pt x="13900" y="39450"/>
                </a:lnTo>
                <a:lnTo>
                  <a:pt x="13890" y="39450"/>
                </a:lnTo>
                <a:lnTo>
                  <a:pt x="13890" y="39430"/>
                </a:lnTo>
                <a:lnTo>
                  <a:pt x="13890" y="39420"/>
                </a:lnTo>
                <a:lnTo>
                  <a:pt x="13920" y="39400"/>
                </a:lnTo>
                <a:lnTo>
                  <a:pt x="13940" y="39380"/>
                </a:lnTo>
                <a:lnTo>
                  <a:pt x="13940" y="39370"/>
                </a:lnTo>
                <a:lnTo>
                  <a:pt x="13930" y="39360"/>
                </a:lnTo>
                <a:lnTo>
                  <a:pt x="13900" y="39370"/>
                </a:lnTo>
                <a:lnTo>
                  <a:pt x="13890" y="39370"/>
                </a:lnTo>
                <a:lnTo>
                  <a:pt x="13880" y="39360"/>
                </a:lnTo>
                <a:lnTo>
                  <a:pt x="13890" y="39340"/>
                </a:lnTo>
                <a:lnTo>
                  <a:pt x="13900" y="39340"/>
                </a:lnTo>
                <a:lnTo>
                  <a:pt x="13920" y="39300"/>
                </a:lnTo>
                <a:lnTo>
                  <a:pt x="13910" y="39260"/>
                </a:lnTo>
                <a:lnTo>
                  <a:pt x="13870" y="39260"/>
                </a:lnTo>
                <a:lnTo>
                  <a:pt x="13830" y="39260"/>
                </a:lnTo>
                <a:lnTo>
                  <a:pt x="13820" y="39250"/>
                </a:lnTo>
                <a:lnTo>
                  <a:pt x="13790" y="39220"/>
                </a:lnTo>
                <a:lnTo>
                  <a:pt x="13780" y="39200"/>
                </a:lnTo>
                <a:lnTo>
                  <a:pt x="13770" y="39190"/>
                </a:lnTo>
                <a:lnTo>
                  <a:pt x="13750" y="39160"/>
                </a:lnTo>
                <a:lnTo>
                  <a:pt x="13740" y="39140"/>
                </a:lnTo>
                <a:lnTo>
                  <a:pt x="13740" y="39120"/>
                </a:lnTo>
                <a:lnTo>
                  <a:pt x="13750" y="39100"/>
                </a:lnTo>
                <a:lnTo>
                  <a:pt x="13770" y="39080"/>
                </a:lnTo>
                <a:lnTo>
                  <a:pt x="13790" y="39070"/>
                </a:lnTo>
                <a:lnTo>
                  <a:pt x="13800" y="39070"/>
                </a:lnTo>
                <a:lnTo>
                  <a:pt x="13800" y="39080"/>
                </a:lnTo>
                <a:lnTo>
                  <a:pt x="13770" y="39130"/>
                </a:lnTo>
                <a:lnTo>
                  <a:pt x="13770" y="39140"/>
                </a:lnTo>
                <a:lnTo>
                  <a:pt x="13780" y="39150"/>
                </a:lnTo>
                <a:lnTo>
                  <a:pt x="13810" y="39170"/>
                </a:lnTo>
                <a:lnTo>
                  <a:pt x="13830" y="39210"/>
                </a:lnTo>
                <a:lnTo>
                  <a:pt x="13840" y="39210"/>
                </a:lnTo>
                <a:close/>
                <a:moveTo>
                  <a:pt x="12560" y="39020"/>
                </a:moveTo>
                <a:lnTo>
                  <a:pt x="12550" y="39020"/>
                </a:lnTo>
                <a:lnTo>
                  <a:pt x="12540" y="39020"/>
                </a:lnTo>
                <a:lnTo>
                  <a:pt x="12520" y="39000"/>
                </a:lnTo>
                <a:lnTo>
                  <a:pt x="12480" y="38970"/>
                </a:lnTo>
                <a:lnTo>
                  <a:pt x="12480" y="38920"/>
                </a:lnTo>
                <a:lnTo>
                  <a:pt x="12480" y="38910"/>
                </a:lnTo>
                <a:lnTo>
                  <a:pt x="12490" y="38900"/>
                </a:lnTo>
                <a:lnTo>
                  <a:pt x="12490" y="38910"/>
                </a:lnTo>
                <a:lnTo>
                  <a:pt x="12500" y="38910"/>
                </a:lnTo>
                <a:lnTo>
                  <a:pt x="12540" y="38980"/>
                </a:lnTo>
                <a:lnTo>
                  <a:pt x="12550" y="39000"/>
                </a:lnTo>
                <a:lnTo>
                  <a:pt x="12560" y="39000"/>
                </a:lnTo>
                <a:lnTo>
                  <a:pt x="12560" y="39010"/>
                </a:lnTo>
                <a:lnTo>
                  <a:pt x="12560" y="39020"/>
                </a:lnTo>
                <a:close/>
                <a:moveTo>
                  <a:pt x="12450" y="38820"/>
                </a:moveTo>
                <a:lnTo>
                  <a:pt x="12470" y="38830"/>
                </a:lnTo>
                <a:lnTo>
                  <a:pt x="12490" y="38830"/>
                </a:lnTo>
                <a:lnTo>
                  <a:pt x="12500" y="38830"/>
                </a:lnTo>
                <a:lnTo>
                  <a:pt x="12510" y="38840"/>
                </a:lnTo>
                <a:lnTo>
                  <a:pt x="12520" y="38840"/>
                </a:lnTo>
                <a:lnTo>
                  <a:pt x="12530" y="38840"/>
                </a:lnTo>
                <a:lnTo>
                  <a:pt x="12570" y="38870"/>
                </a:lnTo>
                <a:lnTo>
                  <a:pt x="12580" y="38870"/>
                </a:lnTo>
                <a:lnTo>
                  <a:pt x="12580" y="38890"/>
                </a:lnTo>
                <a:lnTo>
                  <a:pt x="12530" y="38890"/>
                </a:lnTo>
                <a:lnTo>
                  <a:pt x="12460" y="38900"/>
                </a:lnTo>
                <a:lnTo>
                  <a:pt x="12410" y="38980"/>
                </a:lnTo>
                <a:lnTo>
                  <a:pt x="12410" y="38990"/>
                </a:lnTo>
                <a:lnTo>
                  <a:pt x="12410" y="39000"/>
                </a:lnTo>
                <a:lnTo>
                  <a:pt x="12400" y="39060"/>
                </a:lnTo>
                <a:lnTo>
                  <a:pt x="12430" y="39130"/>
                </a:lnTo>
                <a:lnTo>
                  <a:pt x="12430" y="39140"/>
                </a:lnTo>
                <a:lnTo>
                  <a:pt x="12440" y="39170"/>
                </a:lnTo>
                <a:lnTo>
                  <a:pt x="12430" y="39200"/>
                </a:lnTo>
                <a:lnTo>
                  <a:pt x="12440" y="39200"/>
                </a:lnTo>
                <a:lnTo>
                  <a:pt x="12450" y="39230"/>
                </a:lnTo>
                <a:lnTo>
                  <a:pt x="12450" y="39240"/>
                </a:lnTo>
                <a:lnTo>
                  <a:pt x="12440" y="39240"/>
                </a:lnTo>
                <a:lnTo>
                  <a:pt x="12450" y="39250"/>
                </a:lnTo>
                <a:lnTo>
                  <a:pt x="12460" y="39280"/>
                </a:lnTo>
                <a:lnTo>
                  <a:pt x="12470" y="39280"/>
                </a:lnTo>
                <a:lnTo>
                  <a:pt x="12480" y="39290"/>
                </a:lnTo>
                <a:lnTo>
                  <a:pt x="12500" y="39290"/>
                </a:lnTo>
                <a:lnTo>
                  <a:pt x="12510" y="39270"/>
                </a:lnTo>
                <a:lnTo>
                  <a:pt x="12500" y="39270"/>
                </a:lnTo>
                <a:lnTo>
                  <a:pt x="12500" y="39260"/>
                </a:lnTo>
                <a:lnTo>
                  <a:pt x="12510" y="39250"/>
                </a:lnTo>
                <a:lnTo>
                  <a:pt x="12520" y="39270"/>
                </a:lnTo>
                <a:lnTo>
                  <a:pt x="12520" y="39280"/>
                </a:lnTo>
                <a:lnTo>
                  <a:pt x="12530" y="39290"/>
                </a:lnTo>
                <a:lnTo>
                  <a:pt x="12520" y="39290"/>
                </a:lnTo>
                <a:lnTo>
                  <a:pt x="12520" y="39310"/>
                </a:lnTo>
                <a:lnTo>
                  <a:pt x="12510" y="39320"/>
                </a:lnTo>
                <a:lnTo>
                  <a:pt x="12500" y="39350"/>
                </a:lnTo>
                <a:lnTo>
                  <a:pt x="12510" y="39390"/>
                </a:lnTo>
                <a:lnTo>
                  <a:pt x="12520" y="39390"/>
                </a:lnTo>
                <a:lnTo>
                  <a:pt x="12520" y="39400"/>
                </a:lnTo>
                <a:lnTo>
                  <a:pt x="12550" y="39430"/>
                </a:lnTo>
                <a:lnTo>
                  <a:pt x="12600" y="39450"/>
                </a:lnTo>
                <a:lnTo>
                  <a:pt x="12620" y="39460"/>
                </a:lnTo>
                <a:lnTo>
                  <a:pt x="12640" y="39480"/>
                </a:lnTo>
                <a:lnTo>
                  <a:pt x="12670" y="39490"/>
                </a:lnTo>
                <a:lnTo>
                  <a:pt x="12680" y="39500"/>
                </a:lnTo>
                <a:lnTo>
                  <a:pt x="12700" y="39500"/>
                </a:lnTo>
                <a:lnTo>
                  <a:pt x="12760" y="39470"/>
                </a:lnTo>
                <a:lnTo>
                  <a:pt x="12790" y="39460"/>
                </a:lnTo>
                <a:lnTo>
                  <a:pt x="12800" y="39450"/>
                </a:lnTo>
                <a:lnTo>
                  <a:pt x="12820" y="39450"/>
                </a:lnTo>
                <a:lnTo>
                  <a:pt x="12820" y="39460"/>
                </a:lnTo>
                <a:lnTo>
                  <a:pt x="12830" y="39470"/>
                </a:lnTo>
                <a:lnTo>
                  <a:pt x="12830" y="39480"/>
                </a:lnTo>
                <a:lnTo>
                  <a:pt x="12820" y="39490"/>
                </a:lnTo>
                <a:lnTo>
                  <a:pt x="12810" y="39500"/>
                </a:lnTo>
                <a:lnTo>
                  <a:pt x="12800" y="39510"/>
                </a:lnTo>
                <a:lnTo>
                  <a:pt x="12790" y="39550"/>
                </a:lnTo>
                <a:lnTo>
                  <a:pt x="12790" y="39560"/>
                </a:lnTo>
                <a:lnTo>
                  <a:pt x="12780" y="39570"/>
                </a:lnTo>
                <a:lnTo>
                  <a:pt x="12770" y="39570"/>
                </a:lnTo>
                <a:lnTo>
                  <a:pt x="12750" y="39550"/>
                </a:lnTo>
                <a:lnTo>
                  <a:pt x="12740" y="39530"/>
                </a:lnTo>
                <a:lnTo>
                  <a:pt x="12730" y="39530"/>
                </a:lnTo>
                <a:lnTo>
                  <a:pt x="12690" y="39530"/>
                </a:lnTo>
                <a:lnTo>
                  <a:pt x="12680" y="39530"/>
                </a:lnTo>
                <a:lnTo>
                  <a:pt x="12670" y="39530"/>
                </a:lnTo>
                <a:lnTo>
                  <a:pt x="12580" y="39510"/>
                </a:lnTo>
                <a:lnTo>
                  <a:pt x="12570" y="39500"/>
                </a:lnTo>
                <a:lnTo>
                  <a:pt x="12550" y="39490"/>
                </a:lnTo>
                <a:lnTo>
                  <a:pt x="12540" y="39490"/>
                </a:lnTo>
                <a:lnTo>
                  <a:pt x="12510" y="39470"/>
                </a:lnTo>
                <a:lnTo>
                  <a:pt x="12500" y="39460"/>
                </a:lnTo>
                <a:lnTo>
                  <a:pt x="12480" y="39430"/>
                </a:lnTo>
                <a:lnTo>
                  <a:pt x="12460" y="39410"/>
                </a:lnTo>
                <a:lnTo>
                  <a:pt x="12450" y="39390"/>
                </a:lnTo>
                <a:lnTo>
                  <a:pt x="12440" y="39360"/>
                </a:lnTo>
                <a:lnTo>
                  <a:pt x="12420" y="39330"/>
                </a:lnTo>
                <a:lnTo>
                  <a:pt x="12410" y="39310"/>
                </a:lnTo>
                <a:lnTo>
                  <a:pt x="12390" y="39270"/>
                </a:lnTo>
                <a:lnTo>
                  <a:pt x="12360" y="39140"/>
                </a:lnTo>
                <a:lnTo>
                  <a:pt x="12350" y="39120"/>
                </a:lnTo>
                <a:lnTo>
                  <a:pt x="12350" y="39110"/>
                </a:lnTo>
                <a:lnTo>
                  <a:pt x="12350" y="39100"/>
                </a:lnTo>
                <a:lnTo>
                  <a:pt x="12350" y="39090"/>
                </a:lnTo>
                <a:lnTo>
                  <a:pt x="12340" y="39080"/>
                </a:lnTo>
                <a:lnTo>
                  <a:pt x="12350" y="39070"/>
                </a:lnTo>
                <a:lnTo>
                  <a:pt x="12350" y="39050"/>
                </a:lnTo>
                <a:lnTo>
                  <a:pt x="12360" y="39050"/>
                </a:lnTo>
                <a:lnTo>
                  <a:pt x="12370" y="39020"/>
                </a:lnTo>
                <a:lnTo>
                  <a:pt x="12370" y="39010"/>
                </a:lnTo>
                <a:lnTo>
                  <a:pt x="12370" y="39000"/>
                </a:lnTo>
                <a:lnTo>
                  <a:pt x="12370" y="38980"/>
                </a:lnTo>
                <a:lnTo>
                  <a:pt x="12390" y="38950"/>
                </a:lnTo>
                <a:lnTo>
                  <a:pt x="12390" y="38920"/>
                </a:lnTo>
                <a:lnTo>
                  <a:pt x="12390" y="38900"/>
                </a:lnTo>
                <a:lnTo>
                  <a:pt x="12390" y="38870"/>
                </a:lnTo>
                <a:lnTo>
                  <a:pt x="12400" y="38850"/>
                </a:lnTo>
                <a:lnTo>
                  <a:pt x="12450" y="38820"/>
                </a:lnTo>
                <a:close/>
                <a:moveTo>
                  <a:pt x="13050" y="38780"/>
                </a:moveTo>
                <a:lnTo>
                  <a:pt x="13070" y="38790"/>
                </a:lnTo>
                <a:lnTo>
                  <a:pt x="13100" y="38780"/>
                </a:lnTo>
                <a:lnTo>
                  <a:pt x="13110" y="38780"/>
                </a:lnTo>
                <a:lnTo>
                  <a:pt x="13130" y="38780"/>
                </a:lnTo>
                <a:lnTo>
                  <a:pt x="13140" y="38790"/>
                </a:lnTo>
                <a:lnTo>
                  <a:pt x="13150" y="38820"/>
                </a:lnTo>
                <a:lnTo>
                  <a:pt x="13150" y="38840"/>
                </a:lnTo>
                <a:lnTo>
                  <a:pt x="13170" y="38870"/>
                </a:lnTo>
                <a:lnTo>
                  <a:pt x="13170" y="38890"/>
                </a:lnTo>
                <a:lnTo>
                  <a:pt x="13160" y="38930"/>
                </a:lnTo>
                <a:lnTo>
                  <a:pt x="13150" y="38930"/>
                </a:lnTo>
                <a:lnTo>
                  <a:pt x="13150" y="38950"/>
                </a:lnTo>
                <a:lnTo>
                  <a:pt x="13150" y="38960"/>
                </a:lnTo>
                <a:lnTo>
                  <a:pt x="13160" y="38980"/>
                </a:lnTo>
                <a:lnTo>
                  <a:pt x="13170" y="39000"/>
                </a:lnTo>
                <a:lnTo>
                  <a:pt x="13170" y="39020"/>
                </a:lnTo>
                <a:lnTo>
                  <a:pt x="13160" y="39040"/>
                </a:lnTo>
                <a:lnTo>
                  <a:pt x="13140" y="39050"/>
                </a:lnTo>
                <a:lnTo>
                  <a:pt x="13130" y="39070"/>
                </a:lnTo>
                <a:lnTo>
                  <a:pt x="13130" y="39080"/>
                </a:lnTo>
                <a:lnTo>
                  <a:pt x="13130" y="39090"/>
                </a:lnTo>
                <a:lnTo>
                  <a:pt x="13110" y="39120"/>
                </a:lnTo>
                <a:lnTo>
                  <a:pt x="13110" y="39140"/>
                </a:lnTo>
                <a:lnTo>
                  <a:pt x="13110" y="39180"/>
                </a:lnTo>
                <a:lnTo>
                  <a:pt x="13110" y="39190"/>
                </a:lnTo>
                <a:lnTo>
                  <a:pt x="13100" y="39200"/>
                </a:lnTo>
                <a:lnTo>
                  <a:pt x="13090" y="39230"/>
                </a:lnTo>
                <a:lnTo>
                  <a:pt x="13070" y="39240"/>
                </a:lnTo>
                <a:lnTo>
                  <a:pt x="13070" y="39250"/>
                </a:lnTo>
                <a:lnTo>
                  <a:pt x="13050" y="39250"/>
                </a:lnTo>
                <a:lnTo>
                  <a:pt x="13040" y="39260"/>
                </a:lnTo>
                <a:lnTo>
                  <a:pt x="13010" y="39260"/>
                </a:lnTo>
                <a:lnTo>
                  <a:pt x="12960" y="39310"/>
                </a:lnTo>
                <a:lnTo>
                  <a:pt x="12940" y="39350"/>
                </a:lnTo>
                <a:lnTo>
                  <a:pt x="12950" y="39370"/>
                </a:lnTo>
                <a:lnTo>
                  <a:pt x="12950" y="39380"/>
                </a:lnTo>
                <a:lnTo>
                  <a:pt x="12960" y="39400"/>
                </a:lnTo>
                <a:lnTo>
                  <a:pt x="12950" y="39410"/>
                </a:lnTo>
                <a:lnTo>
                  <a:pt x="12940" y="39410"/>
                </a:lnTo>
                <a:lnTo>
                  <a:pt x="12930" y="39410"/>
                </a:lnTo>
                <a:lnTo>
                  <a:pt x="12920" y="39390"/>
                </a:lnTo>
                <a:lnTo>
                  <a:pt x="12910" y="39360"/>
                </a:lnTo>
                <a:lnTo>
                  <a:pt x="12900" y="39320"/>
                </a:lnTo>
                <a:lnTo>
                  <a:pt x="12920" y="39290"/>
                </a:lnTo>
                <a:lnTo>
                  <a:pt x="12910" y="39280"/>
                </a:lnTo>
                <a:lnTo>
                  <a:pt x="12900" y="39240"/>
                </a:lnTo>
                <a:lnTo>
                  <a:pt x="12900" y="39230"/>
                </a:lnTo>
                <a:lnTo>
                  <a:pt x="12910" y="39200"/>
                </a:lnTo>
                <a:lnTo>
                  <a:pt x="12910" y="39180"/>
                </a:lnTo>
                <a:lnTo>
                  <a:pt x="12930" y="39160"/>
                </a:lnTo>
                <a:lnTo>
                  <a:pt x="12930" y="39140"/>
                </a:lnTo>
                <a:lnTo>
                  <a:pt x="12930" y="39120"/>
                </a:lnTo>
                <a:lnTo>
                  <a:pt x="12930" y="39110"/>
                </a:lnTo>
                <a:lnTo>
                  <a:pt x="12920" y="39080"/>
                </a:lnTo>
                <a:lnTo>
                  <a:pt x="12910" y="39070"/>
                </a:lnTo>
                <a:lnTo>
                  <a:pt x="12860" y="39030"/>
                </a:lnTo>
                <a:lnTo>
                  <a:pt x="12870" y="39000"/>
                </a:lnTo>
                <a:lnTo>
                  <a:pt x="12870" y="38980"/>
                </a:lnTo>
                <a:lnTo>
                  <a:pt x="12870" y="38970"/>
                </a:lnTo>
                <a:lnTo>
                  <a:pt x="12870" y="38960"/>
                </a:lnTo>
                <a:lnTo>
                  <a:pt x="12850" y="38940"/>
                </a:lnTo>
                <a:lnTo>
                  <a:pt x="12840" y="38900"/>
                </a:lnTo>
                <a:lnTo>
                  <a:pt x="12840" y="38890"/>
                </a:lnTo>
                <a:lnTo>
                  <a:pt x="12840" y="38880"/>
                </a:lnTo>
                <a:lnTo>
                  <a:pt x="12890" y="38840"/>
                </a:lnTo>
                <a:lnTo>
                  <a:pt x="12900" y="38830"/>
                </a:lnTo>
                <a:lnTo>
                  <a:pt x="12900" y="38840"/>
                </a:lnTo>
                <a:lnTo>
                  <a:pt x="12920" y="38840"/>
                </a:lnTo>
                <a:lnTo>
                  <a:pt x="12940" y="38840"/>
                </a:lnTo>
                <a:lnTo>
                  <a:pt x="12970" y="38840"/>
                </a:lnTo>
                <a:lnTo>
                  <a:pt x="12990" y="38820"/>
                </a:lnTo>
                <a:lnTo>
                  <a:pt x="13000" y="38800"/>
                </a:lnTo>
                <a:lnTo>
                  <a:pt x="13050" y="38780"/>
                </a:lnTo>
                <a:close/>
                <a:moveTo>
                  <a:pt x="18210" y="37350"/>
                </a:moveTo>
                <a:lnTo>
                  <a:pt x="18230" y="37360"/>
                </a:lnTo>
                <a:lnTo>
                  <a:pt x="18230" y="37350"/>
                </a:lnTo>
                <a:lnTo>
                  <a:pt x="18240" y="37330"/>
                </a:lnTo>
                <a:lnTo>
                  <a:pt x="18260" y="37320"/>
                </a:lnTo>
                <a:lnTo>
                  <a:pt x="18270" y="37320"/>
                </a:lnTo>
                <a:lnTo>
                  <a:pt x="18290" y="37330"/>
                </a:lnTo>
                <a:lnTo>
                  <a:pt x="18290" y="37340"/>
                </a:lnTo>
                <a:lnTo>
                  <a:pt x="18300" y="37350"/>
                </a:lnTo>
                <a:lnTo>
                  <a:pt x="18310" y="37370"/>
                </a:lnTo>
                <a:lnTo>
                  <a:pt x="18320" y="37410"/>
                </a:lnTo>
                <a:lnTo>
                  <a:pt x="18320" y="37420"/>
                </a:lnTo>
                <a:lnTo>
                  <a:pt x="18330" y="37450"/>
                </a:lnTo>
                <a:lnTo>
                  <a:pt x="18330" y="37470"/>
                </a:lnTo>
                <a:lnTo>
                  <a:pt x="18350" y="37500"/>
                </a:lnTo>
                <a:lnTo>
                  <a:pt x="18360" y="37510"/>
                </a:lnTo>
                <a:lnTo>
                  <a:pt x="18360" y="37530"/>
                </a:lnTo>
                <a:lnTo>
                  <a:pt x="18360" y="37560"/>
                </a:lnTo>
                <a:lnTo>
                  <a:pt x="18360" y="37570"/>
                </a:lnTo>
                <a:lnTo>
                  <a:pt x="18380" y="37640"/>
                </a:lnTo>
                <a:lnTo>
                  <a:pt x="18390" y="37640"/>
                </a:lnTo>
                <a:lnTo>
                  <a:pt x="18390" y="37660"/>
                </a:lnTo>
                <a:lnTo>
                  <a:pt x="18380" y="37670"/>
                </a:lnTo>
                <a:lnTo>
                  <a:pt x="18370" y="37680"/>
                </a:lnTo>
                <a:lnTo>
                  <a:pt x="18370" y="37700"/>
                </a:lnTo>
                <a:lnTo>
                  <a:pt x="18380" y="37750"/>
                </a:lnTo>
                <a:lnTo>
                  <a:pt x="18380" y="37760"/>
                </a:lnTo>
                <a:lnTo>
                  <a:pt x="18330" y="37760"/>
                </a:lnTo>
                <a:lnTo>
                  <a:pt x="18300" y="37770"/>
                </a:lnTo>
                <a:lnTo>
                  <a:pt x="18300" y="37780"/>
                </a:lnTo>
                <a:lnTo>
                  <a:pt x="18310" y="37790"/>
                </a:lnTo>
                <a:lnTo>
                  <a:pt x="18330" y="37810"/>
                </a:lnTo>
                <a:lnTo>
                  <a:pt x="18330" y="37820"/>
                </a:lnTo>
                <a:lnTo>
                  <a:pt x="18330" y="37830"/>
                </a:lnTo>
                <a:lnTo>
                  <a:pt x="18290" y="37820"/>
                </a:lnTo>
                <a:lnTo>
                  <a:pt x="18210" y="37780"/>
                </a:lnTo>
                <a:lnTo>
                  <a:pt x="18200" y="37760"/>
                </a:lnTo>
                <a:lnTo>
                  <a:pt x="18190" y="37710"/>
                </a:lnTo>
                <a:lnTo>
                  <a:pt x="18140" y="37640"/>
                </a:lnTo>
                <a:lnTo>
                  <a:pt x="18130" y="37620"/>
                </a:lnTo>
                <a:lnTo>
                  <a:pt x="18110" y="37600"/>
                </a:lnTo>
                <a:lnTo>
                  <a:pt x="18100" y="37600"/>
                </a:lnTo>
                <a:lnTo>
                  <a:pt x="18090" y="37590"/>
                </a:lnTo>
                <a:lnTo>
                  <a:pt x="18070" y="37570"/>
                </a:lnTo>
                <a:lnTo>
                  <a:pt x="18050" y="37550"/>
                </a:lnTo>
                <a:lnTo>
                  <a:pt x="18030" y="37510"/>
                </a:lnTo>
                <a:lnTo>
                  <a:pt x="18030" y="37500"/>
                </a:lnTo>
                <a:lnTo>
                  <a:pt x="18020" y="37490"/>
                </a:lnTo>
                <a:lnTo>
                  <a:pt x="18030" y="37490"/>
                </a:lnTo>
                <a:lnTo>
                  <a:pt x="18030" y="37480"/>
                </a:lnTo>
                <a:lnTo>
                  <a:pt x="18050" y="37460"/>
                </a:lnTo>
                <a:lnTo>
                  <a:pt x="18060" y="37450"/>
                </a:lnTo>
                <a:lnTo>
                  <a:pt x="18110" y="37410"/>
                </a:lnTo>
                <a:lnTo>
                  <a:pt x="18120" y="37400"/>
                </a:lnTo>
                <a:lnTo>
                  <a:pt x="18140" y="37390"/>
                </a:lnTo>
                <a:lnTo>
                  <a:pt x="18150" y="37380"/>
                </a:lnTo>
                <a:lnTo>
                  <a:pt x="18160" y="37360"/>
                </a:lnTo>
                <a:lnTo>
                  <a:pt x="18150" y="37350"/>
                </a:lnTo>
                <a:lnTo>
                  <a:pt x="18130" y="37330"/>
                </a:lnTo>
                <a:lnTo>
                  <a:pt x="18120" y="37330"/>
                </a:lnTo>
                <a:lnTo>
                  <a:pt x="18120" y="37310"/>
                </a:lnTo>
                <a:lnTo>
                  <a:pt x="18120" y="37300"/>
                </a:lnTo>
                <a:lnTo>
                  <a:pt x="18130" y="37300"/>
                </a:lnTo>
                <a:lnTo>
                  <a:pt x="18150" y="37310"/>
                </a:lnTo>
                <a:lnTo>
                  <a:pt x="18170" y="37320"/>
                </a:lnTo>
                <a:lnTo>
                  <a:pt x="18210" y="37350"/>
                </a:lnTo>
                <a:close/>
                <a:moveTo>
                  <a:pt x="18410" y="36970"/>
                </a:moveTo>
                <a:lnTo>
                  <a:pt x="18410" y="36960"/>
                </a:lnTo>
                <a:lnTo>
                  <a:pt x="18400" y="36950"/>
                </a:lnTo>
                <a:lnTo>
                  <a:pt x="18410" y="36930"/>
                </a:lnTo>
                <a:lnTo>
                  <a:pt x="18420" y="36920"/>
                </a:lnTo>
                <a:lnTo>
                  <a:pt x="18430" y="36910"/>
                </a:lnTo>
                <a:lnTo>
                  <a:pt x="18440" y="36910"/>
                </a:lnTo>
                <a:lnTo>
                  <a:pt x="18470" y="36910"/>
                </a:lnTo>
                <a:lnTo>
                  <a:pt x="18490" y="36910"/>
                </a:lnTo>
                <a:lnTo>
                  <a:pt x="18500" y="36910"/>
                </a:lnTo>
                <a:lnTo>
                  <a:pt x="18500" y="36920"/>
                </a:lnTo>
                <a:lnTo>
                  <a:pt x="18510" y="36920"/>
                </a:lnTo>
                <a:lnTo>
                  <a:pt x="18510" y="36930"/>
                </a:lnTo>
                <a:lnTo>
                  <a:pt x="18500" y="36930"/>
                </a:lnTo>
                <a:lnTo>
                  <a:pt x="18480" y="36940"/>
                </a:lnTo>
                <a:lnTo>
                  <a:pt x="18450" y="36960"/>
                </a:lnTo>
                <a:lnTo>
                  <a:pt x="18440" y="36960"/>
                </a:lnTo>
                <a:lnTo>
                  <a:pt x="18430" y="36960"/>
                </a:lnTo>
                <a:lnTo>
                  <a:pt x="18410" y="36970"/>
                </a:lnTo>
                <a:close/>
                <a:moveTo>
                  <a:pt x="18470" y="36890"/>
                </a:moveTo>
                <a:lnTo>
                  <a:pt x="18440" y="36890"/>
                </a:lnTo>
                <a:lnTo>
                  <a:pt x="18430" y="36890"/>
                </a:lnTo>
                <a:lnTo>
                  <a:pt x="18430" y="36880"/>
                </a:lnTo>
                <a:lnTo>
                  <a:pt x="18440" y="36870"/>
                </a:lnTo>
                <a:lnTo>
                  <a:pt x="18460" y="36870"/>
                </a:lnTo>
                <a:lnTo>
                  <a:pt x="18460" y="36880"/>
                </a:lnTo>
                <a:lnTo>
                  <a:pt x="18470" y="36890"/>
                </a:lnTo>
                <a:close/>
                <a:moveTo>
                  <a:pt x="27270" y="38500"/>
                </a:moveTo>
                <a:lnTo>
                  <a:pt x="25720" y="39000"/>
                </a:lnTo>
                <a:lnTo>
                  <a:pt x="25720" y="40840"/>
                </a:lnTo>
                <a:lnTo>
                  <a:pt x="25720" y="43340"/>
                </a:lnTo>
                <a:lnTo>
                  <a:pt x="25720" y="50220"/>
                </a:lnTo>
                <a:lnTo>
                  <a:pt x="25720" y="50240"/>
                </a:lnTo>
                <a:lnTo>
                  <a:pt x="25710" y="50240"/>
                </a:lnTo>
                <a:lnTo>
                  <a:pt x="25700" y="50240"/>
                </a:lnTo>
                <a:lnTo>
                  <a:pt x="25560" y="50240"/>
                </a:lnTo>
                <a:lnTo>
                  <a:pt x="25520" y="50230"/>
                </a:lnTo>
                <a:lnTo>
                  <a:pt x="25480" y="50230"/>
                </a:lnTo>
                <a:lnTo>
                  <a:pt x="25430" y="50230"/>
                </a:lnTo>
                <a:lnTo>
                  <a:pt x="25410" y="50240"/>
                </a:lnTo>
                <a:lnTo>
                  <a:pt x="25400" y="50250"/>
                </a:lnTo>
                <a:lnTo>
                  <a:pt x="25380" y="50270"/>
                </a:lnTo>
                <a:lnTo>
                  <a:pt x="25360" y="50290"/>
                </a:lnTo>
                <a:lnTo>
                  <a:pt x="25340" y="50310"/>
                </a:lnTo>
                <a:lnTo>
                  <a:pt x="25320" y="50350"/>
                </a:lnTo>
                <a:lnTo>
                  <a:pt x="25310" y="50350"/>
                </a:lnTo>
                <a:lnTo>
                  <a:pt x="25310" y="50360"/>
                </a:lnTo>
                <a:lnTo>
                  <a:pt x="25300" y="50360"/>
                </a:lnTo>
                <a:lnTo>
                  <a:pt x="25290" y="50360"/>
                </a:lnTo>
                <a:lnTo>
                  <a:pt x="25280" y="50360"/>
                </a:lnTo>
                <a:lnTo>
                  <a:pt x="25270" y="50360"/>
                </a:lnTo>
                <a:lnTo>
                  <a:pt x="25270" y="50350"/>
                </a:lnTo>
                <a:lnTo>
                  <a:pt x="25230" y="50310"/>
                </a:lnTo>
                <a:lnTo>
                  <a:pt x="25220" y="50310"/>
                </a:lnTo>
                <a:lnTo>
                  <a:pt x="25200" y="50310"/>
                </a:lnTo>
                <a:lnTo>
                  <a:pt x="25170" y="50310"/>
                </a:lnTo>
                <a:lnTo>
                  <a:pt x="25140" y="50310"/>
                </a:lnTo>
                <a:lnTo>
                  <a:pt x="25120" y="50320"/>
                </a:lnTo>
                <a:lnTo>
                  <a:pt x="25100" y="50330"/>
                </a:lnTo>
                <a:lnTo>
                  <a:pt x="25040" y="50340"/>
                </a:lnTo>
                <a:lnTo>
                  <a:pt x="25030" y="50340"/>
                </a:lnTo>
                <a:lnTo>
                  <a:pt x="25010" y="50340"/>
                </a:lnTo>
                <a:lnTo>
                  <a:pt x="24980" y="50350"/>
                </a:lnTo>
                <a:lnTo>
                  <a:pt x="24950" y="50360"/>
                </a:lnTo>
                <a:lnTo>
                  <a:pt x="24940" y="50360"/>
                </a:lnTo>
                <a:lnTo>
                  <a:pt x="24920" y="50370"/>
                </a:lnTo>
                <a:lnTo>
                  <a:pt x="24900" y="50390"/>
                </a:lnTo>
                <a:lnTo>
                  <a:pt x="24880" y="50420"/>
                </a:lnTo>
                <a:lnTo>
                  <a:pt x="24880" y="50430"/>
                </a:lnTo>
                <a:lnTo>
                  <a:pt x="24870" y="50450"/>
                </a:lnTo>
                <a:lnTo>
                  <a:pt x="24870" y="50460"/>
                </a:lnTo>
                <a:lnTo>
                  <a:pt x="24860" y="50470"/>
                </a:lnTo>
                <a:lnTo>
                  <a:pt x="24850" y="50470"/>
                </a:lnTo>
                <a:lnTo>
                  <a:pt x="24840" y="50470"/>
                </a:lnTo>
                <a:lnTo>
                  <a:pt x="24830" y="50470"/>
                </a:lnTo>
                <a:lnTo>
                  <a:pt x="24820" y="50450"/>
                </a:lnTo>
                <a:lnTo>
                  <a:pt x="24800" y="50400"/>
                </a:lnTo>
                <a:lnTo>
                  <a:pt x="24800" y="50390"/>
                </a:lnTo>
                <a:lnTo>
                  <a:pt x="24790" y="50390"/>
                </a:lnTo>
                <a:lnTo>
                  <a:pt x="24790" y="50370"/>
                </a:lnTo>
                <a:lnTo>
                  <a:pt x="24780" y="50360"/>
                </a:lnTo>
                <a:lnTo>
                  <a:pt x="24770" y="50350"/>
                </a:lnTo>
                <a:lnTo>
                  <a:pt x="24760" y="50350"/>
                </a:lnTo>
                <a:lnTo>
                  <a:pt x="24750" y="50350"/>
                </a:lnTo>
                <a:lnTo>
                  <a:pt x="24740" y="50350"/>
                </a:lnTo>
                <a:lnTo>
                  <a:pt x="24730" y="50360"/>
                </a:lnTo>
                <a:lnTo>
                  <a:pt x="24730" y="50420"/>
                </a:lnTo>
                <a:lnTo>
                  <a:pt x="24720" y="50440"/>
                </a:lnTo>
                <a:lnTo>
                  <a:pt x="24690" y="50450"/>
                </a:lnTo>
                <a:lnTo>
                  <a:pt x="24660" y="50440"/>
                </a:lnTo>
                <a:lnTo>
                  <a:pt x="24640" y="50440"/>
                </a:lnTo>
                <a:lnTo>
                  <a:pt x="24630" y="50430"/>
                </a:lnTo>
                <a:lnTo>
                  <a:pt x="24600" y="50410"/>
                </a:lnTo>
                <a:lnTo>
                  <a:pt x="24570" y="50390"/>
                </a:lnTo>
                <a:lnTo>
                  <a:pt x="24530" y="50370"/>
                </a:lnTo>
                <a:lnTo>
                  <a:pt x="24490" y="50330"/>
                </a:lnTo>
                <a:lnTo>
                  <a:pt x="24480" y="50320"/>
                </a:lnTo>
                <a:lnTo>
                  <a:pt x="24430" y="50270"/>
                </a:lnTo>
                <a:lnTo>
                  <a:pt x="24420" y="50260"/>
                </a:lnTo>
                <a:lnTo>
                  <a:pt x="24410" y="50260"/>
                </a:lnTo>
                <a:lnTo>
                  <a:pt x="24400" y="50250"/>
                </a:lnTo>
                <a:lnTo>
                  <a:pt x="24400" y="50240"/>
                </a:lnTo>
                <a:lnTo>
                  <a:pt x="24380" y="50220"/>
                </a:lnTo>
                <a:lnTo>
                  <a:pt x="24370" y="50220"/>
                </a:lnTo>
                <a:lnTo>
                  <a:pt x="24370" y="50210"/>
                </a:lnTo>
                <a:lnTo>
                  <a:pt x="24350" y="50180"/>
                </a:lnTo>
                <a:lnTo>
                  <a:pt x="24330" y="50140"/>
                </a:lnTo>
                <a:lnTo>
                  <a:pt x="24290" y="50100"/>
                </a:lnTo>
                <a:lnTo>
                  <a:pt x="24250" y="50060"/>
                </a:lnTo>
                <a:lnTo>
                  <a:pt x="24210" y="50020"/>
                </a:lnTo>
                <a:lnTo>
                  <a:pt x="24170" y="49990"/>
                </a:lnTo>
                <a:lnTo>
                  <a:pt x="24130" y="49960"/>
                </a:lnTo>
                <a:lnTo>
                  <a:pt x="24120" y="49950"/>
                </a:lnTo>
                <a:lnTo>
                  <a:pt x="24090" y="49920"/>
                </a:lnTo>
                <a:lnTo>
                  <a:pt x="24090" y="49910"/>
                </a:lnTo>
                <a:lnTo>
                  <a:pt x="24070" y="49890"/>
                </a:lnTo>
                <a:lnTo>
                  <a:pt x="24020" y="49820"/>
                </a:lnTo>
                <a:lnTo>
                  <a:pt x="24000" y="49770"/>
                </a:lnTo>
                <a:lnTo>
                  <a:pt x="23980" y="49740"/>
                </a:lnTo>
                <a:lnTo>
                  <a:pt x="23970" y="49730"/>
                </a:lnTo>
                <a:lnTo>
                  <a:pt x="23960" y="49720"/>
                </a:lnTo>
                <a:lnTo>
                  <a:pt x="23910" y="49630"/>
                </a:lnTo>
                <a:lnTo>
                  <a:pt x="23870" y="49570"/>
                </a:lnTo>
                <a:lnTo>
                  <a:pt x="23840" y="49520"/>
                </a:lnTo>
                <a:lnTo>
                  <a:pt x="23820" y="49480"/>
                </a:lnTo>
                <a:lnTo>
                  <a:pt x="23810" y="49440"/>
                </a:lnTo>
                <a:lnTo>
                  <a:pt x="23800" y="49420"/>
                </a:lnTo>
                <a:lnTo>
                  <a:pt x="23800" y="49410"/>
                </a:lnTo>
                <a:lnTo>
                  <a:pt x="23750" y="49330"/>
                </a:lnTo>
                <a:lnTo>
                  <a:pt x="23740" y="49280"/>
                </a:lnTo>
                <a:lnTo>
                  <a:pt x="23730" y="49270"/>
                </a:lnTo>
                <a:lnTo>
                  <a:pt x="23710" y="49220"/>
                </a:lnTo>
                <a:lnTo>
                  <a:pt x="23680" y="49140"/>
                </a:lnTo>
                <a:lnTo>
                  <a:pt x="23670" y="49120"/>
                </a:lnTo>
                <a:lnTo>
                  <a:pt x="23660" y="49090"/>
                </a:lnTo>
                <a:lnTo>
                  <a:pt x="23650" y="49080"/>
                </a:lnTo>
                <a:lnTo>
                  <a:pt x="23640" y="49060"/>
                </a:lnTo>
                <a:lnTo>
                  <a:pt x="23630" y="49050"/>
                </a:lnTo>
                <a:lnTo>
                  <a:pt x="23610" y="49010"/>
                </a:lnTo>
                <a:lnTo>
                  <a:pt x="23600" y="49000"/>
                </a:lnTo>
                <a:lnTo>
                  <a:pt x="23600" y="48990"/>
                </a:lnTo>
                <a:lnTo>
                  <a:pt x="23550" y="48930"/>
                </a:lnTo>
                <a:lnTo>
                  <a:pt x="23540" y="48920"/>
                </a:lnTo>
                <a:lnTo>
                  <a:pt x="23520" y="48890"/>
                </a:lnTo>
                <a:lnTo>
                  <a:pt x="23500" y="48880"/>
                </a:lnTo>
                <a:lnTo>
                  <a:pt x="23500" y="48870"/>
                </a:lnTo>
                <a:lnTo>
                  <a:pt x="23490" y="48870"/>
                </a:lnTo>
                <a:lnTo>
                  <a:pt x="23440" y="48820"/>
                </a:lnTo>
                <a:lnTo>
                  <a:pt x="23420" y="48800"/>
                </a:lnTo>
                <a:lnTo>
                  <a:pt x="23410" y="48790"/>
                </a:lnTo>
                <a:lnTo>
                  <a:pt x="23390" y="48750"/>
                </a:lnTo>
                <a:lnTo>
                  <a:pt x="23380" y="48720"/>
                </a:lnTo>
                <a:lnTo>
                  <a:pt x="23380" y="48700"/>
                </a:lnTo>
                <a:lnTo>
                  <a:pt x="23380" y="48690"/>
                </a:lnTo>
                <a:lnTo>
                  <a:pt x="23380" y="48680"/>
                </a:lnTo>
                <a:lnTo>
                  <a:pt x="23400" y="48580"/>
                </a:lnTo>
                <a:lnTo>
                  <a:pt x="23400" y="48560"/>
                </a:lnTo>
                <a:lnTo>
                  <a:pt x="23400" y="48530"/>
                </a:lnTo>
                <a:lnTo>
                  <a:pt x="23400" y="48510"/>
                </a:lnTo>
                <a:lnTo>
                  <a:pt x="23400" y="48500"/>
                </a:lnTo>
                <a:lnTo>
                  <a:pt x="23400" y="48480"/>
                </a:lnTo>
                <a:lnTo>
                  <a:pt x="23400" y="48470"/>
                </a:lnTo>
                <a:lnTo>
                  <a:pt x="23360" y="48410"/>
                </a:lnTo>
                <a:lnTo>
                  <a:pt x="23350" y="48410"/>
                </a:lnTo>
                <a:lnTo>
                  <a:pt x="23310" y="48360"/>
                </a:lnTo>
                <a:lnTo>
                  <a:pt x="23300" y="48340"/>
                </a:lnTo>
                <a:lnTo>
                  <a:pt x="23220" y="48260"/>
                </a:lnTo>
                <a:lnTo>
                  <a:pt x="23210" y="48240"/>
                </a:lnTo>
                <a:lnTo>
                  <a:pt x="23190" y="48220"/>
                </a:lnTo>
                <a:lnTo>
                  <a:pt x="23180" y="48200"/>
                </a:lnTo>
                <a:lnTo>
                  <a:pt x="23170" y="48190"/>
                </a:lnTo>
                <a:lnTo>
                  <a:pt x="23140" y="48160"/>
                </a:lnTo>
                <a:lnTo>
                  <a:pt x="23130" y="48150"/>
                </a:lnTo>
                <a:lnTo>
                  <a:pt x="23130" y="48140"/>
                </a:lnTo>
                <a:lnTo>
                  <a:pt x="23120" y="48140"/>
                </a:lnTo>
                <a:lnTo>
                  <a:pt x="23080" y="48100"/>
                </a:lnTo>
                <a:lnTo>
                  <a:pt x="23050" y="48080"/>
                </a:lnTo>
                <a:lnTo>
                  <a:pt x="22990" y="48030"/>
                </a:lnTo>
                <a:lnTo>
                  <a:pt x="22930" y="47990"/>
                </a:lnTo>
                <a:lnTo>
                  <a:pt x="22920" y="47990"/>
                </a:lnTo>
                <a:lnTo>
                  <a:pt x="22820" y="47930"/>
                </a:lnTo>
                <a:lnTo>
                  <a:pt x="22750" y="47870"/>
                </a:lnTo>
                <a:lnTo>
                  <a:pt x="22740" y="47860"/>
                </a:lnTo>
                <a:lnTo>
                  <a:pt x="22670" y="47810"/>
                </a:lnTo>
                <a:lnTo>
                  <a:pt x="22660" y="47810"/>
                </a:lnTo>
                <a:lnTo>
                  <a:pt x="22640" y="47800"/>
                </a:lnTo>
                <a:lnTo>
                  <a:pt x="22580" y="47750"/>
                </a:lnTo>
                <a:lnTo>
                  <a:pt x="22570" y="47750"/>
                </a:lnTo>
                <a:lnTo>
                  <a:pt x="22560" y="47740"/>
                </a:lnTo>
                <a:lnTo>
                  <a:pt x="22480" y="47690"/>
                </a:lnTo>
                <a:lnTo>
                  <a:pt x="22410" y="47640"/>
                </a:lnTo>
                <a:lnTo>
                  <a:pt x="22380" y="47620"/>
                </a:lnTo>
                <a:lnTo>
                  <a:pt x="22340" y="47580"/>
                </a:lnTo>
                <a:lnTo>
                  <a:pt x="22300" y="47560"/>
                </a:lnTo>
                <a:lnTo>
                  <a:pt x="22280" y="47540"/>
                </a:lnTo>
                <a:lnTo>
                  <a:pt x="22270" y="47540"/>
                </a:lnTo>
                <a:lnTo>
                  <a:pt x="22190" y="47480"/>
                </a:lnTo>
                <a:lnTo>
                  <a:pt x="22170" y="47470"/>
                </a:lnTo>
                <a:lnTo>
                  <a:pt x="22160" y="47460"/>
                </a:lnTo>
                <a:lnTo>
                  <a:pt x="22100" y="47420"/>
                </a:lnTo>
                <a:lnTo>
                  <a:pt x="22090" y="47420"/>
                </a:lnTo>
                <a:lnTo>
                  <a:pt x="22080" y="47410"/>
                </a:lnTo>
                <a:lnTo>
                  <a:pt x="22070" y="47410"/>
                </a:lnTo>
                <a:lnTo>
                  <a:pt x="22050" y="47390"/>
                </a:lnTo>
                <a:lnTo>
                  <a:pt x="21990" y="47350"/>
                </a:lnTo>
                <a:lnTo>
                  <a:pt x="21970" y="47340"/>
                </a:lnTo>
                <a:lnTo>
                  <a:pt x="21920" y="47300"/>
                </a:lnTo>
                <a:lnTo>
                  <a:pt x="21910" y="47290"/>
                </a:lnTo>
                <a:lnTo>
                  <a:pt x="21860" y="47260"/>
                </a:lnTo>
                <a:lnTo>
                  <a:pt x="21800" y="47230"/>
                </a:lnTo>
                <a:lnTo>
                  <a:pt x="21790" y="47230"/>
                </a:lnTo>
                <a:lnTo>
                  <a:pt x="21720" y="47200"/>
                </a:lnTo>
                <a:lnTo>
                  <a:pt x="21720" y="47190"/>
                </a:lnTo>
                <a:lnTo>
                  <a:pt x="21690" y="47180"/>
                </a:lnTo>
                <a:lnTo>
                  <a:pt x="21640" y="47180"/>
                </a:lnTo>
                <a:lnTo>
                  <a:pt x="21590" y="47180"/>
                </a:lnTo>
                <a:lnTo>
                  <a:pt x="21500" y="47190"/>
                </a:lnTo>
                <a:lnTo>
                  <a:pt x="21450" y="47180"/>
                </a:lnTo>
                <a:lnTo>
                  <a:pt x="21440" y="47180"/>
                </a:lnTo>
                <a:lnTo>
                  <a:pt x="21430" y="47180"/>
                </a:lnTo>
                <a:lnTo>
                  <a:pt x="21400" y="47190"/>
                </a:lnTo>
                <a:lnTo>
                  <a:pt x="21370" y="47190"/>
                </a:lnTo>
                <a:lnTo>
                  <a:pt x="21360" y="47190"/>
                </a:lnTo>
                <a:lnTo>
                  <a:pt x="21340" y="47190"/>
                </a:lnTo>
                <a:lnTo>
                  <a:pt x="21330" y="47190"/>
                </a:lnTo>
                <a:lnTo>
                  <a:pt x="21310" y="47190"/>
                </a:lnTo>
                <a:lnTo>
                  <a:pt x="21270" y="47200"/>
                </a:lnTo>
                <a:lnTo>
                  <a:pt x="21260" y="47200"/>
                </a:lnTo>
                <a:lnTo>
                  <a:pt x="21170" y="47200"/>
                </a:lnTo>
                <a:lnTo>
                  <a:pt x="21160" y="47200"/>
                </a:lnTo>
                <a:lnTo>
                  <a:pt x="21140" y="47200"/>
                </a:lnTo>
                <a:lnTo>
                  <a:pt x="21100" y="47210"/>
                </a:lnTo>
                <a:lnTo>
                  <a:pt x="21090" y="47210"/>
                </a:lnTo>
                <a:lnTo>
                  <a:pt x="21080" y="47210"/>
                </a:lnTo>
                <a:lnTo>
                  <a:pt x="21060" y="47220"/>
                </a:lnTo>
                <a:lnTo>
                  <a:pt x="21020" y="47230"/>
                </a:lnTo>
                <a:lnTo>
                  <a:pt x="21010" y="47230"/>
                </a:lnTo>
                <a:lnTo>
                  <a:pt x="20980" y="47230"/>
                </a:lnTo>
                <a:lnTo>
                  <a:pt x="20800" y="47260"/>
                </a:lnTo>
                <a:lnTo>
                  <a:pt x="20790" y="47260"/>
                </a:lnTo>
                <a:lnTo>
                  <a:pt x="20770" y="47260"/>
                </a:lnTo>
                <a:lnTo>
                  <a:pt x="20760" y="47260"/>
                </a:lnTo>
                <a:lnTo>
                  <a:pt x="20670" y="47280"/>
                </a:lnTo>
                <a:lnTo>
                  <a:pt x="20600" y="47290"/>
                </a:lnTo>
                <a:lnTo>
                  <a:pt x="20590" y="47290"/>
                </a:lnTo>
                <a:lnTo>
                  <a:pt x="20510" y="47300"/>
                </a:lnTo>
                <a:lnTo>
                  <a:pt x="20470" y="47310"/>
                </a:lnTo>
                <a:lnTo>
                  <a:pt x="20450" y="47310"/>
                </a:lnTo>
                <a:lnTo>
                  <a:pt x="20410" y="47320"/>
                </a:lnTo>
                <a:lnTo>
                  <a:pt x="20360" y="47330"/>
                </a:lnTo>
                <a:lnTo>
                  <a:pt x="20340" y="47330"/>
                </a:lnTo>
                <a:lnTo>
                  <a:pt x="20310" y="47340"/>
                </a:lnTo>
                <a:lnTo>
                  <a:pt x="20280" y="47350"/>
                </a:lnTo>
                <a:lnTo>
                  <a:pt x="20200" y="47370"/>
                </a:lnTo>
                <a:lnTo>
                  <a:pt x="20170" y="47380"/>
                </a:lnTo>
                <a:lnTo>
                  <a:pt x="20100" y="47400"/>
                </a:lnTo>
                <a:lnTo>
                  <a:pt x="20050" y="47410"/>
                </a:lnTo>
                <a:lnTo>
                  <a:pt x="20020" y="47420"/>
                </a:lnTo>
                <a:lnTo>
                  <a:pt x="20000" y="47430"/>
                </a:lnTo>
                <a:lnTo>
                  <a:pt x="19980" y="47430"/>
                </a:lnTo>
                <a:lnTo>
                  <a:pt x="19970" y="47440"/>
                </a:lnTo>
                <a:lnTo>
                  <a:pt x="19900" y="47460"/>
                </a:lnTo>
                <a:lnTo>
                  <a:pt x="19850" y="47480"/>
                </a:lnTo>
                <a:lnTo>
                  <a:pt x="19750" y="47540"/>
                </a:lnTo>
                <a:lnTo>
                  <a:pt x="19700" y="47560"/>
                </a:lnTo>
                <a:lnTo>
                  <a:pt x="19660" y="47570"/>
                </a:lnTo>
                <a:lnTo>
                  <a:pt x="19650" y="47570"/>
                </a:lnTo>
                <a:lnTo>
                  <a:pt x="19640" y="47580"/>
                </a:lnTo>
                <a:lnTo>
                  <a:pt x="19630" y="47580"/>
                </a:lnTo>
                <a:lnTo>
                  <a:pt x="19580" y="47600"/>
                </a:lnTo>
                <a:lnTo>
                  <a:pt x="19450" y="47660"/>
                </a:lnTo>
                <a:lnTo>
                  <a:pt x="19420" y="47670"/>
                </a:lnTo>
                <a:lnTo>
                  <a:pt x="19360" y="47700"/>
                </a:lnTo>
                <a:lnTo>
                  <a:pt x="19330" y="47720"/>
                </a:lnTo>
                <a:lnTo>
                  <a:pt x="19180" y="47770"/>
                </a:lnTo>
                <a:lnTo>
                  <a:pt x="19150" y="47780"/>
                </a:lnTo>
                <a:lnTo>
                  <a:pt x="19110" y="47790"/>
                </a:lnTo>
                <a:lnTo>
                  <a:pt x="19080" y="47810"/>
                </a:lnTo>
                <a:lnTo>
                  <a:pt x="19060" y="47820"/>
                </a:lnTo>
                <a:lnTo>
                  <a:pt x="19050" y="47830"/>
                </a:lnTo>
                <a:lnTo>
                  <a:pt x="19040" y="47840"/>
                </a:lnTo>
                <a:lnTo>
                  <a:pt x="18950" y="47900"/>
                </a:lnTo>
                <a:lnTo>
                  <a:pt x="18870" y="47970"/>
                </a:lnTo>
                <a:lnTo>
                  <a:pt x="18860" y="47980"/>
                </a:lnTo>
                <a:lnTo>
                  <a:pt x="18850" y="47990"/>
                </a:lnTo>
                <a:lnTo>
                  <a:pt x="18820" y="48020"/>
                </a:lnTo>
                <a:lnTo>
                  <a:pt x="18770" y="48060"/>
                </a:lnTo>
                <a:lnTo>
                  <a:pt x="18740" y="48080"/>
                </a:lnTo>
                <a:lnTo>
                  <a:pt x="18700" y="48110"/>
                </a:lnTo>
                <a:lnTo>
                  <a:pt x="18660" y="48150"/>
                </a:lnTo>
                <a:lnTo>
                  <a:pt x="18620" y="48190"/>
                </a:lnTo>
                <a:lnTo>
                  <a:pt x="18620" y="48200"/>
                </a:lnTo>
                <a:lnTo>
                  <a:pt x="18610" y="48200"/>
                </a:lnTo>
                <a:lnTo>
                  <a:pt x="18610" y="48210"/>
                </a:lnTo>
                <a:lnTo>
                  <a:pt x="18600" y="48210"/>
                </a:lnTo>
                <a:lnTo>
                  <a:pt x="18550" y="48260"/>
                </a:lnTo>
                <a:lnTo>
                  <a:pt x="18530" y="48280"/>
                </a:lnTo>
                <a:lnTo>
                  <a:pt x="18500" y="48310"/>
                </a:lnTo>
                <a:lnTo>
                  <a:pt x="18430" y="48370"/>
                </a:lnTo>
                <a:lnTo>
                  <a:pt x="18380" y="48400"/>
                </a:lnTo>
                <a:lnTo>
                  <a:pt x="18380" y="48410"/>
                </a:lnTo>
                <a:lnTo>
                  <a:pt x="18370" y="48410"/>
                </a:lnTo>
                <a:lnTo>
                  <a:pt x="18350" y="48430"/>
                </a:lnTo>
                <a:lnTo>
                  <a:pt x="18320" y="48460"/>
                </a:lnTo>
                <a:lnTo>
                  <a:pt x="18300" y="48480"/>
                </a:lnTo>
                <a:lnTo>
                  <a:pt x="18280" y="48500"/>
                </a:lnTo>
                <a:lnTo>
                  <a:pt x="18270" y="48510"/>
                </a:lnTo>
                <a:lnTo>
                  <a:pt x="18250" y="48520"/>
                </a:lnTo>
                <a:lnTo>
                  <a:pt x="18210" y="48560"/>
                </a:lnTo>
                <a:lnTo>
                  <a:pt x="18200" y="48570"/>
                </a:lnTo>
                <a:lnTo>
                  <a:pt x="18090" y="48670"/>
                </a:lnTo>
                <a:lnTo>
                  <a:pt x="18030" y="48720"/>
                </a:lnTo>
                <a:lnTo>
                  <a:pt x="18020" y="48730"/>
                </a:lnTo>
                <a:lnTo>
                  <a:pt x="18000" y="48740"/>
                </a:lnTo>
                <a:lnTo>
                  <a:pt x="17970" y="48770"/>
                </a:lnTo>
                <a:lnTo>
                  <a:pt x="17960" y="48780"/>
                </a:lnTo>
                <a:lnTo>
                  <a:pt x="17940" y="48800"/>
                </a:lnTo>
                <a:lnTo>
                  <a:pt x="17830" y="48890"/>
                </a:lnTo>
                <a:lnTo>
                  <a:pt x="17820" y="48890"/>
                </a:lnTo>
                <a:lnTo>
                  <a:pt x="17820" y="48900"/>
                </a:lnTo>
                <a:lnTo>
                  <a:pt x="17800" y="48910"/>
                </a:lnTo>
                <a:lnTo>
                  <a:pt x="17790" y="48910"/>
                </a:lnTo>
                <a:lnTo>
                  <a:pt x="17790" y="48900"/>
                </a:lnTo>
                <a:lnTo>
                  <a:pt x="17790" y="48890"/>
                </a:lnTo>
                <a:lnTo>
                  <a:pt x="17800" y="48860"/>
                </a:lnTo>
                <a:lnTo>
                  <a:pt x="17800" y="48850"/>
                </a:lnTo>
                <a:lnTo>
                  <a:pt x="17810" y="48810"/>
                </a:lnTo>
                <a:lnTo>
                  <a:pt x="17830" y="48790"/>
                </a:lnTo>
                <a:lnTo>
                  <a:pt x="17870" y="48690"/>
                </a:lnTo>
                <a:lnTo>
                  <a:pt x="17870" y="48680"/>
                </a:lnTo>
                <a:lnTo>
                  <a:pt x="17880" y="48670"/>
                </a:lnTo>
                <a:lnTo>
                  <a:pt x="17890" y="48650"/>
                </a:lnTo>
                <a:lnTo>
                  <a:pt x="17890" y="48630"/>
                </a:lnTo>
                <a:lnTo>
                  <a:pt x="17900" y="48600"/>
                </a:lnTo>
                <a:lnTo>
                  <a:pt x="17910" y="48530"/>
                </a:lnTo>
                <a:lnTo>
                  <a:pt x="17910" y="48500"/>
                </a:lnTo>
                <a:lnTo>
                  <a:pt x="17910" y="48490"/>
                </a:lnTo>
                <a:lnTo>
                  <a:pt x="17900" y="48480"/>
                </a:lnTo>
                <a:lnTo>
                  <a:pt x="17900" y="48450"/>
                </a:lnTo>
                <a:lnTo>
                  <a:pt x="17900" y="48390"/>
                </a:lnTo>
                <a:lnTo>
                  <a:pt x="17900" y="48380"/>
                </a:lnTo>
                <a:lnTo>
                  <a:pt x="17900" y="48370"/>
                </a:lnTo>
                <a:lnTo>
                  <a:pt x="17880" y="48340"/>
                </a:lnTo>
                <a:lnTo>
                  <a:pt x="17880" y="48320"/>
                </a:lnTo>
                <a:lnTo>
                  <a:pt x="17880" y="48300"/>
                </a:lnTo>
                <a:lnTo>
                  <a:pt x="17870" y="48270"/>
                </a:lnTo>
                <a:lnTo>
                  <a:pt x="17810" y="48190"/>
                </a:lnTo>
                <a:lnTo>
                  <a:pt x="17790" y="48170"/>
                </a:lnTo>
                <a:lnTo>
                  <a:pt x="17780" y="48150"/>
                </a:lnTo>
                <a:lnTo>
                  <a:pt x="17780" y="48120"/>
                </a:lnTo>
                <a:lnTo>
                  <a:pt x="17780" y="48100"/>
                </a:lnTo>
                <a:lnTo>
                  <a:pt x="17790" y="48080"/>
                </a:lnTo>
                <a:lnTo>
                  <a:pt x="17800" y="48040"/>
                </a:lnTo>
                <a:lnTo>
                  <a:pt x="17800" y="48030"/>
                </a:lnTo>
                <a:lnTo>
                  <a:pt x="17800" y="48020"/>
                </a:lnTo>
                <a:lnTo>
                  <a:pt x="17790" y="48000"/>
                </a:lnTo>
                <a:lnTo>
                  <a:pt x="17780" y="47990"/>
                </a:lnTo>
                <a:lnTo>
                  <a:pt x="17750" y="47980"/>
                </a:lnTo>
                <a:lnTo>
                  <a:pt x="17750" y="47960"/>
                </a:lnTo>
                <a:lnTo>
                  <a:pt x="17760" y="47890"/>
                </a:lnTo>
                <a:lnTo>
                  <a:pt x="17770" y="47800"/>
                </a:lnTo>
                <a:lnTo>
                  <a:pt x="17780" y="47730"/>
                </a:lnTo>
                <a:lnTo>
                  <a:pt x="17780" y="47720"/>
                </a:lnTo>
                <a:lnTo>
                  <a:pt x="17790" y="47700"/>
                </a:lnTo>
                <a:lnTo>
                  <a:pt x="17810" y="47670"/>
                </a:lnTo>
                <a:lnTo>
                  <a:pt x="17820" y="47640"/>
                </a:lnTo>
                <a:lnTo>
                  <a:pt x="17830" y="47630"/>
                </a:lnTo>
                <a:lnTo>
                  <a:pt x="17840" y="47620"/>
                </a:lnTo>
                <a:lnTo>
                  <a:pt x="17910" y="47540"/>
                </a:lnTo>
                <a:lnTo>
                  <a:pt x="17980" y="47450"/>
                </a:lnTo>
                <a:lnTo>
                  <a:pt x="18040" y="47360"/>
                </a:lnTo>
                <a:lnTo>
                  <a:pt x="18060" y="47320"/>
                </a:lnTo>
                <a:lnTo>
                  <a:pt x="18080" y="47280"/>
                </a:lnTo>
                <a:lnTo>
                  <a:pt x="18160" y="47070"/>
                </a:lnTo>
                <a:lnTo>
                  <a:pt x="18200" y="46970"/>
                </a:lnTo>
                <a:lnTo>
                  <a:pt x="18210" y="46960"/>
                </a:lnTo>
                <a:lnTo>
                  <a:pt x="18230" y="46910"/>
                </a:lnTo>
                <a:lnTo>
                  <a:pt x="18260" y="46830"/>
                </a:lnTo>
                <a:lnTo>
                  <a:pt x="18280" y="46770"/>
                </a:lnTo>
                <a:lnTo>
                  <a:pt x="18300" y="46640"/>
                </a:lnTo>
                <a:lnTo>
                  <a:pt x="18320" y="46560"/>
                </a:lnTo>
                <a:lnTo>
                  <a:pt x="18320" y="46550"/>
                </a:lnTo>
                <a:lnTo>
                  <a:pt x="18330" y="46530"/>
                </a:lnTo>
                <a:lnTo>
                  <a:pt x="18320" y="46440"/>
                </a:lnTo>
                <a:lnTo>
                  <a:pt x="18310" y="46420"/>
                </a:lnTo>
                <a:lnTo>
                  <a:pt x="18300" y="46390"/>
                </a:lnTo>
                <a:lnTo>
                  <a:pt x="18250" y="46280"/>
                </a:lnTo>
                <a:lnTo>
                  <a:pt x="18210" y="46230"/>
                </a:lnTo>
                <a:lnTo>
                  <a:pt x="18200" y="46220"/>
                </a:lnTo>
                <a:lnTo>
                  <a:pt x="18180" y="46210"/>
                </a:lnTo>
                <a:lnTo>
                  <a:pt x="18150" y="46170"/>
                </a:lnTo>
                <a:lnTo>
                  <a:pt x="18140" y="46160"/>
                </a:lnTo>
                <a:lnTo>
                  <a:pt x="18110" y="46120"/>
                </a:lnTo>
                <a:lnTo>
                  <a:pt x="18060" y="46070"/>
                </a:lnTo>
                <a:lnTo>
                  <a:pt x="18050" y="46050"/>
                </a:lnTo>
                <a:lnTo>
                  <a:pt x="18050" y="46030"/>
                </a:lnTo>
                <a:lnTo>
                  <a:pt x="18050" y="46020"/>
                </a:lnTo>
                <a:lnTo>
                  <a:pt x="18050" y="46000"/>
                </a:lnTo>
                <a:lnTo>
                  <a:pt x="18070" y="45980"/>
                </a:lnTo>
                <a:lnTo>
                  <a:pt x="18080" y="45970"/>
                </a:lnTo>
                <a:lnTo>
                  <a:pt x="18090" y="45970"/>
                </a:lnTo>
                <a:lnTo>
                  <a:pt x="18100" y="45970"/>
                </a:lnTo>
                <a:lnTo>
                  <a:pt x="18080" y="46020"/>
                </a:lnTo>
                <a:lnTo>
                  <a:pt x="18080" y="46030"/>
                </a:lnTo>
                <a:lnTo>
                  <a:pt x="18080" y="46040"/>
                </a:lnTo>
                <a:lnTo>
                  <a:pt x="18110" y="46080"/>
                </a:lnTo>
                <a:lnTo>
                  <a:pt x="18130" y="46100"/>
                </a:lnTo>
                <a:lnTo>
                  <a:pt x="18150" y="46110"/>
                </a:lnTo>
                <a:lnTo>
                  <a:pt x="18170" y="46140"/>
                </a:lnTo>
                <a:lnTo>
                  <a:pt x="18180" y="46150"/>
                </a:lnTo>
                <a:lnTo>
                  <a:pt x="18200" y="46160"/>
                </a:lnTo>
                <a:lnTo>
                  <a:pt x="18220" y="46180"/>
                </a:lnTo>
                <a:lnTo>
                  <a:pt x="18310" y="46290"/>
                </a:lnTo>
                <a:lnTo>
                  <a:pt x="18320" y="46310"/>
                </a:lnTo>
                <a:lnTo>
                  <a:pt x="18340" y="46360"/>
                </a:lnTo>
                <a:lnTo>
                  <a:pt x="18360" y="46420"/>
                </a:lnTo>
                <a:lnTo>
                  <a:pt x="18370" y="46470"/>
                </a:lnTo>
                <a:lnTo>
                  <a:pt x="18380" y="46480"/>
                </a:lnTo>
                <a:lnTo>
                  <a:pt x="18400" y="46460"/>
                </a:lnTo>
                <a:lnTo>
                  <a:pt x="18420" y="46430"/>
                </a:lnTo>
                <a:lnTo>
                  <a:pt x="18430" y="46420"/>
                </a:lnTo>
                <a:lnTo>
                  <a:pt x="18440" y="46400"/>
                </a:lnTo>
                <a:lnTo>
                  <a:pt x="18450" y="46370"/>
                </a:lnTo>
                <a:lnTo>
                  <a:pt x="18460" y="46340"/>
                </a:lnTo>
                <a:lnTo>
                  <a:pt x="18470" y="46300"/>
                </a:lnTo>
                <a:lnTo>
                  <a:pt x="18470" y="46260"/>
                </a:lnTo>
                <a:lnTo>
                  <a:pt x="18470" y="46250"/>
                </a:lnTo>
                <a:lnTo>
                  <a:pt x="18470" y="46180"/>
                </a:lnTo>
                <a:lnTo>
                  <a:pt x="18460" y="46050"/>
                </a:lnTo>
                <a:lnTo>
                  <a:pt x="18450" y="46020"/>
                </a:lnTo>
                <a:lnTo>
                  <a:pt x="18440" y="46000"/>
                </a:lnTo>
                <a:lnTo>
                  <a:pt x="18420" y="45990"/>
                </a:lnTo>
                <a:lnTo>
                  <a:pt x="18410" y="45980"/>
                </a:lnTo>
                <a:lnTo>
                  <a:pt x="18390" y="45980"/>
                </a:lnTo>
                <a:lnTo>
                  <a:pt x="18370" y="45980"/>
                </a:lnTo>
                <a:lnTo>
                  <a:pt x="18310" y="45980"/>
                </a:lnTo>
                <a:lnTo>
                  <a:pt x="18290" y="45970"/>
                </a:lnTo>
                <a:lnTo>
                  <a:pt x="18260" y="45940"/>
                </a:lnTo>
                <a:lnTo>
                  <a:pt x="18250" y="45940"/>
                </a:lnTo>
                <a:lnTo>
                  <a:pt x="18230" y="45960"/>
                </a:lnTo>
                <a:lnTo>
                  <a:pt x="18200" y="45970"/>
                </a:lnTo>
                <a:lnTo>
                  <a:pt x="18180" y="45970"/>
                </a:lnTo>
                <a:lnTo>
                  <a:pt x="18190" y="45960"/>
                </a:lnTo>
                <a:lnTo>
                  <a:pt x="18190" y="45950"/>
                </a:lnTo>
                <a:lnTo>
                  <a:pt x="18210" y="45940"/>
                </a:lnTo>
                <a:lnTo>
                  <a:pt x="18220" y="45920"/>
                </a:lnTo>
                <a:lnTo>
                  <a:pt x="18210" y="45870"/>
                </a:lnTo>
                <a:lnTo>
                  <a:pt x="18210" y="45860"/>
                </a:lnTo>
                <a:lnTo>
                  <a:pt x="18200" y="45830"/>
                </a:lnTo>
                <a:lnTo>
                  <a:pt x="18190" y="45820"/>
                </a:lnTo>
                <a:lnTo>
                  <a:pt x="18180" y="45810"/>
                </a:lnTo>
                <a:lnTo>
                  <a:pt x="18170" y="45790"/>
                </a:lnTo>
                <a:lnTo>
                  <a:pt x="18160" y="45780"/>
                </a:lnTo>
                <a:lnTo>
                  <a:pt x="18160" y="45770"/>
                </a:lnTo>
                <a:lnTo>
                  <a:pt x="18130" y="45770"/>
                </a:lnTo>
                <a:lnTo>
                  <a:pt x="18100" y="45760"/>
                </a:lnTo>
                <a:lnTo>
                  <a:pt x="18090" y="45760"/>
                </a:lnTo>
                <a:lnTo>
                  <a:pt x="17970" y="45720"/>
                </a:lnTo>
                <a:lnTo>
                  <a:pt x="17960" y="45720"/>
                </a:lnTo>
                <a:lnTo>
                  <a:pt x="17910" y="45710"/>
                </a:lnTo>
                <a:lnTo>
                  <a:pt x="17860" y="45700"/>
                </a:lnTo>
                <a:lnTo>
                  <a:pt x="17850" y="45690"/>
                </a:lnTo>
                <a:lnTo>
                  <a:pt x="17770" y="45680"/>
                </a:lnTo>
                <a:lnTo>
                  <a:pt x="17750" y="45680"/>
                </a:lnTo>
                <a:lnTo>
                  <a:pt x="17740" y="45690"/>
                </a:lnTo>
                <a:lnTo>
                  <a:pt x="17730" y="45690"/>
                </a:lnTo>
                <a:lnTo>
                  <a:pt x="17650" y="45700"/>
                </a:lnTo>
                <a:lnTo>
                  <a:pt x="17620" y="45700"/>
                </a:lnTo>
                <a:lnTo>
                  <a:pt x="17590" y="45710"/>
                </a:lnTo>
                <a:lnTo>
                  <a:pt x="17570" y="45720"/>
                </a:lnTo>
                <a:lnTo>
                  <a:pt x="17550" y="45730"/>
                </a:lnTo>
                <a:lnTo>
                  <a:pt x="17530" y="45750"/>
                </a:lnTo>
                <a:lnTo>
                  <a:pt x="17510" y="45770"/>
                </a:lnTo>
                <a:lnTo>
                  <a:pt x="17500" y="45790"/>
                </a:lnTo>
                <a:lnTo>
                  <a:pt x="17480" y="45820"/>
                </a:lnTo>
                <a:lnTo>
                  <a:pt x="17470" y="45840"/>
                </a:lnTo>
                <a:lnTo>
                  <a:pt x="17460" y="45840"/>
                </a:lnTo>
                <a:lnTo>
                  <a:pt x="17450" y="45840"/>
                </a:lnTo>
                <a:lnTo>
                  <a:pt x="17440" y="45820"/>
                </a:lnTo>
                <a:lnTo>
                  <a:pt x="17420" y="45780"/>
                </a:lnTo>
                <a:lnTo>
                  <a:pt x="17410" y="45760"/>
                </a:lnTo>
                <a:lnTo>
                  <a:pt x="17380" y="45710"/>
                </a:lnTo>
                <a:lnTo>
                  <a:pt x="17330" y="45640"/>
                </a:lnTo>
                <a:lnTo>
                  <a:pt x="17320" y="45630"/>
                </a:lnTo>
                <a:lnTo>
                  <a:pt x="17310" y="45620"/>
                </a:lnTo>
                <a:lnTo>
                  <a:pt x="17290" y="45610"/>
                </a:lnTo>
                <a:lnTo>
                  <a:pt x="17280" y="45600"/>
                </a:lnTo>
                <a:lnTo>
                  <a:pt x="17270" y="45590"/>
                </a:lnTo>
                <a:lnTo>
                  <a:pt x="17220" y="45580"/>
                </a:lnTo>
                <a:lnTo>
                  <a:pt x="17200" y="45580"/>
                </a:lnTo>
                <a:lnTo>
                  <a:pt x="17190" y="45580"/>
                </a:lnTo>
                <a:lnTo>
                  <a:pt x="17140" y="45580"/>
                </a:lnTo>
                <a:lnTo>
                  <a:pt x="17100" y="45570"/>
                </a:lnTo>
                <a:lnTo>
                  <a:pt x="16970" y="45590"/>
                </a:lnTo>
                <a:lnTo>
                  <a:pt x="16960" y="45600"/>
                </a:lnTo>
                <a:lnTo>
                  <a:pt x="16940" y="45600"/>
                </a:lnTo>
                <a:lnTo>
                  <a:pt x="16910" y="45610"/>
                </a:lnTo>
                <a:lnTo>
                  <a:pt x="16800" y="45640"/>
                </a:lnTo>
                <a:lnTo>
                  <a:pt x="16730" y="45680"/>
                </a:lnTo>
                <a:lnTo>
                  <a:pt x="16720" y="45680"/>
                </a:lnTo>
                <a:lnTo>
                  <a:pt x="16710" y="45680"/>
                </a:lnTo>
                <a:lnTo>
                  <a:pt x="16660" y="45710"/>
                </a:lnTo>
                <a:lnTo>
                  <a:pt x="16640" y="45720"/>
                </a:lnTo>
                <a:lnTo>
                  <a:pt x="16620" y="45710"/>
                </a:lnTo>
                <a:lnTo>
                  <a:pt x="16590" y="45690"/>
                </a:lnTo>
                <a:lnTo>
                  <a:pt x="16580" y="45670"/>
                </a:lnTo>
                <a:lnTo>
                  <a:pt x="16570" y="45660"/>
                </a:lnTo>
                <a:lnTo>
                  <a:pt x="16560" y="45640"/>
                </a:lnTo>
                <a:lnTo>
                  <a:pt x="16540" y="45590"/>
                </a:lnTo>
                <a:lnTo>
                  <a:pt x="16510" y="45560"/>
                </a:lnTo>
                <a:lnTo>
                  <a:pt x="16500" y="45540"/>
                </a:lnTo>
                <a:lnTo>
                  <a:pt x="16490" y="45530"/>
                </a:lnTo>
                <a:lnTo>
                  <a:pt x="16470" y="45490"/>
                </a:lnTo>
                <a:lnTo>
                  <a:pt x="16430" y="45440"/>
                </a:lnTo>
                <a:lnTo>
                  <a:pt x="16420" y="45390"/>
                </a:lnTo>
                <a:lnTo>
                  <a:pt x="16420" y="45380"/>
                </a:lnTo>
                <a:lnTo>
                  <a:pt x="16390" y="45350"/>
                </a:lnTo>
                <a:lnTo>
                  <a:pt x="16380" y="45340"/>
                </a:lnTo>
                <a:lnTo>
                  <a:pt x="16360" y="45300"/>
                </a:lnTo>
                <a:lnTo>
                  <a:pt x="16330" y="45250"/>
                </a:lnTo>
                <a:lnTo>
                  <a:pt x="16320" y="45210"/>
                </a:lnTo>
                <a:lnTo>
                  <a:pt x="16310" y="45170"/>
                </a:lnTo>
                <a:lnTo>
                  <a:pt x="16310" y="45150"/>
                </a:lnTo>
                <a:lnTo>
                  <a:pt x="16300" y="45110"/>
                </a:lnTo>
                <a:lnTo>
                  <a:pt x="16270" y="45080"/>
                </a:lnTo>
                <a:lnTo>
                  <a:pt x="16210" y="45020"/>
                </a:lnTo>
                <a:lnTo>
                  <a:pt x="16200" y="45010"/>
                </a:lnTo>
                <a:lnTo>
                  <a:pt x="16180" y="44990"/>
                </a:lnTo>
                <a:lnTo>
                  <a:pt x="16120" y="44940"/>
                </a:lnTo>
                <a:lnTo>
                  <a:pt x="16070" y="44910"/>
                </a:lnTo>
                <a:lnTo>
                  <a:pt x="16050" y="44880"/>
                </a:lnTo>
                <a:lnTo>
                  <a:pt x="16040" y="44880"/>
                </a:lnTo>
                <a:lnTo>
                  <a:pt x="16040" y="44870"/>
                </a:lnTo>
                <a:lnTo>
                  <a:pt x="16070" y="44840"/>
                </a:lnTo>
                <a:lnTo>
                  <a:pt x="16070" y="44780"/>
                </a:lnTo>
                <a:lnTo>
                  <a:pt x="16070" y="44770"/>
                </a:lnTo>
                <a:lnTo>
                  <a:pt x="16060" y="44760"/>
                </a:lnTo>
                <a:lnTo>
                  <a:pt x="16060" y="44740"/>
                </a:lnTo>
                <a:lnTo>
                  <a:pt x="16060" y="44720"/>
                </a:lnTo>
                <a:lnTo>
                  <a:pt x="16060" y="44710"/>
                </a:lnTo>
                <a:lnTo>
                  <a:pt x="16050" y="44680"/>
                </a:lnTo>
                <a:lnTo>
                  <a:pt x="16040" y="44680"/>
                </a:lnTo>
                <a:lnTo>
                  <a:pt x="16030" y="44680"/>
                </a:lnTo>
                <a:lnTo>
                  <a:pt x="16030" y="44670"/>
                </a:lnTo>
                <a:lnTo>
                  <a:pt x="16040" y="44650"/>
                </a:lnTo>
                <a:lnTo>
                  <a:pt x="16030" y="44640"/>
                </a:lnTo>
                <a:lnTo>
                  <a:pt x="16000" y="44630"/>
                </a:lnTo>
                <a:lnTo>
                  <a:pt x="15970" y="44630"/>
                </a:lnTo>
                <a:lnTo>
                  <a:pt x="15940" y="44630"/>
                </a:lnTo>
                <a:lnTo>
                  <a:pt x="15910" y="44630"/>
                </a:lnTo>
                <a:lnTo>
                  <a:pt x="15740" y="44670"/>
                </a:lnTo>
                <a:lnTo>
                  <a:pt x="15700" y="44670"/>
                </a:lnTo>
                <a:lnTo>
                  <a:pt x="15690" y="44680"/>
                </a:lnTo>
                <a:lnTo>
                  <a:pt x="15670" y="44700"/>
                </a:lnTo>
                <a:lnTo>
                  <a:pt x="15640" y="44690"/>
                </a:lnTo>
                <a:lnTo>
                  <a:pt x="15620" y="44690"/>
                </a:lnTo>
                <a:lnTo>
                  <a:pt x="15550" y="44700"/>
                </a:lnTo>
                <a:lnTo>
                  <a:pt x="15540" y="44700"/>
                </a:lnTo>
                <a:lnTo>
                  <a:pt x="15380" y="44720"/>
                </a:lnTo>
                <a:lnTo>
                  <a:pt x="15340" y="44730"/>
                </a:lnTo>
                <a:lnTo>
                  <a:pt x="15310" y="44730"/>
                </a:lnTo>
                <a:lnTo>
                  <a:pt x="15250" y="44750"/>
                </a:lnTo>
                <a:lnTo>
                  <a:pt x="15230" y="44750"/>
                </a:lnTo>
                <a:lnTo>
                  <a:pt x="15220" y="44750"/>
                </a:lnTo>
                <a:lnTo>
                  <a:pt x="15200" y="44740"/>
                </a:lnTo>
                <a:lnTo>
                  <a:pt x="15190" y="44740"/>
                </a:lnTo>
                <a:lnTo>
                  <a:pt x="15180" y="44730"/>
                </a:lnTo>
                <a:lnTo>
                  <a:pt x="15180" y="44690"/>
                </a:lnTo>
                <a:lnTo>
                  <a:pt x="15170" y="44680"/>
                </a:lnTo>
                <a:lnTo>
                  <a:pt x="15180" y="44640"/>
                </a:lnTo>
                <a:lnTo>
                  <a:pt x="15190" y="44550"/>
                </a:lnTo>
                <a:lnTo>
                  <a:pt x="15210" y="44450"/>
                </a:lnTo>
                <a:lnTo>
                  <a:pt x="15220" y="44420"/>
                </a:lnTo>
                <a:lnTo>
                  <a:pt x="15240" y="44300"/>
                </a:lnTo>
                <a:lnTo>
                  <a:pt x="15270" y="44190"/>
                </a:lnTo>
                <a:lnTo>
                  <a:pt x="15280" y="44180"/>
                </a:lnTo>
                <a:lnTo>
                  <a:pt x="15280" y="44170"/>
                </a:lnTo>
                <a:lnTo>
                  <a:pt x="15280" y="44130"/>
                </a:lnTo>
                <a:lnTo>
                  <a:pt x="15280" y="43960"/>
                </a:lnTo>
                <a:lnTo>
                  <a:pt x="15290" y="43920"/>
                </a:lnTo>
                <a:lnTo>
                  <a:pt x="15280" y="43860"/>
                </a:lnTo>
                <a:lnTo>
                  <a:pt x="15270" y="43790"/>
                </a:lnTo>
                <a:lnTo>
                  <a:pt x="15270" y="43780"/>
                </a:lnTo>
                <a:lnTo>
                  <a:pt x="15270" y="43760"/>
                </a:lnTo>
                <a:lnTo>
                  <a:pt x="15260" y="43730"/>
                </a:lnTo>
                <a:lnTo>
                  <a:pt x="15250" y="43720"/>
                </a:lnTo>
                <a:lnTo>
                  <a:pt x="15230" y="43690"/>
                </a:lnTo>
                <a:lnTo>
                  <a:pt x="15230" y="43650"/>
                </a:lnTo>
                <a:lnTo>
                  <a:pt x="15230" y="43640"/>
                </a:lnTo>
                <a:lnTo>
                  <a:pt x="15220" y="43600"/>
                </a:lnTo>
                <a:lnTo>
                  <a:pt x="15220" y="43580"/>
                </a:lnTo>
                <a:lnTo>
                  <a:pt x="15210" y="43570"/>
                </a:lnTo>
                <a:lnTo>
                  <a:pt x="15200" y="43560"/>
                </a:lnTo>
                <a:lnTo>
                  <a:pt x="15200" y="43540"/>
                </a:lnTo>
                <a:lnTo>
                  <a:pt x="15190" y="43510"/>
                </a:lnTo>
                <a:lnTo>
                  <a:pt x="15180" y="43470"/>
                </a:lnTo>
                <a:lnTo>
                  <a:pt x="15170" y="43460"/>
                </a:lnTo>
                <a:lnTo>
                  <a:pt x="15160" y="43450"/>
                </a:lnTo>
                <a:lnTo>
                  <a:pt x="15150" y="43440"/>
                </a:lnTo>
                <a:lnTo>
                  <a:pt x="15100" y="43400"/>
                </a:lnTo>
                <a:lnTo>
                  <a:pt x="15090" y="43370"/>
                </a:lnTo>
                <a:lnTo>
                  <a:pt x="15080" y="43370"/>
                </a:lnTo>
                <a:lnTo>
                  <a:pt x="15060" y="43320"/>
                </a:lnTo>
                <a:lnTo>
                  <a:pt x="15050" y="43310"/>
                </a:lnTo>
                <a:lnTo>
                  <a:pt x="15040" y="43310"/>
                </a:lnTo>
                <a:lnTo>
                  <a:pt x="14990" y="43270"/>
                </a:lnTo>
                <a:lnTo>
                  <a:pt x="14970" y="43270"/>
                </a:lnTo>
                <a:lnTo>
                  <a:pt x="14960" y="43270"/>
                </a:lnTo>
                <a:lnTo>
                  <a:pt x="14940" y="43290"/>
                </a:lnTo>
                <a:lnTo>
                  <a:pt x="14940" y="43280"/>
                </a:lnTo>
                <a:lnTo>
                  <a:pt x="14930" y="43280"/>
                </a:lnTo>
                <a:lnTo>
                  <a:pt x="14910" y="43240"/>
                </a:lnTo>
                <a:lnTo>
                  <a:pt x="14890" y="43210"/>
                </a:lnTo>
                <a:lnTo>
                  <a:pt x="14840" y="43130"/>
                </a:lnTo>
                <a:lnTo>
                  <a:pt x="14810" y="43040"/>
                </a:lnTo>
                <a:lnTo>
                  <a:pt x="14790" y="42990"/>
                </a:lnTo>
                <a:lnTo>
                  <a:pt x="14780" y="42970"/>
                </a:lnTo>
                <a:lnTo>
                  <a:pt x="14770" y="42960"/>
                </a:lnTo>
                <a:lnTo>
                  <a:pt x="14740" y="42890"/>
                </a:lnTo>
                <a:lnTo>
                  <a:pt x="14730" y="42870"/>
                </a:lnTo>
                <a:lnTo>
                  <a:pt x="14730" y="42860"/>
                </a:lnTo>
                <a:lnTo>
                  <a:pt x="14720" y="42860"/>
                </a:lnTo>
                <a:lnTo>
                  <a:pt x="14710" y="42830"/>
                </a:lnTo>
                <a:lnTo>
                  <a:pt x="14650" y="42780"/>
                </a:lnTo>
                <a:lnTo>
                  <a:pt x="14640" y="42750"/>
                </a:lnTo>
                <a:lnTo>
                  <a:pt x="14620" y="42730"/>
                </a:lnTo>
                <a:lnTo>
                  <a:pt x="14620" y="42720"/>
                </a:lnTo>
                <a:lnTo>
                  <a:pt x="14610" y="42620"/>
                </a:lnTo>
                <a:lnTo>
                  <a:pt x="14600" y="42530"/>
                </a:lnTo>
                <a:lnTo>
                  <a:pt x="14590" y="42440"/>
                </a:lnTo>
                <a:lnTo>
                  <a:pt x="14590" y="42420"/>
                </a:lnTo>
                <a:lnTo>
                  <a:pt x="14570" y="42330"/>
                </a:lnTo>
                <a:lnTo>
                  <a:pt x="14560" y="42320"/>
                </a:lnTo>
                <a:lnTo>
                  <a:pt x="14550" y="42300"/>
                </a:lnTo>
                <a:lnTo>
                  <a:pt x="14520" y="42250"/>
                </a:lnTo>
                <a:lnTo>
                  <a:pt x="14440" y="42140"/>
                </a:lnTo>
                <a:lnTo>
                  <a:pt x="14420" y="42110"/>
                </a:lnTo>
                <a:lnTo>
                  <a:pt x="14390" y="42100"/>
                </a:lnTo>
                <a:lnTo>
                  <a:pt x="14340" y="42100"/>
                </a:lnTo>
                <a:lnTo>
                  <a:pt x="14330" y="42090"/>
                </a:lnTo>
                <a:lnTo>
                  <a:pt x="14280" y="42030"/>
                </a:lnTo>
                <a:lnTo>
                  <a:pt x="14280" y="42010"/>
                </a:lnTo>
                <a:lnTo>
                  <a:pt x="14280" y="41990"/>
                </a:lnTo>
                <a:lnTo>
                  <a:pt x="14290" y="41950"/>
                </a:lnTo>
                <a:lnTo>
                  <a:pt x="14290" y="41940"/>
                </a:lnTo>
                <a:lnTo>
                  <a:pt x="14300" y="41930"/>
                </a:lnTo>
                <a:lnTo>
                  <a:pt x="14300" y="41830"/>
                </a:lnTo>
                <a:lnTo>
                  <a:pt x="14290" y="41760"/>
                </a:lnTo>
                <a:lnTo>
                  <a:pt x="14280" y="41720"/>
                </a:lnTo>
                <a:lnTo>
                  <a:pt x="14270" y="41680"/>
                </a:lnTo>
                <a:lnTo>
                  <a:pt x="14260" y="41660"/>
                </a:lnTo>
                <a:lnTo>
                  <a:pt x="14240" y="41610"/>
                </a:lnTo>
                <a:lnTo>
                  <a:pt x="14190" y="41500"/>
                </a:lnTo>
                <a:lnTo>
                  <a:pt x="14190" y="41490"/>
                </a:lnTo>
                <a:lnTo>
                  <a:pt x="14170" y="41470"/>
                </a:lnTo>
                <a:lnTo>
                  <a:pt x="14080" y="41390"/>
                </a:lnTo>
                <a:lnTo>
                  <a:pt x="14040" y="41370"/>
                </a:lnTo>
                <a:lnTo>
                  <a:pt x="14030" y="41360"/>
                </a:lnTo>
                <a:lnTo>
                  <a:pt x="14020" y="41360"/>
                </a:lnTo>
                <a:lnTo>
                  <a:pt x="14000" y="41350"/>
                </a:lnTo>
                <a:lnTo>
                  <a:pt x="13970" y="41340"/>
                </a:lnTo>
                <a:lnTo>
                  <a:pt x="13930" y="41320"/>
                </a:lnTo>
                <a:lnTo>
                  <a:pt x="13900" y="41310"/>
                </a:lnTo>
                <a:lnTo>
                  <a:pt x="13860" y="41290"/>
                </a:lnTo>
                <a:lnTo>
                  <a:pt x="13840" y="41280"/>
                </a:lnTo>
                <a:lnTo>
                  <a:pt x="13830" y="41280"/>
                </a:lnTo>
                <a:lnTo>
                  <a:pt x="13800" y="41280"/>
                </a:lnTo>
                <a:lnTo>
                  <a:pt x="13780" y="41270"/>
                </a:lnTo>
                <a:lnTo>
                  <a:pt x="13730" y="41260"/>
                </a:lnTo>
                <a:lnTo>
                  <a:pt x="13700" y="41250"/>
                </a:lnTo>
                <a:lnTo>
                  <a:pt x="13670" y="41240"/>
                </a:lnTo>
                <a:lnTo>
                  <a:pt x="13410" y="41220"/>
                </a:lnTo>
                <a:lnTo>
                  <a:pt x="13360" y="41210"/>
                </a:lnTo>
                <a:lnTo>
                  <a:pt x="13300" y="41210"/>
                </a:lnTo>
                <a:lnTo>
                  <a:pt x="13280" y="41210"/>
                </a:lnTo>
                <a:lnTo>
                  <a:pt x="13270" y="41210"/>
                </a:lnTo>
                <a:lnTo>
                  <a:pt x="13260" y="41210"/>
                </a:lnTo>
                <a:lnTo>
                  <a:pt x="13250" y="41210"/>
                </a:lnTo>
                <a:lnTo>
                  <a:pt x="13210" y="41190"/>
                </a:lnTo>
                <a:lnTo>
                  <a:pt x="13170" y="41170"/>
                </a:lnTo>
                <a:lnTo>
                  <a:pt x="13150" y="41160"/>
                </a:lnTo>
                <a:lnTo>
                  <a:pt x="13120" y="41150"/>
                </a:lnTo>
                <a:lnTo>
                  <a:pt x="13090" y="41130"/>
                </a:lnTo>
                <a:lnTo>
                  <a:pt x="13080" y="41120"/>
                </a:lnTo>
                <a:lnTo>
                  <a:pt x="13040" y="41100"/>
                </a:lnTo>
                <a:lnTo>
                  <a:pt x="13020" y="41090"/>
                </a:lnTo>
                <a:lnTo>
                  <a:pt x="13000" y="41070"/>
                </a:lnTo>
                <a:lnTo>
                  <a:pt x="12960" y="41040"/>
                </a:lnTo>
                <a:lnTo>
                  <a:pt x="12950" y="41030"/>
                </a:lnTo>
                <a:lnTo>
                  <a:pt x="12930" y="41000"/>
                </a:lnTo>
                <a:lnTo>
                  <a:pt x="12890" y="40930"/>
                </a:lnTo>
                <a:lnTo>
                  <a:pt x="12880" y="40890"/>
                </a:lnTo>
                <a:lnTo>
                  <a:pt x="12880" y="40850"/>
                </a:lnTo>
                <a:lnTo>
                  <a:pt x="12880" y="40840"/>
                </a:lnTo>
                <a:lnTo>
                  <a:pt x="12880" y="40810"/>
                </a:lnTo>
                <a:lnTo>
                  <a:pt x="12890" y="40790"/>
                </a:lnTo>
                <a:lnTo>
                  <a:pt x="12880" y="40760"/>
                </a:lnTo>
                <a:lnTo>
                  <a:pt x="12880" y="40730"/>
                </a:lnTo>
                <a:lnTo>
                  <a:pt x="12880" y="40650"/>
                </a:lnTo>
                <a:lnTo>
                  <a:pt x="12880" y="40530"/>
                </a:lnTo>
                <a:lnTo>
                  <a:pt x="12880" y="40440"/>
                </a:lnTo>
                <a:lnTo>
                  <a:pt x="12850" y="40310"/>
                </a:lnTo>
                <a:lnTo>
                  <a:pt x="12850" y="40300"/>
                </a:lnTo>
                <a:lnTo>
                  <a:pt x="12860" y="40300"/>
                </a:lnTo>
                <a:lnTo>
                  <a:pt x="12860" y="40320"/>
                </a:lnTo>
                <a:lnTo>
                  <a:pt x="12860" y="40330"/>
                </a:lnTo>
                <a:lnTo>
                  <a:pt x="12890" y="40360"/>
                </a:lnTo>
                <a:lnTo>
                  <a:pt x="12910" y="40390"/>
                </a:lnTo>
                <a:lnTo>
                  <a:pt x="12900" y="40420"/>
                </a:lnTo>
                <a:lnTo>
                  <a:pt x="12910" y="40440"/>
                </a:lnTo>
                <a:lnTo>
                  <a:pt x="12920" y="40440"/>
                </a:lnTo>
                <a:lnTo>
                  <a:pt x="12940" y="40430"/>
                </a:lnTo>
                <a:lnTo>
                  <a:pt x="12970" y="40330"/>
                </a:lnTo>
                <a:lnTo>
                  <a:pt x="12990" y="40260"/>
                </a:lnTo>
                <a:lnTo>
                  <a:pt x="13000" y="40250"/>
                </a:lnTo>
                <a:lnTo>
                  <a:pt x="13010" y="40220"/>
                </a:lnTo>
                <a:lnTo>
                  <a:pt x="13010" y="40210"/>
                </a:lnTo>
                <a:lnTo>
                  <a:pt x="13010" y="40200"/>
                </a:lnTo>
                <a:lnTo>
                  <a:pt x="13020" y="40170"/>
                </a:lnTo>
                <a:lnTo>
                  <a:pt x="13030" y="40120"/>
                </a:lnTo>
                <a:lnTo>
                  <a:pt x="13050" y="40110"/>
                </a:lnTo>
                <a:lnTo>
                  <a:pt x="13120" y="40130"/>
                </a:lnTo>
                <a:lnTo>
                  <a:pt x="13130" y="40130"/>
                </a:lnTo>
                <a:lnTo>
                  <a:pt x="13140" y="40130"/>
                </a:lnTo>
                <a:lnTo>
                  <a:pt x="13150" y="40130"/>
                </a:lnTo>
                <a:lnTo>
                  <a:pt x="13170" y="40120"/>
                </a:lnTo>
                <a:lnTo>
                  <a:pt x="13190" y="40140"/>
                </a:lnTo>
                <a:lnTo>
                  <a:pt x="13200" y="40140"/>
                </a:lnTo>
                <a:lnTo>
                  <a:pt x="13220" y="40140"/>
                </a:lnTo>
                <a:lnTo>
                  <a:pt x="13240" y="40150"/>
                </a:lnTo>
                <a:lnTo>
                  <a:pt x="13270" y="40140"/>
                </a:lnTo>
                <a:lnTo>
                  <a:pt x="13280" y="40150"/>
                </a:lnTo>
                <a:lnTo>
                  <a:pt x="13290" y="40150"/>
                </a:lnTo>
                <a:lnTo>
                  <a:pt x="13310" y="40160"/>
                </a:lnTo>
                <a:lnTo>
                  <a:pt x="13340" y="40170"/>
                </a:lnTo>
                <a:lnTo>
                  <a:pt x="13370" y="40180"/>
                </a:lnTo>
                <a:lnTo>
                  <a:pt x="13410" y="40180"/>
                </a:lnTo>
                <a:lnTo>
                  <a:pt x="13450" y="40170"/>
                </a:lnTo>
                <a:lnTo>
                  <a:pt x="13470" y="40170"/>
                </a:lnTo>
                <a:lnTo>
                  <a:pt x="13480" y="40170"/>
                </a:lnTo>
                <a:lnTo>
                  <a:pt x="13490" y="40170"/>
                </a:lnTo>
                <a:lnTo>
                  <a:pt x="13530" y="40170"/>
                </a:lnTo>
                <a:lnTo>
                  <a:pt x="13560" y="40180"/>
                </a:lnTo>
                <a:lnTo>
                  <a:pt x="13570" y="40180"/>
                </a:lnTo>
                <a:lnTo>
                  <a:pt x="13580" y="40190"/>
                </a:lnTo>
                <a:lnTo>
                  <a:pt x="13600" y="40190"/>
                </a:lnTo>
                <a:lnTo>
                  <a:pt x="13630" y="40170"/>
                </a:lnTo>
                <a:lnTo>
                  <a:pt x="13660" y="40150"/>
                </a:lnTo>
                <a:lnTo>
                  <a:pt x="13670" y="40150"/>
                </a:lnTo>
                <a:lnTo>
                  <a:pt x="13680" y="40160"/>
                </a:lnTo>
                <a:lnTo>
                  <a:pt x="13690" y="40160"/>
                </a:lnTo>
                <a:lnTo>
                  <a:pt x="13700" y="40170"/>
                </a:lnTo>
                <a:lnTo>
                  <a:pt x="13740" y="40210"/>
                </a:lnTo>
                <a:lnTo>
                  <a:pt x="13750" y="40210"/>
                </a:lnTo>
                <a:lnTo>
                  <a:pt x="13800" y="40220"/>
                </a:lnTo>
                <a:lnTo>
                  <a:pt x="13830" y="40230"/>
                </a:lnTo>
                <a:lnTo>
                  <a:pt x="13870" y="40230"/>
                </a:lnTo>
                <a:lnTo>
                  <a:pt x="13900" y="40220"/>
                </a:lnTo>
                <a:lnTo>
                  <a:pt x="13930" y="40220"/>
                </a:lnTo>
                <a:lnTo>
                  <a:pt x="13950" y="40220"/>
                </a:lnTo>
                <a:lnTo>
                  <a:pt x="13980" y="40230"/>
                </a:lnTo>
                <a:lnTo>
                  <a:pt x="13990" y="40230"/>
                </a:lnTo>
                <a:lnTo>
                  <a:pt x="14020" y="40220"/>
                </a:lnTo>
                <a:lnTo>
                  <a:pt x="14030" y="40220"/>
                </a:lnTo>
                <a:lnTo>
                  <a:pt x="14050" y="40220"/>
                </a:lnTo>
                <a:lnTo>
                  <a:pt x="14070" y="40220"/>
                </a:lnTo>
                <a:lnTo>
                  <a:pt x="14090" y="40210"/>
                </a:lnTo>
                <a:lnTo>
                  <a:pt x="14100" y="40200"/>
                </a:lnTo>
                <a:lnTo>
                  <a:pt x="14110" y="40190"/>
                </a:lnTo>
                <a:lnTo>
                  <a:pt x="14130" y="40140"/>
                </a:lnTo>
                <a:lnTo>
                  <a:pt x="14140" y="40140"/>
                </a:lnTo>
                <a:lnTo>
                  <a:pt x="14160" y="40140"/>
                </a:lnTo>
                <a:lnTo>
                  <a:pt x="14200" y="40170"/>
                </a:lnTo>
                <a:lnTo>
                  <a:pt x="14250" y="40170"/>
                </a:lnTo>
                <a:lnTo>
                  <a:pt x="14290" y="40200"/>
                </a:lnTo>
                <a:lnTo>
                  <a:pt x="14360" y="40220"/>
                </a:lnTo>
                <a:lnTo>
                  <a:pt x="14370" y="40220"/>
                </a:lnTo>
                <a:lnTo>
                  <a:pt x="14360" y="40230"/>
                </a:lnTo>
                <a:lnTo>
                  <a:pt x="14370" y="40230"/>
                </a:lnTo>
                <a:lnTo>
                  <a:pt x="14370" y="40240"/>
                </a:lnTo>
                <a:lnTo>
                  <a:pt x="14380" y="40260"/>
                </a:lnTo>
                <a:lnTo>
                  <a:pt x="14390" y="40270"/>
                </a:lnTo>
                <a:lnTo>
                  <a:pt x="14420" y="40310"/>
                </a:lnTo>
                <a:lnTo>
                  <a:pt x="14440" y="40320"/>
                </a:lnTo>
                <a:lnTo>
                  <a:pt x="14450" y="40320"/>
                </a:lnTo>
                <a:lnTo>
                  <a:pt x="14450" y="40330"/>
                </a:lnTo>
                <a:lnTo>
                  <a:pt x="14450" y="40340"/>
                </a:lnTo>
                <a:lnTo>
                  <a:pt x="14460" y="40350"/>
                </a:lnTo>
                <a:lnTo>
                  <a:pt x="14460" y="40360"/>
                </a:lnTo>
                <a:lnTo>
                  <a:pt x="14470" y="40370"/>
                </a:lnTo>
                <a:lnTo>
                  <a:pt x="14510" y="40390"/>
                </a:lnTo>
                <a:lnTo>
                  <a:pt x="14520" y="40390"/>
                </a:lnTo>
                <a:lnTo>
                  <a:pt x="14540" y="40390"/>
                </a:lnTo>
                <a:lnTo>
                  <a:pt x="14550" y="40390"/>
                </a:lnTo>
                <a:lnTo>
                  <a:pt x="14570" y="40380"/>
                </a:lnTo>
                <a:lnTo>
                  <a:pt x="14580" y="40380"/>
                </a:lnTo>
                <a:lnTo>
                  <a:pt x="14580" y="40390"/>
                </a:lnTo>
                <a:lnTo>
                  <a:pt x="14550" y="40440"/>
                </a:lnTo>
                <a:lnTo>
                  <a:pt x="14560" y="40460"/>
                </a:lnTo>
                <a:lnTo>
                  <a:pt x="14570" y="40480"/>
                </a:lnTo>
                <a:lnTo>
                  <a:pt x="14580" y="40500"/>
                </a:lnTo>
                <a:lnTo>
                  <a:pt x="14590" y="40510"/>
                </a:lnTo>
                <a:lnTo>
                  <a:pt x="14660" y="40550"/>
                </a:lnTo>
                <a:lnTo>
                  <a:pt x="14670" y="40560"/>
                </a:lnTo>
                <a:lnTo>
                  <a:pt x="14690" y="40580"/>
                </a:lnTo>
                <a:lnTo>
                  <a:pt x="14780" y="40640"/>
                </a:lnTo>
                <a:lnTo>
                  <a:pt x="14800" y="40640"/>
                </a:lnTo>
                <a:lnTo>
                  <a:pt x="14810" y="40640"/>
                </a:lnTo>
                <a:lnTo>
                  <a:pt x="14820" y="40640"/>
                </a:lnTo>
                <a:lnTo>
                  <a:pt x="14830" y="40630"/>
                </a:lnTo>
                <a:lnTo>
                  <a:pt x="14840" y="40630"/>
                </a:lnTo>
                <a:lnTo>
                  <a:pt x="14880" y="40630"/>
                </a:lnTo>
                <a:lnTo>
                  <a:pt x="14910" y="40640"/>
                </a:lnTo>
                <a:lnTo>
                  <a:pt x="14950" y="40650"/>
                </a:lnTo>
                <a:lnTo>
                  <a:pt x="14970" y="40650"/>
                </a:lnTo>
                <a:lnTo>
                  <a:pt x="14990" y="40650"/>
                </a:lnTo>
                <a:lnTo>
                  <a:pt x="15020" y="40640"/>
                </a:lnTo>
                <a:lnTo>
                  <a:pt x="15080" y="40590"/>
                </a:lnTo>
                <a:lnTo>
                  <a:pt x="15090" y="40590"/>
                </a:lnTo>
                <a:lnTo>
                  <a:pt x="15100" y="40570"/>
                </a:lnTo>
                <a:lnTo>
                  <a:pt x="15110" y="40560"/>
                </a:lnTo>
                <a:lnTo>
                  <a:pt x="15120" y="40550"/>
                </a:lnTo>
                <a:lnTo>
                  <a:pt x="15140" y="40520"/>
                </a:lnTo>
                <a:lnTo>
                  <a:pt x="15140" y="40510"/>
                </a:lnTo>
                <a:lnTo>
                  <a:pt x="15150" y="40510"/>
                </a:lnTo>
                <a:lnTo>
                  <a:pt x="15180" y="40500"/>
                </a:lnTo>
                <a:lnTo>
                  <a:pt x="15190" y="40490"/>
                </a:lnTo>
                <a:lnTo>
                  <a:pt x="15200" y="40470"/>
                </a:lnTo>
                <a:lnTo>
                  <a:pt x="15200" y="40450"/>
                </a:lnTo>
                <a:lnTo>
                  <a:pt x="15200" y="40440"/>
                </a:lnTo>
                <a:lnTo>
                  <a:pt x="15210" y="40440"/>
                </a:lnTo>
                <a:lnTo>
                  <a:pt x="15250" y="40420"/>
                </a:lnTo>
                <a:lnTo>
                  <a:pt x="15290" y="40410"/>
                </a:lnTo>
                <a:lnTo>
                  <a:pt x="15310" y="40410"/>
                </a:lnTo>
                <a:lnTo>
                  <a:pt x="15350" y="40400"/>
                </a:lnTo>
                <a:lnTo>
                  <a:pt x="15360" y="40400"/>
                </a:lnTo>
                <a:lnTo>
                  <a:pt x="15380" y="40390"/>
                </a:lnTo>
                <a:lnTo>
                  <a:pt x="15400" y="40390"/>
                </a:lnTo>
                <a:lnTo>
                  <a:pt x="15410" y="40380"/>
                </a:lnTo>
                <a:lnTo>
                  <a:pt x="15430" y="40380"/>
                </a:lnTo>
                <a:lnTo>
                  <a:pt x="15430" y="40390"/>
                </a:lnTo>
                <a:lnTo>
                  <a:pt x="15440" y="40410"/>
                </a:lnTo>
                <a:lnTo>
                  <a:pt x="15420" y="40440"/>
                </a:lnTo>
                <a:lnTo>
                  <a:pt x="15420" y="40450"/>
                </a:lnTo>
                <a:lnTo>
                  <a:pt x="15400" y="40460"/>
                </a:lnTo>
                <a:lnTo>
                  <a:pt x="15400" y="40470"/>
                </a:lnTo>
                <a:lnTo>
                  <a:pt x="15410" y="40480"/>
                </a:lnTo>
                <a:lnTo>
                  <a:pt x="15420" y="40470"/>
                </a:lnTo>
                <a:lnTo>
                  <a:pt x="15430" y="40470"/>
                </a:lnTo>
                <a:lnTo>
                  <a:pt x="15440" y="40470"/>
                </a:lnTo>
                <a:lnTo>
                  <a:pt x="15450" y="40490"/>
                </a:lnTo>
                <a:lnTo>
                  <a:pt x="15460" y="40510"/>
                </a:lnTo>
                <a:lnTo>
                  <a:pt x="15480" y="40530"/>
                </a:lnTo>
                <a:lnTo>
                  <a:pt x="15490" y="40530"/>
                </a:lnTo>
                <a:lnTo>
                  <a:pt x="15490" y="40540"/>
                </a:lnTo>
                <a:lnTo>
                  <a:pt x="15520" y="40540"/>
                </a:lnTo>
                <a:lnTo>
                  <a:pt x="15540" y="40530"/>
                </a:lnTo>
                <a:lnTo>
                  <a:pt x="15570" y="40500"/>
                </a:lnTo>
                <a:lnTo>
                  <a:pt x="15560" y="40490"/>
                </a:lnTo>
                <a:lnTo>
                  <a:pt x="15560" y="40470"/>
                </a:lnTo>
                <a:lnTo>
                  <a:pt x="15570" y="40470"/>
                </a:lnTo>
                <a:lnTo>
                  <a:pt x="15590" y="40470"/>
                </a:lnTo>
                <a:lnTo>
                  <a:pt x="15610" y="40480"/>
                </a:lnTo>
                <a:lnTo>
                  <a:pt x="15620" y="40480"/>
                </a:lnTo>
                <a:lnTo>
                  <a:pt x="15640" y="40490"/>
                </a:lnTo>
                <a:lnTo>
                  <a:pt x="15670" y="40520"/>
                </a:lnTo>
                <a:lnTo>
                  <a:pt x="15690" y="40520"/>
                </a:lnTo>
                <a:lnTo>
                  <a:pt x="15710" y="40520"/>
                </a:lnTo>
                <a:lnTo>
                  <a:pt x="15730" y="40510"/>
                </a:lnTo>
                <a:lnTo>
                  <a:pt x="15750" y="40500"/>
                </a:lnTo>
                <a:lnTo>
                  <a:pt x="15760" y="40490"/>
                </a:lnTo>
                <a:lnTo>
                  <a:pt x="15780" y="40480"/>
                </a:lnTo>
                <a:lnTo>
                  <a:pt x="15780" y="40470"/>
                </a:lnTo>
                <a:lnTo>
                  <a:pt x="15780" y="40460"/>
                </a:lnTo>
                <a:lnTo>
                  <a:pt x="15780" y="40450"/>
                </a:lnTo>
                <a:lnTo>
                  <a:pt x="15760" y="40420"/>
                </a:lnTo>
                <a:lnTo>
                  <a:pt x="15670" y="40350"/>
                </a:lnTo>
                <a:lnTo>
                  <a:pt x="15540" y="40290"/>
                </a:lnTo>
                <a:lnTo>
                  <a:pt x="15510" y="40290"/>
                </a:lnTo>
                <a:lnTo>
                  <a:pt x="15450" y="40290"/>
                </a:lnTo>
                <a:lnTo>
                  <a:pt x="15440" y="40290"/>
                </a:lnTo>
                <a:lnTo>
                  <a:pt x="15420" y="40290"/>
                </a:lnTo>
                <a:lnTo>
                  <a:pt x="15410" y="40290"/>
                </a:lnTo>
                <a:lnTo>
                  <a:pt x="15390" y="40290"/>
                </a:lnTo>
                <a:lnTo>
                  <a:pt x="15320" y="40300"/>
                </a:lnTo>
                <a:lnTo>
                  <a:pt x="15310" y="40290"/>
                </a:lnTo>
                <a:lnTo>
                  <a:pt x="15290" y="40290"/>
                </a:lnTo>
                <a:lnTo>
                  <a:pt x="15260" y="40290"/>
                </a:lnTo>
                <a:lnTo>
                  <a:pt x="15250" y="40300"/>
                </a:lnTo>
                <a:lnTo>
                  <a:pt x="15220" y="40300"/>
                </a:lnTo>
                <a:lnTo>
                  <a:pt x="15210" y="40310"/>
                </a:lnTo>
                <a:lnTo>
                  <a:pt x="15200" y="40320"/>
                </a:lnTo>
                <a:lnTo>
                  <a:pt x="15180" y="40320"/>
                </a:lnTo>
                <a:lnTo>
                  <a:pt x="15170" y="40300"/>
                </a:lnTo>
                <a:lnTo>
                  <a:pt x="15180" y="40280"/>
                </a:lnTo>
                <a:lnTo>
                  <a:pt x="15180" y="40270"/>
                </a:lnTo>
                <a:lnTo>
                  <a:pt x="15190" y="40270"/>
                </a:lnTo>
                <a:lnTo>
                  <a:pt x="15190" y="40260"/>
                </a:lnTo>
                <a:lnTo>
                  <a:pt x="15210" y="40260"/>
                </a:lnTo>
                <a:lnTo>
                  <a:pt x="15210" y="40250"/>
                </a:lnTo>
                <a:lnTo>
                  <a:pt x="15220" y="40240"/>
                </a:lnTo>
                <a:lnTo>
                  <a:pt x="15210" y="40210"/>
                </a:lnTo>
                <a:lnTo>
                  <a:pt x="15210" y="40200"/>
                </a:lnTo>
                <a:lnTo>
                  <a:pt x="15210" y="40190"/>
                </a:lnTo>
                <a:lnTo>
                  <a:pt x="15200" y="40200"/>
                </a:lnTo>
                <a:lnTo>
                  <a:pt x="15190" y="40210"/>
                </a:lnTo>
                <a:lnTo>
                  <a:pt x="15180" y="40210"/>
                </a:lnTo>
                <a:lnTo>
                  <a:pt x="15170" y="40210"/>
                </a:lnTo>
                <a:lnTo>
                  <a:pt x="15150" y="40240"/>
                </a:lnTo>
                <a:lnTo>
                  <a:pt x="15140" y="40230"/>
                </a:lnTo>
                <a:lnTo>
                  <a:pt x="15140" y="40200"/>
                </a:lnTo>
                <a:lnTo>
                  <a:pt x="15150" y="40150"/>
                </a:lnTo>
                <a:lnTo>
                  <a:pt x="15150" y="40140"/>
                </a:lnTo>
                <a:lnTo>
                  <a:pt x="15150" y="40120"/>
                </a:lnTo>
                <a:lnTo>
                  <a:pt x="15120" y="40050"/>
                </a:lnTo>
                <a:lnTo>
                  <a:pt x="15110" y="40040"/>
                </a:lnTo>
                <a:lnTo>
                  <a:pt x="15100" y="40030"/>
                </a:lnTo>
                <a:lnTo>
                  <a:pt x="15090" y="40010"/>
                </a:lnTo>
                <a:lnTo>
                  <a:pt x="15080" y="40000"/>
                </a:lnTo>
                <a:lnTo>
                  <a:pt x="15080" y="39990"/>
                </a:lnTo>
                <a:lnTo>
                  <a:pt x="15070" y="39970"/>
                </a:lnTo>
                <a:lnTo>
                  <a:pt x="15040" y="39930"/>
                </a:lnTo>
                <a:lnTo>
                  <a:pt x="15030" y="39900"/>
                </a:lnTo>
                <a:lnTo>
                  <a:pt x="15020" y="39890"/>
                </a:lnTo>
                <a:lnTo>
                  <a:pt x="14970" y="39830"/>
                </a:lnTo>
                <a:lnTo>
                  <a:pt x="14960" y="39810"/>
                </a:lnTo>
                <a:lnTo>
                  <a:pt x="14940" y="39800"/>
                </a:lnTo>
                <a:lnTo>
                  <a:pt x="14920" y="39800"/>
                </a:lnTo>
                <a:lnTo>
                  <a:pt x="14880" y="39780"/>
                </a:lnTo>
                <a:lnTo>
                  <a:pt x="14870" y="39770"/>
                </a:lnTo>
                <a:lnTo>
                  <a:pt x="14860" y="39760"/>
                </a:lnTo>
                <a:lnTo>
                  <a:pt x="14850" y="39750"/>
                </a:lnTo>
                <a:lnTo>
                  <a:pt x="14840" y="39740"/>
                </a:lnTo>
                <a:lnTo>
                  <a:pt x="14770" y="39670"/>
                </a:lnTo>
                <a:lnTo>
                  <a:pt x="14730" y="39650"/>
                </a:lnTo>
                <a:lnTo>
                  <a:pt x="14700" y="39630"/>
                </a:lnTo>
                <a:lnTo>
                  <a:pt x="14690" y="39620"/>
                </a:lnTo>
                <a:lnTo>
                  <a:pt x="14660" y="39610"/>
                </a:lnTo>
                <a:lnTo>
                  <a:pt x="14650" y="39600"/>
                </a:lnTo>
                <a:lnTo>
                  <a:pt x="14650" y="39590"/>
                </a:lnTo>
                <a:lnTo>
                  <a:pt x="14640" y="39580"/>
                </a:lnTo>
                <a:lnTo>
                  <a:pt x="14630" y="39580"/>
                </a:lnTo>
                <a:lnTo>
                  <a:pt x="14620" y="39580"/>
                </a:lnTo>
                <a:lnTo>
                  <a:pt x="14590" y="39540"/>
                </a:lnTo>
                <a:lnTo>
                  <a:pt x="14540" y="39520"/>
                </a:lnTo>
                <a:lnTo>
                  <a:pt x="14540" y="39540"/>
                </a:lnTo>
                <a:lnTo>
                  <a:pt x="14530" y="39540"/>
                </a:lnTo>
                <a:lnTo>
                  <a:pt x="14540" y="39560"/>
                </a:lnTo>
                <a:lnTo>
                  <a:pt x="14530" y="39560"/>
                </a:lnTo>
                <a:lnTo>
                  <a:pt x="14530" y="39570"/>
                </a:lnTo>
                <a:lnTo>
                  <a:pt x="14490" y="39580"/>
                </a:lnTo>
                <a:lnTo>
                  <a:pt x="14480" y="39580"/>
                </a:lnTo>
                <a:lnTo>
                  <a:pt x="14420" y="39580"/>
                </a:lnTo>
                <a:lnTo>
                  <a:pt x="14400" y="39580"/>
                </a:lnTo>
                <a:lnTo>
                  <a:pt x="14310" y="39590"/>
                </a:lnTo>
                <a:lnTo>
                  <a:pt x="14300" y="39590"/>
                </a:lnTo>
                <a:lnTo>
                  <a:pt x="14280" y="39580"/>
                </a:lnTo>
                <a:lnTo>
                  <a:pt x="14270" y="39570"/>
                </a:lnTo>
                <a:lnTo>
                  <a:pt x="14230" y="39540"/>
                </a:lnTo>
                <a:lnTo>
                  <a:pt x="14220" y="39530"/>
                </a:lnTo>
                <a:lnTo>
                  <a:pt x="14220" y="39510"/>
                </a:lnTo>
                <a:lnTo>
                  <a:pt x="14250" y="39520"/>
                </a:lnTo>
                <a:lnTo>
                  <a:pt x="14310" y="39540"/>
                </a:lnTo>
                <a:lnTo>
                  <a:pt x="14290" y="39520"/>
                </a:lnTo>
                <a:lnTo>
                  <a:pt x="14280" y="39510"/>
                </a:lnTo>
                <a:lnTo>
                  <a:pt x="14290" y="39490"/>
                </a:lnTo>
                <a:lnTo>
                  <a:pt x="14290" y="39470"/>
                </a:lnTo>
                <a:lnTo>
                  <a:pt x="14300" y="39450"/>
                </a:lnTo>
                <a:lnTo>
                  <a:pt x="14320" y="39420"/>
                </a:lnTo>
                <a:lnTo>
                  <a:pt x="14330" y="39400"/>
                </a:lnTo>
                <a:lnTo>
                  <a:pt x="14330" y="39390"/>
                </a:lnTo>
                <a:lnTo>
                  <a:pt x="14320" y="39390"/>
                </a:lnTo>
                <a:lnTo>
                  <a:pt x="14300" y="39380"/>
                </a:lnTo>
                <a:lnTo>
                  <a:pt x="14290" y="39380"/>
                </a:lnTo>
                <a:lnTo>
                  <a:pt x="14290" y="39320"/>
                </a:lnTo>
                <a:lnTo>
                  <a:pt x="14390" y="39200"/>
                </a:lnTo>
                <a:lnTo>
                  <a:pt x="14400" y="39190"/>
                </a:lnTo>
                <a:lnTo>
                  <a:pt x="14440" y="39120"/>
                </a:lnTo>
                <a:lnTo>
                  <a:pt x="14450" y="39100"/>
                </a:lnTo>
                <a:lnTo>
                  <a:pt x="14470" y="39070"/>
                </a:lnTo>
                <a:lnTo>
                  <a:pt x="14500" y="39050"/>
                </a:lnTo>
                <a:lnTo>
                  <a:pt x="14590" y="39020"/>
                </a:lnTo>
                <a:lnTo>
                  <a:pt x="14590" y="39010"/>
                </a:lnTo>
                <a:lnTo>
                  <a:pt x="14630" y="39000"/>
                </a:lnTo>
                <a:lnTo>
                  <a:pt x="14650" y="39020"/>
                </a:lnTo>
                <a:lnTo>
                  <a:pt x="14660" y="39030"/>
                </a:lnTo>
                <a:lnTo>
                  <a:pt x="14670" y="39030"/>
                </a:lnTo>
                <a:lnTo>
                  <a:pt x="14690" y="39030"/>
                </a:lnTo>
                <a:lnTo>
                  <a:pt x="14710" y="39020"/>
                </a:lnTo>
                <a:lnTo>
                  <a:pt x="14730" y="39000"/>
                </a:lnTo>
                <a:lnTo>
                  <a:pt x="14740" y="39000"/>
                </a:lnTo>
                <a:lnTo>
                  <a:pt x="14790" y="38950"/>
                </a:lnTo>
                <a:lnTo>
                  <a:pt x="14800" y="38940"/>
                </a:lnTo>
                <a:lnTo>
                  <a:pt x="14870" y="38860"/>
                </a:lnTo>
                <a:lnTo>
                  <a:pt x="14880" y="38850"/>
                </a:lnTo>
                <a:lnTo>
                  <a:pt x="14890" y="38830"/>
                </a:lnTo>
                <a:lnTo>
                  <a:pt x="14930" y="38810"/>
                </a:lnTo>
                <a:lnTo>
                  <a:pt x="14970" y="38790"/>
                </a:lnTo>
                <a:lnTo>
                  <a:pt x="14990" y="38800"/>
                </a:lnTo>
                <a:lnTo>
                  <a:pt x="15000" y="38800"/>
                </a:lnTo>
                <a:lnTo>
                  <a:pt x="15010" y="38800"/>
                </a:lnTo>
                <a:lnTo>
                  <a:pt x="15040" y="38810"/>
                </a:lnTo>
                <a:lnTo>
                  <a:pt x="15060" y="38830"/>
                </a:lnTo>
                <a:lnTo>
                  <a:pt x="15090" y="38840"/>
                </a:lnTo>
                <a:lnTo>
                  <a:pt x="15130" y="38840"/>
                </a:lnTo>
                <a:lnTo>
                  <a:pt x="15130" y="38830"/>
                </a:lnTo>
                <a:lnTo>
                  <a:pt x="15140" y="38810"/>
                </a:lnTo>
                <a:lnTo>
                  <a:pt x="15140" y="38770"/>
                </a:lnTo>
                <a:lnTo>
                  <a:pt x="15140" y="38750"/>
                </a:lnTo>
                <a:lnTo>
                  <a:pt x="15140" y="38710"/>
                </a:lnTo>
                <a:lnTo>
                  <a:pt x="15130" y="38670"/>
                </a:lnTo>
                <a:lnTo>
                  <a:pt x="15130" y="38590"/>
                </a:lnTo>
                <a:lnTo>
                  <a:pt x="15130" y="38570"/>
                </a:lnTo>
                <a:lnTo>
                  <a:pt x="15130" y="38550"/>
                </a:lnTo>
                <a:lnTo>
                  <a:pt x="15120" y="38500"/>
                </a:lnTo>
                <a:lnTo>
                  <a:pt x="15130" y="38420"/>
                </a:lnTo>
                <a:lnTo>
                  <a:pt x="15140" y="38390"/>
                </a:lnTo>
                <a:lnTo>
                  <a:pt x="15140" y="38380"/>
                </a:lnTo>
                <a:lnTo>
                  <a:pt x="15160" y="38350"/>
                </a:lnTo>
                <a:lnTo>
                  <a:pt x="15170" y="38340"/>
                </a:lnTo>
                <a:lnTo>
                  <a:pt x="15190" y="38330"/>
                </a:lnTo>
                <a:lnTo>
                  <a:pt x="15190" y="38300"/>
                </a:lnTo>
                <a:lnTo>
                  <a:pt x="15210" y="38250"/>
                </a:lnTo>
                <a:lnTo>
                  <a:pt x="15210" y="38240"/>
                </a:lnTo>
                <a:lnTo>
                  <a:pt x="15210" y="38220"/>
                </a:lnTo>
                <a:lnTo>
                  <a:pt x="15210" y="38210"/>
                </a:lnTo>
                <a:lnTo>
                  <a:pt x="15280" y="38100"/>
                </a:lnTo>
                <a:lnTo>
                  <a:pt x="15290" y="38090"/>
                </a:lnTo>
                <a:lnTo>
                  <a:pt x="15320" y="38070"/>
                </a:lnTo>
                <a:lnTo>
                  <a:pt x="15340" y="38050"/>
                </a:lnTo>
                <a:lnTo>
                  <a:pt x="15350" y="38020"/>
                </a:lnTo>
                <a:lnTo>
                  <a:pt x="15360" y="38010"/>
                </a:lnTo>
                <a:lnTo>
                  <a:pt x="15370" y="37990"/>
                </a:lnTo>
                <a:lnTo>
                  <a:pt x="15420" y="37980"/>
                </a:lnTo>
                <a:lnTo>
                  <a:pt x="15440" y="37940"/>
                </a:lnTo>
                <a:lnTo>
                  <a:pt x="15450" y="37930"/>
                </a:lnTo>
                <a:lnTo>
                  <a:pt x="15450" y="37920"/>
                </a:lnTo>
                <a:lnTo>
                  <a:pt x="15490" y="37870"/>
                </a:lnTo>
                <a:lnTo>
                  <a:pt x="15520" y="37850"/>
                </a:lnTo>
                <a:lnTo>
                  <a:pt x="15530" y="37840"/>
                </a:lnTo>
                <a:lnTo>
                  <a:pt x="15540" y="37850"/>
                </a:lnTo>
                <a:lnTo>
                  <a:pt x="15540" y="37860"/>
                </a:lnTo>
                <a:lnTo>
                  <a:pt x="15550" y="37880"/>
                </a:lnTo>
                <a:lnTo>
                  <a:pt x="15570" y="37910"/>
                </a:lnTo>
                <a:lnTo>
                  <a:pt x="15590" y="37920"/>
                </a:lnTo>
                <a:lnTo>
                  <a:pt x="15600" y="37920"/>
                </a:lnTo>
                <a:lnTo>
                  <a:pt x="15630" y="37920"/>
                </a:lnTo>
                <a:lnTo>
                  <a:pt x="15670" y="37920"/>
                </a:lnTo>
                <a:lnTo>
                  <a:pt x="15690" y="37920"/>
                </a:lnTo>
                <a:lnTo>
                  <a:pt x="15700" y="37920"/>
                </a:lnTo>
                <a:lnTo>
                  <a:pt x="15710" y="37920"/>
                </a:lnTo>
                <a:lnTo>
                  <a:pt x="15740" y="37910"/>
                </a:lnTo>
                <a:lnTo>
                  <a:pt x="15770" y="37910"/>
                </a:lnTo>
                <a:lnTo>
                  <a:pt x="15790" y="37910"/>
                </a:lnTo>
                <a:lnTo>
                  <a:pt x="15800" y="37910"/>
                </a:lnTo>
                <a:lnTo>
                  <a:pt x="15870" y="37890"/>
                </a:lnTo>
                <a:lnTo>
                  <a:pt x="15880" y="37880"/>
                </a:lnTo>
                <a:lnTo>
                  <a:pt x="15880" y="37870"/>
                </a:lnTo>
                <a:lnTo>
                  <a:pt x="15890" y="37850"/>
                </a:lnTo>
                <a:lnTo>
                  <a:pt x="15910" y="37850"/>
                </a:lnTo>
                <a:lnTo>
                  <a:pt x="15970" y="37830"/>
                </a:lnTo>
                <a:lnTo>
                  <a:pt x="16010" y="37800"/>
                </a:lnTo>
                <a:lnTo>
                  <a:pt x="16040" y="37790"/>
                </a:lnTo>
                <a:lnTo>
                  <a:pt x="16090" y="37760"/>
                </a:lnTo>
                <a:lnTo>
                  <a:pt x="16110" y="37750"/>
                </a:lnTo>
                <a:lnTo>
                  <a:pt x="16120" y="37740"/>
                </a:lnTo>
                <a:lnTo>
                  <a:pt x="16130" y="37740"/>
                </a:lnTo>
                <a:lnTo>
                  <a:pt x="16150" y="37690"/>
                </a:lnTo>
                <a:lnTo>
                  <a:pt x="16180" y="37660"/>
                </a:lnTo>
                <a:lnTo>
                  <a:pt x="16220" y="37590"/>
                </a:lnTo>
                <a:lnTo>
                  <a:pt x="16250" y="37590"/>
                </a:lnTo>
                <a:lnTo>
                  <a:pt x="16260" y="37590"/>
                </a:lnTo>
                <a:lnTo>
                  <a:pt x="16270" y="37590"/>
                </a:lnTo>
                <a:lnTo>
                  <a:pt x="16270" y="37600"/>
                </a:lnTo>
                <a:lnTo>
                  <a:pt x="16280" y="37620"/>
                </a:lnTo>
                <a:lnTo>
                  <a:pt x="16320" y="37640"/>
                </a:lnTo>
                <a:lnTo>
                  <a:pt x="16330" y="37650"/>
                </a:lnTo>
                <a:lnTo>
                  <a:pt x="16340" y="37650"/>
                </a:lnTo>
                <a:lnTo>
                  <a:pt x="16350" y="37630"/>
                </a:lnTo>
                <a:lnTo>
                  <a:pt x="16360" y="37630"/>
                </a:lnTo>
                <a:lnTo>
                  <a:pt x="16370" y="37630"/>
                </a:lnTo>
                <a:lnTo>
                  <a:pt x="16380" y="37640"/>
                </a:lnTo>
                <a:lnTo>
                  <a:pt x="16400" y="37660"/>
                </a:lnTo>
                <a:lnTo>
                  <a:pt x="16420" y="37670"/>
                </a:lnTo>
                <a:lnTo>
                  <a:pt x="16430" y="37670"/>
                </a:lnTo>
                <a:lnTo>
                  <a:pt x="16500" y="37690"/>
                </a:lnTo>
                <a:lnTo>
                  <a:pt x="16550" y="37690"/>
                </a:lnTo>
                <a:lnTo>
                  <a:pt x="16580" y="37700"/>
                </a:lnTo>
                <a:lnTo>
                  <a:pt x="16620" y="37730"/>
                </a:lnTo>
                <a:lnTo>
                  <a:pt x="16630" y="37750"/>
                </a:lnTo>
                <a:lnTo>
                  <a:pt x="16680" y="37760"/>
                </a:lnTo>
                <a:lnTo>
                  <a:pt x="16710" y="37760"/>
                </a:lnTo>
                <a:lnTo>
                  <a:pt x="16730" y="37760"/>
                </a:lnTo>
                <a:lnTo>
                  <a:pt x="16740" y="37760"/>
                </a:lnTo>
                <a:lnTo>
                  <a:pt x="16760" y="37750"/>
                </a:lnTo>
                <a:lnTo>
                  <a:pt x="16790" y="37750"/>
                </a:lnTo>
                <a:lnTo>
                  <a:pt x="16830" y="37730"/>
                </a:lnTo>
                <a:lnTo>
                  <a:pt x="16910" y="37700"/>
                </a:lnTo>
                <a:lnTo>
                  <a:pt x="17000" y="37700"/>
                </a:lnTo>
                <a:lnTo>
                  <a:pt x="17060" y="37720"/>
                </a:lnTo>
                <a:lnTo>
                  <a:pt x="17080" y="37730"/>
                </a:lnTo>
                <a:lnTo>
                  <a:pt x="17110" y="37730"/>
                </a:lnTo>
                <a:lnTo>
                  <a:pt x="17120" y="37730"/>
                </a:lnTo>
                <a:lnTo>
                  <a:pt x="17130" y="37730"/>
                </a:lnTo>
                <a:lnTo>
                  <a:pt x="17170" y="37720"/>
                </a:lnTo>
                <a:lnTo>
                  <a:pt x="17190" y="37720"/>
                </a:lnTo>
                <a:lnTo>
                  <a:pt x="17230" y="37710"/>
                </a:lnTo>
                <a:lnTo>
                  <a:pt x="17280" y="37710"/>
                </a:lnTo>
                <a:lnTo>
                  <a:pt x="17370" y="37710"/>
                </a:lnTo>
                <a:lnTo>
                  <a:pt x="17380" y="37710"/>
                </a:lnTo>
                <a:lnTo>
                  <a:pt x="17420" y="37710"/>
                </a:lnTo>
                <a:lnTo>
                  <a:pt x="17490" y="37700"/>
                </a:lnTo>
                <a:lnTo>
                  <a:pt x="17510" y="37690"/>
                </a:lnTo>
                <a:lnTo>
                  <a:pt x="17590" y="37650"/>
                </a:lnTo>
                <a:lnTo>
                  <a:pt x="17610" y="37650"/>
                </a:lnTo>
                <a:lnTo>
                  <a:pt x="17630" y="37650"/>
                </a:lnTo>
                <a:lnTo>
                  <a:pt x="17660" y="37650"/>
                </a:lnTo>
                <a:lnTo>
                  <a:pt x="17720" y="37640"/>
                </a:lnTo>
                <a:lnTo>
                  <a:pt x="17750" y="37620"/>
                </a:lnTo>
                <a:lnTo>
                  <a:pt x="17770" y="37620"/>
                </a:lnTo>
                <a:lnTo>
                  <a:pt x="17790" y="37620"/>
                </a:lnTo>
                <a:lnTo>
                  <a:pt x="17800" y="37620"/>
                </a:lnTo>
                <a:lnTo>
                  <a:pt x="17820" y="37630"/>
                </a:lnTo>
                <a:lnTo>
                  <a:pt x="17840" y="37640"/>
                </a:lnTo>
                <a:lnTo>
                  <a:pt x="17850" y="37650"/>
                </a:lnTo>
                <a:lnTo>
                  <a:pt x="17890" y="37660"/>
                </a:lnTo>
                <a:lnTo>
                  <a:pt x="17950" y="37660"/>
                </a:lnTo>
                <a:lnTo>
                  <a:pt x="18040" y="37660"/>
                </a:lnTo>
                <a:lnTo>
                  <a:pt x="18080" y="37670"/>
                </a:lnTo>
                <a:lnTo>
                  <a:pt x="18110" y="37700"/>
                </a:lnTo>
                <a:lnTo>
                  <a:pt x="18120" y="37720"/>
                </a:lnTo>
                <a:lnTo>
                  <a:pt x="18150" y="37790"/>
                </a:lnTo>
                <a:lnTo>
                  <a:pt x="18200" y="37830"/>
                </a:lnTo>
                <a:lnTo>
                  <a:pt x="18230" y="37850"/>
                </a:lnTo>
                <a:lnTo>
                  <a:pt x="18240" y="37850"/>
                </a:lnTo>
                <a:lnTo>
                  <a:pt x="18300" y="37870"/>
                </a:lnTo>
                <a:lnTo>
                  <a:pt x="18340" y="37870"/>
                </a:lnTo>
                <a:lnTo>
                  <a:pt x="18370" y="37860"/>
                </a:lnTo>
                <a:lnTo>
                  <a:pt x="18370" y="37840"/>
                </a:lnTo>
                <a:lnTo>
                  <a:pt x="18370" y="37830"/>
                </a:lnTo>
                <a:lnTo>
                  <a:pt x="18520" y="37900"/>
                </a:lnTo>
                <a:lnTo>
                  <a:pt x="18540" y="37910"/>
                </a:lnTo>
                <a:lnTo>
                  <a:pt x="18550" y="37910"/>
                </a:lnTo>
                <a:lnTo>
                  <a:pt x="18570" y="37910"/>
                </a:lnTo>
                <a:lnTo>
                  <a:pt x="18600" y="37900"/>
                </a:lnTo>
                <a:lnTo>
                  <a:pt x="18600" y="37890"/>
                </a:lnTo>
                <a:lnTo>
                  <a:pt x="18600" y="37870"/>
                </a:lnTo>
                <a:lnTo>
                  <a:pt x="18580" y="37860"/>
                </a:lnTo>
                <a:lnTo>
                  <a:pt x="18540" y="37840"/>
                </a:lnTo>
                <a:lnTo>
                  <a:pt x="18500" y="37820"/>
                </a:lnTo>
                <a:lnTo>
                  <a:pt x="18450" y="37810"/>
                </a:lnTo>
                <a:lnTo>
                  <a:pt x="18440" y="37800"/>
                </a:lnTo>
                <a:lnTo>
                  <a:pt x="18450" y="37800"/>
                </a:lnTo>
                <a:lnTo>
                  <a:pt x="18470" y="37800"/>
                </a:lnTo>
                <a:lnTo>
                  <a:pt x="18470" y="37790"/>
                </a:lnTo>
                <a:lnTo>
                  <a:pt x="18480" y="37790"/>
                </a:lnTo>
                <a:lnTo>
                  <a:pt x="18480" y="37770"/>
                </a:lnTo>
                <a:lnTo>
                  <a:pt x="18480" y="37760"/>
                </a:lnTo>
                <a:lnTo>
                  <a:pt x="18470" y="37730"/>
                </a:lnTo>
                <a:lnTo>
                  <a:pt x="18460" y="37720"/>
                </a:lnTo>
                <a:lnTo>
                  <a:pt x="18460" y="37700"/>
                </a:lnTo>
                <a:lnTo>
                  <a:pt x="18460" y="37690"/>
                </a:lnTo>
                <a:lnTo>
                  <a:pt x="18450" y="37660"/>
                </a:lnTo>
                <a:lnTo>
                  <a:pt x="18450" y="37650"/>
                </a:lnTo>
                <a:lnTo>
                  <a:pt x="18420" y="37620"/>
                </a:lnTo>
                <a:lnTo>
                  <a:pt x="18420" y="37610"/>
                </a:lnTo>
                <a:lnTo>
                  <a:pt x="18410" y="37600"/>
                </a:lnTo>
                <a:lnTo>
                  <a:pt x="18400" y="37550"/>
                </a:lnTo>
                <a:lnTo>
                  <a:pt x="18400" y="37540"/>
                </a:lnTo>
                <a:lnTo>
                  <a:pt x="18400" y="37530"/>
                </a:lnTo>
                <a:lnTo>
                  <a:pt x="18400" y="37510"/>
                </a:lnTo>
                <a:lnTo>
                  <a:pt x="18390" y="37470"/>
                </a:lnTo>
                <a:lnTo>
                  <a:pt x="18410" y="37450"/>
                </a:lnTo>
                <a:lnTo>
                  <a:pt x="18420" y="37440"/>
                </a:lnTo>
                <a:lnTo>
                  <a:pt x="18430" y="37440"/>
                </a:lnTo>
                <a:lnTo>
                  <a:pt x="18460" y="37460"/>
                </a:lnTo>
                <a:lnTo>
                  <a:pt x="18470" y="37470"/>
                </a:lnTo>
                <a:lnTo>
                  <a:pt x="18520" y="37480"/>
                </a:lnTo>
                <a:lnTo>
                  <a:pt x="18530" y="37490"/>
                </a:lnTo>
                <a:lnTo>
                  <a:pt x="18610" y="37540"/>
                </a:lnTo>
                <a:lnTo>
                  <a:pt x="18620" y="37560"/>
                </a:lnTo>
                <a:lnTo>
                  <a:pt x="18640" y="37570"/>
                </a:lnTo>
                <a:lnTo>
                  <a:pt x="18660" y="37580"/>
                </a:lnTo>
                <a:lnTo>
                  <a:pt x="18710" y="37580"/>
                </a:lnTo>
                <a:lnTo>
                  <a:pt x="18740" y="37580"/>
                </a:lnTo>
                <a:lnTo>
                  <a:pt x="18740" y="37590"/>
                </a:lnTo>
                <a:lnTo>
                  <a:pt x="18760" y="37590"/>
                </a:lnTo>
                <a:lnTo>
                  <a:pt x="18820" y="37660"/>
                </a:lnTo>
                <a:lnTo>
                  <a:pt x="18840" y="37690"/>
                </a:lnTo>
                <a:lnTo>
                  <a:pt x="18850" y="37700"/>
                </a:lnTo>
                <a:lnTo>
                  <a:pt x="18870" y="37710"/>
                </a:lnTo>
                <a:lnTo>
                  <a:pt x="18880" y="37710"/>
                </a:lnTo>
                <a:lnTo>
                  <a:pt x="18890" y="37720"/>
                </a:lnTo>
                <a:lnTo>
                  <a:pt x="18920" y="37750"/>
                </a:lnTo>
                <a:lnTo>
                  <a:pt x="18950" y="37780"/>
                </a:lnTo>
                <a:lnTo>
                  <a:pt x="18960" y="37780"/>
                </a:lnTo>
                <a:lnTo>
                  <a:pt x="18970" y="37760"/>
                </a:lnTo>
                <a:lnTo>
                  <a:pt x="18960" y="37750"/>
                </a:lnTo>
                <a:lnTo>
                  <a:pt x="18950" y="37740"/>
                </a:lnTo>
                <a:lnTo>
                  <a:pt x="18950" y="37730"/>
                </a:lnTo>
                <a:lnTo>
                  <a:pt x="18940" y="37730"/>
                </a:lnTo>
                <a:lnTo>
                  <a:pt x="18910" y="37710"/>
                </a:lnTo>
                <a:lnTo>
                  <a:pt x="18900" y="37700"/>
                </a:lnTo>
                <a:lnTo>
                  <a:pt x="18890" y="37690"/>
                </a:lnTo>
                <a:lnTo>
                  <a:pt x="18880" y="37670"/>
                </a:lnTo>
                <a:lnTo>
                  <a:pt x="18870" y="37670"/>
                </a:lnTo>
                <a:lnTo>
                  <a:pt x="18830" y="37600"/>
                </a:lnTo>
                <a:lnTo>
                  <a:pt x="18810" y="37570"/>
                </a:lnTo>
                <a:lnTo>
                  <a:pt x="18800" y="37550"/>
                </a:lnTo>
                <a:lnTo>
                  <a:pt x="18760" y="37500"/>
                </a:lnTo>
                <a:lnTo>
                  <a:pt x="18740" y="37490"/>
                </a:lnTo>
                <a:lnTo>
                  <a:pt x="18730" y="37490"/>
                </a:lnTo>
                <a:lnTo>
                  <a:pt x="18690" y="37490"/>
                </a:lnTo>
                <a:lnTo>
                  <a:pt x="18680" y="37490"/>
                </a:lnTo>
                <a:lnTo>
                  <a:pt x="18640" y="37490"/>
                </a:lnTo>
                <a:lnTo>
                  <a:pt x="18630" y="37460"/>
                </a:lnTo>
                <a:lnTo>
                  <a:pt x="18630" y="37450"/>
                </a:lnTo>
                <a:lnTo>
                  <a:pt x="18620" y="37440"/>
                </a:lnTo>
                <a:lnTo>
                  <a:pt x="18600" y="37420"/>
                </a:lnTo>
                <a:lnTo>
                  <a:pt x="18550" y="37400"/>
                </a:lnTo>
                <a:lnTo>
                  <a:pt x="18540" y="37400"/>
                </a:lnTo>
                <a:lnTo>
                  <a:pt x="18500" y="37380"/>
                </a:lnTo>
                <a:lnTo>
                  <a:pt x="18480" y="37370"/>
                </a:lnTo>
                <a:lnTo>
                  <a:pt x="18470" y="37370"/>
                </a:lnTo>
                <a:lnTo>
                  <a:pt x="18460" y="37360"/>
                </a:lnTo>
                <a:lnTo>
                  <a:pt x="18460" y="37350"/>
                </a:lnTo>
                <a:lnTo>
                  <a:pt x="18470" y="37350"/>
                </a:lnTo>
                <a:lnTo>
                  <a:pt x="18470" y="37330"/>
                </a:lnTo>
                <a:lnTo>
                  <a:pt x="18470" y="37320"/>
                </a:lnTo>
                <a:lnTo>
                  <a:pt x="18500" y="37300"/>
                </a:lnTo>
                <a:lnTo>
                  <a:pt x="18510" y="37300"/>
                </a:lnTo>
                <a:lnTo>
                  <a:pt x="18530" y="37290"/>
                </a:lnTo>
                <a:lnTo>
                  <a:pt x="18510" y="37260"/>
                </a:lnTo>
                <a:lnTo>
                  <a:pt x="18500" y="37250"/>
                </a:lnTo>
                <a:lnTo>
                  <a:pt x="18510" y="37240"/>
                </a:lnTo>
                <a:lnTo>
                  <a:pt x="18520" y="37240"/>
                </a:lnTo>
                <a:lnTo>
                  <a:pt x="18540" y="37240"/>
                </a:lnTo>
                <a:lnTo>
                  <a:pt x="18540" y="37230"/>
                </a:lnTo>
                <a:lnTo>
                  <a:pt x="18580" y="37210"/>
                </a:lnTo>
                <a:lnTo>
                  <a:pt x="18620" y="37200"/>
                </a:lnTo>
                <a:lnTo>
                  <a:pt x="18630" y="37190"/>
                </a:lnTo>
                <a:lnTo>
                  <a:pt x="18650" y="37190"/>
                </a:lnTo>
                <a:lnTo>
                  <a:pt x="18690" y="37180"/>
                </a:lnTo>
                <a:lnTo>
                  <a:pt x="18740" y="37190"/>
                </a:lnTo>
                <a:lnTo>
                  <a:pt x="18770" y="37200"/>
                </a:lnTo>
                <a:lnTo>
                  <a:pt x="18780" y="37190"/>
                </a:lnTo>
                <a:lnTo>
                  <a:pt x="18790" y="37190"/>
                </a:lnTo>
                <a:lnTo>
                  <a:pt x="18780" y="37170"/>
                </a:lnTo>
                <a:lnTo>
                  <a:pt x="18770" y="37150"/>
                </a:lnTo>
                <a:lnTo>
                  <a:pt x="18750" y="37130"/>
                </a:lnTo>
                <a:lnTo>
                  <a:pt x="18740" y="37100"/>
                </a:lnTo>
                <a:lnTo>
                  <a:pt x="18740" y="37070"/>
                </a:lnTo>
                <a:lnTo>
                  <a:pt x="18740" y="37060"/>
                </a:lnTo>
                <a:lnTo>
                  <a:pt x="18740" y="37050"/>
                </a:lnTo>
                <a:lnTo>
                  <a:pt x="18720" y="37040"/>
                </a:lnTo>
                <a:lnTo>
                  <a:pt x="18700" y="37050"/>
                </a:lnTo>
                <a:lnTo>
                  <a:pt x="18700" y="37060"/>
                </a:lnTo>
                <a:lnTo>
                  <a:pt x="18680" y="37090"/>
                </a:lnTo>
                <a:lnTo>
                  <a:pt x="18680" y="37100"/>
                </a:lnTo>
                <a:lnTo>
                  <a:pt x="18670" y="37110"/>
                </a:lnTo>
                <a:lnTo>
                  <a:pt x="18670" y="37120"/>
                </a:lnTo>
                <a:lnTo>
                  <a:pt x="18650" y="37140"/>
                </a:lnTo>
                <a:lnTo>
                  <a:pt x="18580" y="37170"/>
                </a:lnTo>
                <a:lnTo>
                  <a:pt x="18550" y="37190"/>
                </a:lnTo>
                <a:lnTo>
                  <a:pt x="18540" y="37200"/>
                </a:lnTo>
                <a:lnTo>
                  <a:pt x="18520" y="37220"/>
                </a:lnTo>
                <a:lnTo>
                  <a:pt x="18500" y="37230"/>
                </a:lnTo>
                <a:lnTo>
                  <a:pt x="18490" y="37230"/>
                </a:lnTo>
                <a:lnTo>
                  <a:pt x="18480" y="37230"/>
                </a:lnTo>
                <a:lnTo>
                  <a:pt x="18480" y="37220"/>
                </a:lnTo>
                <a:lnTo>
                  <a:pt x="18490" y="37190"/>
                </a:lnTo>
                <a:lnTo>
                  <a:pt x="18490" y="37180"/>
                </a:lnTo>
                <a:lnTo>
                  <a:pt x="18470" y="37160"/>
                </a:lnTo>
                <a:lnTo>
                  <a:pt x="18460" y="37150"/>
                </a:lnTo>
                <a:lnTo>
                  <a:pt x="18480" y="37130"/>
                </a:lnTo>
                <a:lnTo>
                  <a:pt x="18480" y="37120"/>
                </a:lnTo>
                <a:lnTo>
                  <a:pt x="18480" y="37110"/>
                </a:lnTo>
                <a:lnTo>
                  <a:pt x="18470" y="37100"/>
                </a:lnTo>
                <a:lnTo>
                  <a:pt x="18460" y="37100"/>
                </a:lnTo>
                <a:lnTo>
                  <a:pt x="18450" y="37110"/>
                </a:lnTo>
                <a:lnTo>
                  <a:pt x="18440" y="37110"/>
                </a:lnTo>
                <a:lnTo>
                  <a:pt x="18430" y="37110"/>
                </a:lnTo>
                <a:lnTo>
                  <a:pt x="18410" y="37100"/>
                </a:lnTo>
                <a:lnTo>
                  <a:pt x="18410" y="37090"/>
                </a:lnTo>
                <a:lnTo>
                  <a:pt x="18420" y="37090"/>
                </a:lnTo>
                <a:lnTo>
                  <a:pt x="18430" y="37090"/>
                </a:lnTo>
                <a:lnTo>
                  <a:pt x="18460" y="37090"/>
                </a:lnTo>
                <a:lnTo>
                  <a:pt x="18460" y="37080"/>
                </a:lnTo>
                <a:lnTo>
                  <a:pt x="18470" y="37080"/>
                </a:lnTo>
                <a:lnTo>
                  <a:pt x="18460" y="37080"/>
                </a:lnTo>
                <a:lnTo>
                  <a:pt x="18460" y="37070"/>
                </a:lnTo>
                <a:lnTo>
                  <a:pt x="18440" y="37070"/>
                </a:lnTo>
                <a:lnTo>
                  <a:pt x="18430" y="37060"/>
                </a:lnTo>
                <a:lnTo>
                  <a:pt x="18430" y="37050"/>
                </a:lnTo>
                <a:lnTo>
                  <a:pt x="18430" y="37040"/>
                </a:lnTo>
                <a:lnTo>
                  <a:pt x="18460" y="37010"/>
                </a:lnTo>
                <a:lnTo>
                  <a:pt x="18480" y="37000"/>
                </a:lnTo>
                <a:lnTo>
                  <a:pt x="18500" y="36980"/>
                </a:lnTo>
                <a:lnTo>
                  <a:pt x="18520" y="36980"/>
                </a:lnTo>
                <a:lnTo>
                  <a:pt x="18530" y="36980"/>
                </a:lnTo>
                <a:lnTo>
                  <a:pt x="18550" y="36970"/>
                </a:lnTo>
                <a:lnTo>
                  <a:pt x="18550" y="36960"/>
                </a:lnTo>
                <a:lnTo>
                  <a:pt x="18540" y="36930"/>
                </a:lnTo>
                <a:lnTo>
                  <a:pt x="18540" y="36920"/>
                </a:lnTo>
                <a:lnTo>
                  <a:pt x="18560" y="36920"/>
                </a:lnTo>
                <a:lnTo>
                  <a:pt x="18570" y="36920"/>
                </a:lnTo>
                <a:lnTo>
                  <a:pt x="18590" y="36910"/>
                </a:lnTo>
                <a:lnTo>
                  <a:pt x="18600" y="36910"/>
                </a:lnTo>
                <a:lnTo>
                  <a:pt x="18620" y="36910"/>
                </a:lnTo>
                <a:lnTo>
                  <a:pt x="18640" y="36950"/>
                </a:lnTo>
                <a:lnTo>
                  <a:pt x="18640" y="36960"/>
                </a:lnTo>
                <a:lnTo>
                  <a:pt x="18660" y="36960"/>
                </a:lnTo>
                <a:lnTo>
                  <a:pt x="18670" y="36970"/>
                </a:lnTo>
                <a:lnTo>
                  <a:pt x="18680" y="36980"/>
                </a:lnTo>
                <a:lnTo>
                  <a:pt x="18690" y="36980"/>
                </a:lnTo>
                <a:lnTo>
                  <a:pt x="18700" y="36990"/>
                </a:lnTo>
                <a:lnTo>
                  <a:pt x="18710" y="36990"/>
                </a:lnTo>
                <a:lnTo>
                  <a:pt x="18720" y="37010"/>
                </a:lnTo>
                <a:lnTo>
                  <a:pt x="18730" y="37010"/>
                </a:lnTo>
                <a:lnTo>
                  <a:pt x="18740" y="37000"/>
                </a:lnTo>
                <a:lnTo>
                  <a:pt x="18740" y="36990"/>
                </a:lnTo>
                <a:lnTo>
                  <a:pt x="18730" y="36970"/>
                </a:lnTo>
                <a:lnTo>
                  <a:pt x="18690" y="36930"/>
                </a:lnTo>
                <a:lnTo>
                  <a:pt x="18680" y="36920"/>
                </a:lnTo>
                <a:lnTo>
                  <a:pt x="18670" y="36910"/>
                </a:lnTo>
                <a:lnTo>
                  <a:pt x="18650" y="36870"/>
                </a:lnTo>
                <a:lnTo>
                  <a:pt x="18620" y="36830"/>
                </a:lnTo>
                <a:lnTo>
                  <a:pt x="18560" y="36800"/>
                </a:lnTo>
                <a:lnTo>
                  <a:pt x="18550" y="36790"/>
                </a:lnTo>
                <a:lnTo>
                  <a:pt x="18530" y="36770"/>
                </a:lnTo>
                <a:lnTo>
                  <a:pt x="18520" y="36770"/>
                </a:lnTo>
                <a:lnTo>
                  <a:pt x="18510" y="36760"/>
                </a:lnTo>
                <a:lnTo>
                  <a:pt x="18510" y="36750"/>
                </a:lnTo>
                <a:lnTo>
                  <a:pt x="18510" y="36740"/>
                </a:lnTo>
                <a:lnTo>
                  <a:pt x="18520" y="36730"/>
                </a:lnTo>
                <a:lnTo>
                  <a:pt x="18540" y="36730"/>
                </a:lnTo>
                <a:lnTo>
                  <a:pt x="18560" y="36730"/>
                </a:lnTo>
                <a:lnTo>
                  <a:pt x="18570" y="36720"/>
                </a:lnTo>
                <a:lnTo>
                  <a:pt x="18570" y="36710"/>
                </a:lnTo>
                <a:lnTo>
                  <a:pt x="18590" y="36710"/>
                </a:lnTo>
                <a:lnTo>
                  <a:pt x="18610" y="36690"/>
                </a:lnTo>
                <a:lnTo>
                  <a:pt x="18610" y="36670"/>
                </a:lnTo>
                <a:lnTo>
                  <a:pt x="18600" y="36660"/>
                </a:lnTo>
                <a:lnTo>
                  <a:pt x="18580" y="36660"/>
                </a:lnTo>
                <a:lnTo>
                  <a:pt x="18560" y="36660"/>
                </a:lnTo>
                <a:lnTo>
                  <a:pt x="18560" y="36650"/>
                </a:lnTo>
                <a:lnTo>
                  <a:pt x="18560" y="36640"/>
                </a:lnTo>
                <a:lnTo>
                  <a:pt x="18560" y="36630"/>
                </a:lnTo>
                <a:lnTo>
                  <a:pt x="18580" y="36620"/>
                </a:lnTo>
                <a:lnTo>
                  <a:pt x="18590" y="36620"/>
                </a:lnTo>
                <a:lnTo>
                  <a:pt x="18630" y="36610"/>
                </a:lnTo>
                <a:lnTo>
                  <a:pt x="18630" y="36630"/>
                </a:lnTo>
                <a:lnTo>
                  <a:pt x="18650" y="36620"/>
                </a:lnTo>
                <a:lnTo>
                  <a:pt x="18660" y="36620"/>
                </a:lnTo>
                <a:lnTo>
                  <a:pt x="18660" y="36640"/>
                </a:lnTo>
                <a:lnTo>
                  <a:pt x="18670" y="36640"/>
                </a:lnTo>
                <a:lnTo>
                  <a:pt x="18680" y="36640"/>
                </a:lnTo>
                <a:lnTo>
                  <a:pt x="18690" y="36640"/>
                </a:lnTo>
                <a:lnTo>
                  <a:pt x="18720" y="36620"/>
                </a:lnTo>
                <a:lnTo>
                  <a:pt x="18730" y="36610"/>
                </a:lnTo>
                <a:lnTo>
                  <a:pt x="18740" y="36600"/>
                </a:lnTo>
                <a:lnTo>
                  <a:pt x="19160" y="36610"/>
                </a:lnTo>
                <a:lnTo>
                  <a:pt x="19380" y="36620"/>
                </a:lnTo>
                <a:lnTo>
                  <a:pt x="19440" y="36390"/>
                </a:lnTo>
                <a:lnTo>
                  <a:pt x="19700" y="36440"/>
                </a:lnTo>
                <a:lnTo>
                  <a:pt x="19850" y="36390"/>
                </a:lnTo>
                <a:lnTo>
                  <a:pt x="19980" y="36340"/>
                </a:lnTo>
                <a:lnTo>
                  <a:pt x="20190" y="36260"/>
                </a:lnTo>
                <a:lnTo>
                  <a:pt x="20420" y="36160"/>
                </a:lnTo>
                <a:lnTo>
                  <a:pt x="20640" y="35970"/>
                </a:lnTo>
                <a:lnTo>
                  <a:pt x="20750" y="35860"/>
                </a:lnTo>
                <a:lnTo>
                  <a:pt x="20550" y="35810"/>
                </a:lnTo>
                <a:lnTo>
                  <a:pt x="21050" y="35440"/>
                </a:lnTo>
                <a:lnTo>
                  <a:pt x="21180" y="35220"/>
                </a:lnTo>
                <a:lnTo>
                  <a:pt x="21150" y="35070"/>
                </a:lnTo>
                <a:lnTo>
                  <a:pt x="21490" y="35130"/>
                </a:lnTo>
                <a:lnTo>
                  <a:pt x="21540" y="35060"/>
                </a:lnTo>
                <a:lnTo>
                  <a:pt x="21700" y="35020"/>
                </a:lnTo>
                <a:lnTo>
                  <a:pt x="21840" y="35030"/>
                </a:lnTo>
                <a:lnTo>
                  <a:pt x="21980" y="35010"/>
                </a:lnTo>
                <a:lnTo>
                  <a:pt x="22190" y="34920"/>
                </a:lnTo>
                <a:lnTo>
                  <a:pt x="22520" y="34930"/>
                </a:lnTo>
                <a:lnTo>
                  <a:pt x="22960" y="34770"/>
                </a:lnTo>
                <a:lnTo>
                  <a:pt x="23850" y="34700"/>
                </a:lnTo>
                <a:lnTo>
                  <a:pt x="24100" y="34760"/>
                </a:lnTo>
                <a:lnTo>
                  <a:pt x="24620" y="34240"/>
                </a:lnTo>
                <a:lnTo>
                  <a:pt x="24900" y="34640"/>
                </a:lnTo>
                <a:lnTo>
                  <a:pt x="25040" y="34730"/>
                </a:lnTo>
                <a:lnTo>
                  <a:pt x="25110" y="34710"/>
                </a:lnTo>
                <a:lnTo>
                  <a:pt x="25130" y="34650"/>
                </a:lnTo>
                <a:lnTo>
                  <a:pt x="25190" y="34620"/>
                </a:lnTo>
                <a:lnTo>
                  <a:pt x="25310" y="34630"/>
                </a:lnTo>
                <a:lnTo>
                  <a:pt x="25390" y="34880"/>
                </a:lnTo>
                <a:lnTo>
                  <a:pt x="25350" y="35050"/>
                </a:lnTo>
                <a:lnTo>
                  <a:pt x="25390" y="35160"/>
                </a:lnTo>
                <a:lnTo>
                  <a:pt x="25550" y="35220"/>
                </a:lnTo>
                <a:lnTo>
                  <a:pt x="25660" y="35280"/>
                </a:lnTo>
                <a:lnTo>
                  <a:pt x="25780" y="35210"/>
                </a:lnTo>
                <a:lnTo>
                  <a:pt x="25880" y="35260"/>
                </a:lnTo>
                <a:lnTo>
                  <a:pt x="25930" y="35430"/>
                </a:lnTo>
                <a:lnTo>
                  <a:pt x="26170" y="35520"/>
                </a:lnTo>
                <a:lnTo>
                  <a:pt x="26330" y="35430"/>
                </a:lnTo>
                <a:lnTo>
                  <a:pt x="26430" y="35540"/>
                </a:lnTo>
                <a:lnTo>
                  <a:pt x="26600" y="35520"/>
                </a:lnTo>
                <a:lnTo>
                  <a:pt x="26800" y="35640"/>
                </a:lnTo>
                <a:lnTo>
                  <a:pt x="26980" y="36190"/>
                </a:lnTo>
                <a:lnTo>
                  <a:pt x="27270" y="38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