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Kyzylorda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Kyzylord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32470" y="37850"/>
                </a:moveTo>
                <a:lnTo>
                  <a:pt x="32450" y="36140"/>
                </a:lnTo>
                <a:lnTo>
                  <a:pt x="32430" y="35860"/>
                </a:lnTo>
                <a:lnTo>
                  <a:pt x="32440" y="35840"/>
                </a:lnTo>
                <a:lnTo>
                  <a:pt x="32460" y="35820"/>
                </a:lnTo>
                <a:lnTo>
                  <a:pt x="33050" y="35090"/>
                </a:lnTo>
                <a:lnTo>
                  <a:pt x="33540" y="34350"/>
                </a:lnTo>
                <a:lnTo>
                  <a:pt x="33800" y="34070"/>
                </a:lnTo>
                <a:lnTo>
                  <a:pt x="33990" y="33780"/>
                </a:lnTo>
                <a:lnTo>
                  <a:pt x="34900" y="32930"/>
                </a:lnTo>
                <a:lnTo>
                  <a:pt x="35630" y="32860"/>
                </a:lnTo>
                <a:lnTo>
                  <a:pt x="35690" y="32160"/>
                </a:lnTo>
                <a:lnTo>
                  <a:pt x="36660" y="32240"/>
                </a:lnTo>
                <a:lnTo>
                  <a:pt x="37600" y="29860"/>
                </a:lnTo>
                <a:lnTo>
                  <a:pt x="38960" y="29800"/>
                </a:lnTo>
                <a:lnTo>
                  <a:pt x="39110" y="30040"/>
                </a:lnTo>
                <a:lnTo>
                  <a:pt x="39190" y="30120"/>
                </a:lnTo>
                <a:lnTo>
                  <a:pt x="39550" y="30790"/>
                </a:lnTo>
                <a:lnTo>
                  <a:pt x="40240" y="31520"/>
                </a:lnTo>
                <a:lnTo>
                  <a:pt x="40160" y="31730"/>
                </a:lnTo>
                <a:lnTo>
                  <a:pt x="40780" y="31820"/>
                </a:lnTo>
                <a:lnTo>
                  <a:pt x="40880" y="31960"/>
                </a:lnTo>
                <a:lnTo>
                  <a:pt x="41040" y="31910"/>
                </a:lnTo>
                <a:lnTo>
                  <a:pt x="40450" y="32390"/>
                </a:lnTo>
                <a:lnTo>
                  <a:pt x="41350" y="32210"/>
                </a:lnTo>
                <a:lnTo>
                  <a:pt x="41600" y="32450"/>
                </a:lnTo>
                <a:lnTo>
                  <a:pt x="41940" y="32680"/>
                </a:lnTo>
                <a:lnTo>
                  <a:pt x="42220" y="32660"/>
                </a:lnTo>
                <a:lnTo>
                  <a:pt x="42870" y="33010"/>
                </a:lnTo>
                <a:lnTo>
                  <a:pt x="43060" y="32880"/>
                </a:lnTo>
                <a:lnTo>
                  <a:pt x="43160" y="32980"/>
                </a:lnTo>
                <a:lnTo>
                  <a:pt x="44240" y="33410"/>
                </a:lnTo>
                <a:lnTo>
                  <a:pt x="44460" y="33410"/>
                </a:lnTo>
                <a:lnTo>
                  <a:pt x="45530" y="34000"/>
                </a:lnTo>
                <a:lnTo>
                  <a:pt x="45980" y="34040"/>
                </a:lnTo>
                <a:lnTo>
                  <a:pt x="46370" y="34500"/>
                </a:lnTo>
                <a:lnTo>
                  <a:pt x="46770" y="34720"/>
                </a:lnTo>
                <a:lnTo>
                  <a:pt x="49600" y="35530"/>
                </a:lnTo>
                <a:lnTo>
                  <a:pt x="50310" y="35490"/>
                </a:lnTo>
                <a:lnTo>
                  <a:pt x="50470" y="35470"/>
                </a:lnTo>
                <a:lnTo>
                  <a:pt x="50570" y="35520"/>
                </a:lnTo>
                <a:lnTo>
                  <a:pt x="50600" y="35830"/>
                </a:lnTo>
                <a:lnTo>
                  <a:pt x="50580" y="36080"/>
                </a:lnTo>
                <a:lnTo>
                  <a:pt x="50930" y="36360"/>
                </a:lnTo>
                <a:lnTo>
                  <a:pt x="51000" y="36580"/>
                </a:lnTo>
                <a:lnTo>
                  <a:pt x="50930" y="36730"/>
                </a:lnTo>
                <a:lnTo>
                  <a:pt x="50810" y="36930"/>
                </a:lnTo>
                <a:lnTo>
                  <a:pt x="50750" y="37160"/>
                </a:lnTo>
                <a:lnTo>
                  <a:pt x="50730" y="37490"/>
                </a:lnTo>
                <a:lnTo>
                  <a:pt x="50590" y="38020"/>
                </a:lnTo>
                <a:lnTo>
                  <a:pt x="51010" y="38370"/>
                </a:lnTo>
                <a:lnTo>
                  <a:pt x="51350" y="38530"/>
                </a:lnTo>
                <a:lnTo>
                  <a:pt x="51390" y="40750"/>
                </a:lnTo>
                <a:lnTo>
                  <a:pt x="51350" y="40810"/>
                </a:lnTo>
                <a:lnTo>
                  <a:pt x="51320" y="41010"/>
                </a:lnTo>
                <a:lnTo>
                  <a:pt x="51560" y="41240"/>
                </a:lnTo>
                <a:lnTo>
                  <a:pt x="51690" y="41200"/>
                </a:lnTo>
                <a:lnTo>
                  <a:pt x="51940" y="41350"/>
                </a:lnTo>
                <a:lnTo>
                  <a:pt x="51950" y="41440"/>
                </a:lnTo>
                <a:lnTo>
                  <a:pt x="52210" y="41760"/>
                </a:lnTo>
                <a:lnTo>
                  <a:pt x="52820" y="42210"/>
                </a:lnTo>
                <a:lnTo>
                  <a:pt x="52790" y="42230"/>
                </a:lnTo>
                <a:lnTo>
                  <a:pt x="52750" y="42200"/>
                </a:lnTo>
                <a:lnTo>
                  <a:pt x="52710" y="42150"/>
                </a:lnTo>
                <a:lnTo>
                  <a:pt x="52650" y="42120"/>
                </a:lnTo>
                <a:lnTo>
                  <a:pt x="52580" y="42040"/>
                </a:lnTo>
                <a:lnTo>
                  <a:pt x="52580" y="42060"/>
                </a:lnTo>
                <a:lnTo>
                  <a:pt x="52560" y="42120"/>
                </a:lnTo>
                <a:lnTo>
                  <a:pt x="52540" y="42140"/>
                </a:lnTo>
                <a:lnTo>
                  <a:pt x="52520" y="42190"/>
                </a:lnTo>
                <a:lnTo>
                  <a:pt x="52500" y="42240"/>
                </a:lnTo>
                <a:lnTo>
                  <a:pt x="52370" y="42320"/>
                </a:lnTo>
                <a:lnTo>
                  <a:pt x="52310" y="42400"/>
                </a:lnTo>
                <a:lnTo>
                  <a:pt x="52270" y="42470"/>
                </a:lnTo>
                <a:lnTo>
                  <a:pt x="52270" y="42500"/>
                </a:lnTo>
                <a:lnTo>
                  <a:pt x="52340" y="42520"/>
                </a:lnTo>
                <a:lnTo>
                  <a:pt x="52400" y="42730"/>
                </a:lnTo>
                <a:lnTo>
                  <a:pt x="52400" y="42750"/>
                </a:lnTo>
                <a:lnTo>
                  <a:pt x="52380" y="42830"/>
                </a:lnTo>
                <a:lnTo>
                  <a:pt x="52380" y="42920"/>
                </a:lnTo>
                <a:lnTo>
                  <a:pt x="52380" y="42930"/>
                </a:lnTo>
                <a:lnTo>
                  <a:pt x="52300" y="43030"/>
                </a:lnTo>
                <a:lnTo>
                  <a:pt x="52290" y="43030"/>
                </a:lnTo>
                <a:lnTo>
                  <a:pt x="52270" y="43040"/>
                </a:lnTo>
                <a:lnTo>
                  <a:pt x="52260" y="43040"/>
                </a:lnTo>
                <a:lnTo>
                  <a:pt x="52240" y="43040"/>
                </a:lnTo>
                <a:lnTo>
                  <a:pt x="52220" y="43030"/>
                </a:lnTo>
                <a:lnTo>
                  <a:pt x="52190" y="42970"/>
                </a:lnTo>
                <a:lnTo>
                  <a:pt x="52190" y="42960"/>
                </a:lnTo>
                <a:lnTo>
                  <a:pt x="52170" y="42950"/>
                </a:lnTo>
                <a:lnTo>
                  <a:pt x="52150" y="42930"/>
                </a:lnTo>
                <a:lnTo>
                  <a:pt x="52110" y="42920"/>
                </a:lnTo>
                <a:lnTo>
                  <a:pt x="52100" y="42920"/>
                </a:lnTo>
                <a:lnTo>
                  <a:pt x="52050" y="42910"/>
                </a:lnTo>
                <a:lnTo>
                  <a:pt x="52060" y="42990"/>
                </a:lnTo>
                <a:lnTo>
                  <a:pt x="52080" y="43230"/>
                </a:lnTo>
                <a:lnTo>
                  <a:pt x="52060" y="43290"/>
                </a:lnTo>
                <a:lnTo>
                  <a:pt x="52060" y="43360"/>
                </a:lnTo>
                <a:lnTo>
                  <a:pt x="52030" y="43470"/>
                </a:lnTo>
                <a:lnTo>
                  <a:pt x="51980" y="43470"/>
                </a:lnTo>
                <a:lnTo>
                  <a:pt x="51940" y="43550"/>
                </a:lnTo>
                <a:lnTo>
                  <a:pt x="51850" y="43720"/>
                </a:lnTo>
                <a:lnTo>
                  <a:pt x="51890" y="43750"/>
                </a:lnTo>
                <a:lnTo>
                  <a:pt x="51830" y="43950"/>
                </a:lnTo>
                <a:lnTo>
                  <a:pt x="51700" y="44020"/>
                </a:lnTo>
                <a:lnTo>
                  <a:pt x="51670" y="44040"/>
                </a:lnTo>
                <a:lnTo>
                  <a:pt x="51660" y="44040"/>
                </a:lnTo>
                <a:lnTo>
                  <a:pt x="51680" y="44040"/>
                </a:lnTo>
                <a:lnTo>
                  <a:pt x="51690" y="44050"/>
                </a:lnTo>
                <a:lnTo>
                  <a:pt x="51700" y="44060"/>
                </a:lnTo>
                <a:lnTo>
                  <a:pt x="51700" y="44070"/>
                </a:lnTo>
                <a:lnTo>
                  <a:pt x="51700" y="44080"/>
                </a:lnTo>
                <a:lnTo>
                  <a:pt x="51700" y="44090"/>
                </a:lnTo>
                <a:lnTo>
                  <a:pt x="51700" y="44100"/>
                </a:lnTo>
                <a:lnTo>
                  <a:pt x="51700" y="44110"/>
                </a:lnTo>
                <a:lnTo>
                  <a:pt x="51690" y="44120"/>
                </a:lnTo>
                <a:lnTo>
                  <a:pt x="51690" y="44130"/>
                </a:lnTo>
                <a:lnTo>
                  <a:pt x="51690" y="44140"/>
                </a:lnTo>
                <a:lnTo>
                  <a:pt x="51690" y="44160"/>
                </a:lnTo>
                <a:lnTo>
                  <a:pt x="51680" y="44170"/>
                </a:lnTo>
                <a:lnTo>
                  <a:pt x="51680" y="44180"/>
                </a:lnTo>
                <a:lnTo>
                  <a:pt x="51690" y="44190"/>
                </a:lnTo>
                <a:lnTo>
                  <a:pt x="51690" y="44200"/>
                </a:lnTo>
                <a:lnTo>
                  <a:pt x="51690" y="44210"/>
                </a:lnTo>
                <a:lnTo>
                  <a:pt x="51700" y="44210"/>
                </a:lnTo>
                <a:lnTo>
                  <a:pt x="51710" y="44220"/>
                </a:lnTo>
                <a:lnTo>
                  <a:pt x="51710" y="44230"/>
                </a:lnTo>
                <a:lnTo>
                  <a:pt x="51720" y="44230"/>
                </a:lnTo>
                <a:lnTo>
                  <a:pt x="51720" y="44240"/>
                </a:lnTo>
                <a:lnTo>
                  <a:pt x="51730" y="44240"/>
                </a:lnTo>
                <a:lnTo>
                  <a:pt x="51740" y="44240"/>
                </a:lnTo>
                <a:lnTo>
                  <a:pt x="51750" y="44240"/>
                </a:lnTo>
                <a:lnTo>
                  <a:pt x="51750" y="44230"/>
                </a:lnTo>
                <a:lnTo>
                  <a:pt x="51750" y="44220"/>
                </a:lnTo>
                <a:lnTo>
                  <a:pt x="51740" y="44220"/>
                </a:lnTo>
                <a:lnTo>
                  <a:pt x="51740" y="44210"/>
                </a:lnTo>
                <a:lnTo>
                  <a:pt x="51730" y="44210"/>
                </a:lnTo>
                <a:lnTo>
                  <a:pt x="51730" y="44190"/>
                </a:lnTo>
                <a:lnTo>
                  <a:pt x="51730" y="44180"/>
                </a:lnTo>
                <a:lnTo>
                  <a:pt x="51730" y="44170"/>
                </a:lnTo>
                <a:lnTo>
                  <a:pt x="51740" y="44160"/>
                </a:lnTo>
                <a:lnTo>
                  <a:pt x="51740" y="44150"/>
                </a:lnTo>
                <a:lnTo>
                  <a:pt x="51730" y="44140"/>
                </a:lnTo>
                <a:lnTo>
                  <a:pt x="51740" y="44130"/>
                </a:lnTo>
                <a:lnTo>
                  <a:pt x="51740" y="44110"/>
                </a:lnTo>
                <a:lnTo>
                  <a:pt x="51750" y="44100"/>
                </a:lnTo>
                <a:lnTo>
                  <a:pt x="51750" y="44090"/>
                </a:lnTo>
                <a:lnTo>
                  <a:pt x="51760" y="44090"/>
                </a:lnTo>
                <a:lnTo>
                  <a:pt x="51760" y="44080"/>
                </a:lnTo>
                <a:lnTo>
                  <a:pt x="51770" y="44080"/>
                </a:lnTo>
                <a:lnTo>
                  <a:pt x="51780" y="44070"/>
                </a:lnTo>
                <a:lnTo>
                  <a:pt x="51790" y="44070"/>
                </a:lnTo>
                <a:lnTo>
                  <a:pt x="51810" y="44070"/>
                </a:lnTo>
                <a:lnTo>
                  <a:pt x="51820" y="44070"/>
                </a:lnTo>
                <a:lnTo>
                  <a:pt x="51840" y="44070"/>
                </a:lnTo>
                <a:lnTo>
                  <a:pt x="51850" y="44070"/>
                </a:lnTo>
                <a:lnTo>
                  <a:pt x="51860" y="44080"/>
                </a:lnTo>
                <a:lnTo>
                  <a:pt x="51870" y="44080"/>
                </a:lnTo>
                <a:lnTo>
                  <a:pt x="51880" y="44080"/>
                </a:lnTo>
                <a:lnTo>
                  <a:pt x="51880" y="44090"/>
                </a:lnTo>
                <a:lnTo>
                  <a:pt x="51890" y="44100"/>
                </a:lnTo>
                <a:lnTo>
                  <a:pt x="51890" y="44110"/>
                </a:lnTo>
                <a:lnTo>
                  <a:pt x="51880" y="44120"/>
                </a:lnTo>
                <a:lnTo>
                  <a:pt x="51870" y="44120"/>
                </a:lnTo>
                <a:lnTo>
                  <a:pt x="51860" y="44110"/>
                </a:lnTo>
                <a:lnTo>
                  <a:pt x="51860" y="44100"/>
                </a:lnTo>
                <a:lnTo>
                  <a:pt x="51850" y="44100"/>
                </a:lnTo>
                <a:lnTo>
                  <a:pt x="51840" y="44090"/>
                </a:lnTo>
                <a:lnTo>
                  <a:pt x="51830" y="44090"/>
                </a:lnTo>
                <a:lnTo>
                  <a:pt x="51830" y="44100"/>
                </a:lnTo>
                <a:lnTo>
                  <a:pt x="51810" y="44110"/>
                </a:lnTo>
                <a:lnTo>
                  <a:pt x="51810" y="44120"/>
                </a:lnTo>
                <a:lnTo>
                  <a:pt x="51810" y="44130"/>
                </a:lnTo>
                <a:lnTo>
                  <a:pt x="51820" y="44140"/>
                </a:lnTo>
                <a:lnTo>
                  <a:pt x="51830" y="44140"/>
                </a:lnTo>
                <a:lnTo>
                  <a:pt x="51840" y="44150"/>
                </a:lnTo>
                <a:lnTo>
                  <a:pt x="51840" y="44160"/>
                </a:lnTo>
                <a:lnTo>
                  <a:pt x="51850" y="44160"/>
                </a:lnTo>
                <a:lnTo>
                  <a:pt x="51860" y="44160"/>
                </a:lnTo>
                <a:lnTo>
                  <a:pt x="51870" y="44170"/>
                </a:lnTo>
                <a:lnTo>
                  <a:pt x="51880" y="44170"/>
                </a:lnTo>
                <a:lnTo>
                  <a:pt x="51880" y="44180"/>
                </a:lnTo>
                <a:lnTo>
                  <a:pt x="51890" y="44180"/>
                </a:lnTo>
                <a:lnTo>
                  <a:pt x="51900" y="44170"/>
                </a:lnTo>
                <a:lnTo>
                  <a:pt x="51910" y="44170"/>
                </a:lnTo>
                <a:lnTo>
                  <a:pt x="51930" y="44170"/>
                </a:lnTo>
                <a:lnTo>
                  <a:pt x="51940" y="44170"/>
                </a:lnTo>
                <a:lnTo>
                  <a:pt x="51950" y="44170"/>
                </a:lnTo>
                <a:lnTo>
                  <a:pt x="51960" y="44170"/>
                </a:lnTo>
                <a:lnTo>
                  <a:pt x="51970" y="44180"/>
                </a:lnTo>
                <a:lnTo>
                  <a:pt x="51980" y="44180"/>
                </a:lnTo>
                <a:lnTo>
                  <a:pt x="51990" y="44190"/>
                </a:lnTo>
                <a:lnTo>
                  <a:pt x="52000" y="44200"/>
                </a:lnTo>
                <a:lnTo>
                  <a:pt x="51990" y="44210"/>
                </a:lnTo>
                <a:lnTo>
                  <a:pt x="51980" y="44210"/>
                </a:lnTo>
                <a:lnTo>
                  <a:pt x="51980" y="44220"/>
                </a:lnTo>
                <a:lnTo>
                  <a:pt x="51980" y="44230"/>
                </a:lnTo>
                <a:lnTo>
                  <a:pt x="51980" y="44240"/>
                </a:lnTo>
                <a:lnTo>
                  <a:pt x="51990" y="44250"/>
                </a:lnTo>
                <a:lnTo>
                  <a:pt x="51990" y="44260"/>
                </a:lnTo>
                <a:lnTo>
                  <a:pt x="52000" y="44270"/>
                </a:lnTo>
                <a:lnTo>
                  <a:pt x="52010" y="44270"/>
                </a:lnTo>
                <a:lnTo>
                  <a:pt x="52010" y="44280"/>
                </a:lnTo>
                <a:lnTo>
                  <a:pt x="52020" y="44280"/>
                </a:lnTo>
                <a:lnTo>
                  <a:pt x="52030" y="44280"/>
                </a:lnTo>
                <a:lnTo>
                  <a:pt x="52030" y="44290"/>
                </a:lnTo>
                <a:lnTo>
                  <a:pt x="52030" y="44300"/>
                </a:lnTo>
                <a:lnTo>
                  <a:pt x="52030" y="44310"/>
                </a:lnTo>
                <a:lnTo>
                  <a:pt x="52020" y="44320"/>
                </a:lnTo>
                <a:lnTo>
                  <a:pt x="52010" y="44320"/>
                </a:lnTo>
                <a:lnTo>
                  <a:pt x="52000" y="44320"/>
                </a:lnTo>
                <a:lnTo>
                  <a:pt x="51990" y="44320"/>
                </a:lnTo>
                <a:lnTo>
                  <a:pt x="51990" y="44310"/>
                </a:lnTo>
                <a:lnTo>
                  <a:pt x="51980" y="44310"/>
                </a:lnTo>
                <a:lnTo>
                  <a:pt x="51970" y="44310"/>
                </a:lnTo>
                <a:lnTo>
                  <a:pt x="51970" y="44320"/>
                </a:lnTo>
                <a:lnTo>
                  <a:pt x="51960" y="44320"/>
                </a:lnTo>
                <a:lnTo>
                  <a:pt x="51960" y="44330"/>
                </a:lnTo>
                <a:lnTo>
                  <a:pt x="51950" y="44330"/>
                </a:lnTo>
                <a:lnTo>
                  <a:pt x="51940" y="44330"/>
                </a:lnTo>
                <a:lnTo>
                  <a:pt x="51930" y="44340"/>
                </a:lnTo>
                <a:lnTo>
                  <a:pt x="51930" y="44350"/>
                </a:lnTo>
                <a:lnTo>
                  <a:pt x="51930" y="44360"/>
                </a:lnTo>
                <a:lnTo>
                  <a:pt x="51940" y="44360"/>
                </a:lnTo>
                <a:lnTo>
                  <a:pt x="51950" y="44360"/>
                </a:lnTo>
                <a:lnTo>
                  <a:pt x="51960" y="44360"/>
                </a:lnTo>
                <a:lnTo>
                  <a:pt x="51960" y="44370"/>
                </a:lnTo>
                <a:lnTo>
                  <a:pt x="51960" y="44380"/>
                </a:lnTo>
                <a:lnTo>
                  <a:pt x="51960" y="44390"/>
                </a:lnTo>
                <a:lnTo>
                  <a:pt x="51960" y="44400"/>
                </a:lnTo>
                <a:lnTo>
                  <a:pt x="51960" y="44410"/>
                </a:lnTo>
                <a:lnTo>
                  <a:pt x="51970" y="44410"/>
                </a:lnTo>
                <a:lnTo>
                  <a:pt x="51980" y="44400"/>
                </a:lnTo>
                <a:lnTo>
                  <a:pt x="51990" y="44400"/>
                </a:lnTo>
                <a:lnTo>
                  <a:pt x="52000" y="44400"/>
                </a:lnTo>
                <a:lnTo>
                  <a:pt x="52010" y="44400"/>
                </a:lnTo>
                <a:lnTo>
                  <a:pt x="52010" y="44410"/>
                </a:lnTo>
                <a:lnTo>
                  <a:pt x="52020" y="44410"/>
                </a:lnTo>
                <a:lnTo>
                  <a:pt x="52030" y="44410"/>
                </a:lnTo>
                <a:lnTo>
                  <a:pt x="52040" y="44410"/>
                </a:lnTo>
                <a:lnTo>
                  <a:pt x="52050" y="44410"/>
                </a:lnTo>
                <a:lnTo>
                  <a:pt x="52060" y="44410"/>
                </a:lnTo>
                <a:lnTo>
                  <a:pt x="52070" y="44410"/>
                </a:lnTo>
                <a:lnTo>
                  <a:pt x="52070" y="44420"/>
                </a:lnTo>
                <a:lnTo>
                  <a:pt x="52060" y="44430"/>
                </a:lnTo>
                <a:lnTo>
                  <a:pt x="52060" y="44440"/>
                </a:lnTo>
                <a:lnTo>
                  <a:pt x="52050" y="44440"/>
                </a:lnTo>
                <a:lnTo>
                  <a:pt x="52040" y="44450"/>
                </a:lnTo>
                <a:lnTo>
                  <a:pt x="52020" y="44450"/>
                </a:lnTo>
                <a:lnTo>
                  <a:pt x="52010" y="44460"/>
                </a:lnTo>
                <a:lnTo>
                  <a:pt x="52000" y="44460"/>
                </a:lnTo>
                <a:lnTo>
                  <a:pt x="51990" y="44470"/>
                </a:lnTo>
                <a:lnTo>
                  <a:pt x="51980" y="44470"/>
                </a:lnTo>
                <a:lnTo>
                  <a:pt x="51980" y="44480"/>
                </a:lnTo>
                <a:lnTo>
                  <a:pt x="51970" y="44480"/>
                </a:lnTo>
                <a:lnTo>
                  <a:pt x="51970" y="44490"/>
                </a:lnTo>
                <a:lnTo>
                  <a:pt x="51970" y="44500"/>
                </a:lnTo>
                <a:lnTo>
                  <a:pt x="51970" y="44510"/>
                </a:lnTo>
                <a:lnTo>
                  <a:pt x="51980" y="44510"/>
                </a:lnTo>
                <a:lnTo>
                  <a:pt x="51990" y="44510"/>
                </a:lnTo>
                <a:lnTo>
                  <a:pt x="52000" y="44510"/>
                </a:lnTo>
                <a:lnTo>
                  <a:pt x="52020" y="44500"/>
                </a:lnTo>
                <a:lnTo>
                  <a:pt x="52030" y="44500"/>
                </a:lnTo>
                <a:lnTo>
                  <a:pt x="52030" y="44490"/>
                </a:lnTo>
                <a:lnTo>
                  <a:pt x="52040" y="44490"/>
                </a:lnTo>
                <a:lnTo>
                  <a:pt x="52050" y="44490"/>
                </a:lnTo>
                <a:lnTo>
                  <a:pt x="52050" y="44500"/>
                </a:lnTo>
                <a:lnTo>
                  <a:pt x="52060" y="44500"/>
                </a:lnTo>
                <a:lnTo>
                  <a:pt x="52070" y="44510"/>
                </a:lnTo>
                <a:lnTo>
                  <a:pt x="52070" y="44520"/>
                </a:lnTo>
                <a:lnTo>
                  <a:pt x="52080" y="44530"/>
                </a:lnTo>
                <a:lnTo>
                  <a:pt x="52090" y="44530"/>
                </a:lnTo>
                <a:lnTo>
                  <a:pt x="52100" y="44530"/>
                </a:lnTo>
                <a:lnTo>
                  <a:pt x="52120" y="44520"/>
                </a:lnTo>
                <a:lnTo>
                  <a:pt x="52130" y="44520"/>
                </a:lnTo>
                <a:lnTo>
                  <a:pt x="52140" y="44520"/>
                </a:lnTo>
                <a:lnTo>
                  <a:pt x="52150" y="44520"/>
                </a:lnTo>
                <a:lnTo>
                  <a:pt x="52160" y="44520"/>
                </a:lnTo>
                <a:lnTo>
                  <a:pt x="52170" y="44530"/>
                </a:lnTo>
                <a:lnTo>
                  <a:pt x="52170" y="44540"/>
                </a:lnTo>
                <a:lnTo>
                  <a:pt x="52160" y="44540"/>
                </a:lnTo>
                <a:lnTo>
                  <a:pt x="52150" y="44560"/>
                </a:lnTo>
                <a:lnTo>
                  <a:pt x="52140" y="44570"/>
                </a:lnTo>
                <a:lnTo>
                  <a:pt x="52130" y="44580"/>
                </a:lnTo>
                <a:lnTo>
                  <a:pt x="52130" y="44590"/>
                </a:lnTo>
                <a:lnTo>
                  <a:pt x="52120" y="44590"/>
                </a:lnTo>
                <a:lnTo>
                  <a:pt x="52120" y="44600"/>
                </a:lnTo>
                <a:lnTo>
                  <a:pt x="52110" y="44600"/>
                </a:lnTo>
                <a:lnTo>
                  <a:pt x="52100" y="44600"/>
                </a:lnTo>
                <a:lnTo>
                  <a:pt x="52090" y="44610"/>
                </a:lnTo>
                <a:lnTo>
                  <a:pt x="52080" y="44610"/>
                </a:lnTo>
                <a:lnTo>
                  <a:pt x="52080" y="44620"/>
                </a:lnTo>
                <a:lnTo>
                  <a:pt x="52080" y="44630"/>
                </a:lnTo>
                <a:lnTo>
                  <a:pt x="52070" y="44630"/>
                </a:lnTo>
                <a:lnTo>
                  <a:pt x="52060" y="44630"/>
                </a:lnTo>
                <a:lnTo>
                  <a:pt x="52060" y="44640"/>
                </a:lnTo>
                <a:lnTo>
                  <a:pt x="52060" y="44650"/>
                </a:lnTo>
                <a:lnTo>
                  <a:pt x="52060" y="44660"/>
                </a:lnTo>
                <a:lnTo>
                  <a:pt x="52070" y="44670"/>
                </a:lnTo>
                <a:lnTo>
                  <a:pt x="52070" y="44660"/>
                </a:lnTo>
                <a:lnTo>
                  <a:pt x="52080" y="44660"/>
                </a:lnTo>
                <a:lnTo>
                  <a:pt x="52080" y="44650"/>
                </a:lnTo>
                <a:lnTo>
                  <a:pt x="52080" y="44640"/>
                </a:lnTo>
                <a:lnTo>
                  <a:pt x="52090" y="44630"/>
                </a:lnTo>
                <a:lnTo>
                  <a:pt x="52100" y="44620"/>
                </a:lnTo>
                <a:lnTo>
                  <a:pt x="52110" y="44620"/>
                </a:lnTo>
                <a:lnTo>
                  <a:pt x="52120" y="44620"/>
                </a:lnTo>
                <a:lnTo>
                  <a:pt x="52130" y="44630"/>
                </a:lnTo>
                <a:lnTo>
                  <a:pt x="52140" y="44640"/>
                </a:lnTo>
                <a:lnTo>
                  <a:pt x="52010" y="44730"/>
                </a:lnTo>
                <a:lnTo>
                  <a:pt x="51300" y="45100"/>
                </a:lnTo>
                <a:lnTo>
                  <a:pt x="50710" y="45320"/>
                </a:lnTo>
                <a:lnTo>
                  <a:pt x="50170" y="45710"/>
                </a:lnTo>
                <a:lnTo>
                  <a:pt x="49550" y="46330"/>
                </a:lnTo>
                <a:lnTo>
                  <a:pt x="49230" y="46120"/>
                </a:lnTo>
                <a:lnTo>
                  <a:pt x="48260" y="47010"/>
                </a:lnTo>
                <a:lnTo>
                  <a:pt x="48230" y="47000"/>
                </a:lnTo>
                <a:lnTo>
                  <a:pt x="48230" y="46970"/>
                </a:lnTo>
                <a:lnTo>
                  <a:pt x="48230" y="46940"/>
                </a:lnTo>
                <a:lnTo>
                  <a:pt x="48230" y="46820"/>
                </a:lnTo>
                <a:lnTo>
                  <a:pt x="48220" y="46560"/>
                </a:lnTo>
                <a:lnTo>
                  <a:pt x="48220" y="46430"/>
                </a:lnTo>
                <a:lnTo>
                  <a:pt x="48220" y="46370"/>
                </a:lnTo>
                <a:lnTo>
                  <a:pt x="48220" y="46290"/>
                </a:lnTo>
                <a:lnTo>
                  <a:pt x="48220" y="46190"/>
                </a:lnTo>
                <a:lnTo>
                  <a:pt x="48220" y="46140"/>
                </a:lnTo>
                <a:lnTo>
                  <a:pt x="48220" y="46050"/>
                </a:lnTo>
                <a:lnTo>
                  <a:pt x="48220" y="46030"/>
                </a:lnTo>
                <a:lnTo>
                  <a:pt x="48220" y="45850"/>
                </a:lnTo>
                <a:lnTo>
                  <a:pt x="48220" y="45550"/>
                </a:lnTo>
                <a:lnTo>
                  <a:pt x="48210" y="45390"/>
                </a:lnTo>
                <a:lnTo>
                  <a:pt x="48210" y="45380"/>
                </a:lnTo>
                <a:lnTo>
                  <a:pt x="48210" y="45310"/>
                </a:lnTo>
                <a:lnTo>
                  <a:pt x="48030" y="45390"/>
                </a:lnTo>
                <a:lnTo>
                  <a:pt x="47990" y="45410"/>
                </a:lnTo>
                <a:lnTo>
                  <a:pt x="47900" y="45450"/>
                </a:lnTo>
                <a:lnTo>
                  <a:pt x="47800" y="45500"/>
                </a:lnTo>
                <a:lnTo>
                  <a:pt x="47680" y="45560"/>
                </a:lnTo>
                <a:lnTo>
                  <a:pt x="47650" y="45570"/>
                </a:lnTo>
                <a:lnTo>
                  <a:pt x="47610" y="45590"/>
                </a:lnTo>
                <a:lnTo>
                  <a:pt x="47590" y="45560"/>
                </a:lnTo>
                <a:lnTo>
                  <a:pt x="47590" y="45550"/>
                </a:lnTo>
                <a:lnTo>
                  <a:pt x="47580" y="45510"/>
                </a:lnTo>
                <a:lnTo>
                  <a:pt x="47560" y="45450"/>
                </a:lnTo>
                <a:lnTo>
                  <a:pt x="47550" y="45410"/>
                </a:lnTo>
                <a:lnTo>
                  <a:pt x="47530" y="45340"/>
                </a:lnTo>
                <a:lnTo>
                  <a:pt x="47480" y="45190"/>
                </a:lnTo>
                <a:lnTo>
                  <a:pt x="47480" y="45180"/>
                </a:lnTo>
                <a:lnTo>
                  <a:pt x="47470" y="45150"/>
                </a:lnTo>
                <a:lnTo>
                  <a:pt x="47460" y="45130"/>
                </a:lnTo>
                <a:lnTo>
                  <a:pt x="47410" y="44960"/>
                </a:lnTo>
                <a:lnTo>
                  <a:pt x="47370" y="44830"/>
                </a:lnTo>
                <a:lnTo>
                  <a:pt x="47340" y="44740"/>
                </a:lnTo>
                <a:lnTo>
                  <a:pt x="47340" y="44710"/>
                </a:lnTo>
                <a:lnTo>
                  <a:pt x="47310" y="44640"/>
                </a:lnTo>
                <a:lnTo>
                  <a:pt x="47290" y="44560"/>
                </a:lnTo>
                <a:lnTo>
                  <a:pt x="47270" y="44480"/>
                </a:lnTo>
                <a:lnTo>
                  <a:pt x="47210" y="44260"/>
                </a:lnTo>
                <a:lnTo>
                  <a:pt x="47010" y="44080"/>
                </a:lnTo>
                <a:lnTo>
                  <a:pt x="46970" y="44040"/>
                </a:lnTo>
                <a:lnTo>
                  <a:pt x="46860" y="43940"/>
                </a:lnTo>
                <a:lnTo>
                  <a:pt x="46790" y="43880"/>
                </a:lnTo>
                <a:lnTo>
                  <a:pt x="46760" y="43850"/>
                </a:lnTo>
                <a:lnTo>
                  <a:pt x="46730" y="43830"/>
                </a:lnTo>
                <a:lnTo>
                  <a:pt x="46690" y="43800"/>
                </a:lnTo>
                <a:lnTo>
                  <a:pt x="46610" y="43710"/>
                </a:lnTo>
                <a:lnTo>
                  <a:pt x="46520" y="43610"/>
                </a:lnTo>
                <a:lnTo>
                  <a:pt x="46480" y="43580"/>
                </a:lnTo>
                <a:lnTo>
                  <a:pt x="46450" y="43560"/>
                </a:lnTo>
                <a:lnTo>
                  <a:pt x="46420" y="43520"/>
                </a:lnTo>
                <a:lnTo>
                  <a:pt x="46410" y="43500"/>
                </a:lnTo>
                <a:lnTo>
                  <a:pt x="46380" y="43430"/>
                </a:lnTo>
                <a:lnTo>
                  <a:pt x="46380" y="43420"/>
                </a:lnTo>
                <a:lnTo>
                  <a:pt x="46360" y="43400"/>
                </a:lnTo>
                <a:lnTo>
                  <a:pt x="46360" y="43390"/>
                </a:lnTo>
                <a:lnTo>
                  <a:pt x="46330" y="43330"/>
                </a:lnTo>
                <a:lnTo>
                  <a:pt x="46330" y="43320"/>
                </a:lnTo>
                <a:lnTo>
                  <a:pt x="46330" y="43310"/>
                </a:lnTo>
                <a:lnTo>
                  <a:pt x="46320" y="43300"/>
                </a:lnTo>
                <a:lnTo>
                  <a:pt x="46320" y="43290"/>
                </a:lnTo>
                <a:lnTo>
                  <a:pt x="46310" y="43280"/>
                </a:lnTo>
                <a:lnTo>
                  <a:pt x="46230" y="43100"/>
                </a:lnTo>
                <a:lnTo>
                  <a:pt x="46210" y="43060"/>
                </a:lnTo>
                <a:lnTo>
                  <a:pt x="46180" y="43010"/>
                </a:lnTo>
                <a:lnTo>
                  <a:pt x="46180" y="42990"/>
                </a:lnTo>
                <a:lnTo>
                  <a:pt x="46170" y="42970"/>
                </a:lnTo>
                <a:lnTo>
                  <a:pt x="46140" y="42910"/>
                </a:lnTo>
                <a:lnTo>
                  <a:pt x="46090" y="42860"/>
                </a:lnTo>
                <a:lnTo>
                  <a:pt x="46080" y="42840"/>
                </a:lnTo>
                <a:lnTo>
                  <a:pt x="46060" y="42830"/>
                </a:lnTo>
                <a:lnTo>
                  <a:pt x="46030" y="42820"/>
                </a:lnTo>
                <a:lnTo>
                  <a:pt x="46020" y="42810"/>
                </a:lnTo>
                <a:lnTo>
                  <a:pt x="45940" y="42810"/>
                </a:lnTo>
                <a:lnTo>
                  <a:pt x="45890" y="42820"/>
                </a:lnTo>
                <a:lnTo>
                  <a:pt x="45840" y="42830"/>
                </a:lnTo>
                <a:lnTo>
                  <a:pt x="45790" y="42840"/>
                </a:lnTo>
                <a:lnTo>
                  <a:pt x="45770" y="42850"/>
                </a:lnTo>
                <a:lnTo>
                  <a:pt x="45760" y="42850"/>
                </a:lnTo>
                <a:lnTo>
                  <a:pt x="45690" y="42890"/>
                </a:lnTo>
                <a:lnTo>
                  <a:pt x="45670" y="42900"/>
                </a:lnTo>
                <a:lnTo>
                  <a:pt x="45660" y="42900"/>
                </a:lnTo>
                <a:lnTo>
                  <a:pt x="45650" y="42900"/>
                </a:lnTo>
                <a:lnTo>
                  <a:pt x="45650" y="42910"/>
                </a:lnTo>
                <a:lnTo>
                  <a:pt x="45580" y="42950"/>
                </a:lnTo>
                <a:lnTo>
                  <a:pt x="45550" y="42960"/>
                </a:lnTo>
                <a:lnTo>
                  <a:pt x="45440" y="43010"/>
                </a:lnTo>
                <a:lnTo>
                  <a:pt x="45300" y="43070"/>
                </a:lnTo>
                <a:lnTo>
                  <a:pt x="45270" y="43080"/>
                </a:lnTo>
                <a:lnTo>
                  <a:pt x="45240" y="43090"/>
                </a:lnTo>
                <a:lnTo>
                  <a:pt x="45120" y="43150"/>
                </a:lnTo>
                <a:lnTo>
                  <a:pt x="45030" y="43190"/>
                </a:lnTo>
                <a:lnTo>
                  <a:pt x="45020" y="43210"/>
                </a:lnTo>
                <a:lnTo>
                  <a:pt x="44970" y="43220"/>
                </a:lnTo>
                <a:lnTo>
                  <a:pt x="44950" y="43240"/>
                </a:lnTo>
                <a:lnTo>
                  <a:pt x="44920" y="43250"/>
                </a:lnTo>
                <a:lnTo>
                  <a:pt x="44830" y="43290"/>
                </a:lnTo>
                <a:lnTo>
                  <a:pt x="44770" y="43320"/>
                </a:lnTo>
                <a:lnTo>
                  <a:pt x="44730" y="43340"/>
                </a:lnTo>
                <a:lnTo>
                  <a:pt x="44710" y="43350"/>
                </a:lnTo>
                <a:lnTo>
                  <a:pt x="44700" y="43350"/>
                </a:lnTo>
                <a:lnTo>
                  <a:pt x="44690" y="43350"/>
                </a:lnTo>
                <a:lnTo>
                  <a:pt x="44680" y="43350"/>
                </a:lnTo>
                <a:lnTo>
                  <a:pt x="44610" y="43350"/>
                </a:lnTo>
                <a:lnTo>
                  <a:pt x="44580" y="43350"/>
                </a:lnTo>
                <a:lnTo>
                  <a:pt x="44470" y="43340"/>
                </a:lnTo>
                <a:lnTo>
                  <a:pt x="44370" y="43340"/>
                </a:lnTo>
                <a:lnTo>
                  <a:pt x="44350" y="43340"/>
                </a:lnTo>
                <a:lnTo>
                  <a:pt x="44340" y="43340"/>
                </a:lnTo>
                <a:lnTo>
                  <a:pt x="44310" y="43330"/>
                </a:lnTo>
                <a:lnTo>
                  <a:pt x="44300" y="43330"/>
                </a:lnTo>
                <a:lnTo>
                  <a:pt x="44280" y="43330"/>
                </a:lnTo>
                <a:lnTo>
                  <a:pt x="44260" y="43330"/>
                </a:lnTo>
                <a:lnTo>
                  <a:pt x="44240" y="43330"/>
                </a:lnTo>
                <a:lnTo>
                  <a:pt x="44230" y="43330"/>
                </a:lnTo>
                <a:lnTo>
                  <a:pt x="44220" y="43330"/>
                </a:lnTo>
                <a:lnTo>
                  <a:pt x="44150" y="43330"/>
                </a:lnTo>
                <a:lnTo>
                  <a:pt x="44020" y="43320"/>
                </a:lnTo>
                <a:lnTo>
                  <a:pt x="43990" y="43320"/>
                </a:lnTo>
                <a:lnTo>
                  <a:pt x="43920" y="43310"/>
                </a:lnTo>
                <a:lnTo>
                  <a:pt x="43910" y="43310"/>
                </a:lnTo>
                <a:lnTo>
                  <a:pt x="43890" y="43310"/>
                </a:lnTo>
                <a:lnTo>
                  <a:pt x="43870" y="43310"/>
                </a:lnTo>
                <a:lnTo>
                  <a:pt x="43670" y="43290"/>
                </a:lnTo>
                <a:lnTo>
                  <a:pt x="43660" y="43290"/>
                </a:lnTo>
                <a:lnTo>
                  <a:pt x="43640" y="43290"/>
                </a:lnTo>
                <a:lnTo>
                  <a:pt x="43630" y="43290"/>
                </a:lnTo>
                <a:lnTo>
                  <a:pt x="43530" y="43280"/>
                </a:lnTo>
                <a:lnTo>
                  <a:pt x="43520" y="43280"/>
                </a:lnTo>
                <a:lnTo>
                  <a:pt x="43340" y="43270"/>
                </a:lnTo>
                <a:lnTo>
                  <a:pt x="43260" y="43250"/>
                </a:lnTo>
                <a:lnTo>
                  <a:pt x="43220" y="43250"/>
                </a:lnTo>
                <a:lnTo>
                  <a:pt x="42940" y="43230"/>
                </a:lnTo>
                <a:lnTo>
                  <a:pt x="42660" y="43200"/>
                </a:lnTo>
                <a:lnTo>
                  <a:pt x="42610" y="43190"/>
                </a:lnTo>
                <a:lnTo>
                  <a:pt x="42490" y="43180"/>
                </a:lnTo>
                <a:lnTo>
                  <a:pt x="42470" y="43180"/>
                </a:lnTo>
                <a:lnTo>
                  <a:pt x="42330" y="43160"/>
                </a:lnTo>
                <a:lnTo>
                  <a:pt x="42250" y="43150"/>
                </a:lnTo>
                <a:lnTo>
                  <a:pt x="42180" y="43130"/>
                </a:lnTo>
                <a:lnTo>
                  <a:pt x="42160" y="43130"/>
                </a:lnTo>
                <a:lnTo>
                  <a:pt x="42140" y="43130"/>
                </a:lnTo>
                <a:lnTo>
                  <a:pt x="42130" y="43130"/>
                </a:lnTo>
                <a:lnTo>
                  <a:pt x="42000" y="43150"/>
                </a:lnTo>
                <a:lnTo>
                  <a:pt x="41880" y="43170"/>
                </a:lnTo>
                <a:lnTo>
                  <a:pt x="41860" y="43180"/>
                </a:lnTo>
                <a:lnTo>
                  <a:pt x="41770" y="43190"/>
                </a:lnTo>
                <a:lnTo>
                  <a:pt x="41660" y="43210"/>
                </a:lnTo>
                <a:lnTo>
                  <a:pt x="41560" y="43230"/>
                </a:lnTo>
                <a:lnTo>
                  <a:pt x="41520" y="43240"/>
                </a:lnTo>
                <a:lnTo>
                  <a:pt x="41510" y="43240"/>
                </a:lnTo>
                <a:lnTo>
                  <a:pt x="41470" y="43250"/>
                </a:lnTo>
                <a:lnTo>
                  <a:pt x="41310" y="43280"/>
                </a:lnTo>
                <a:lnTo>
                  <a:pt x="41270" y="43290"/>
                </a:lnTo>
                <a:lnTo>
                  <a:pt x="41170" y="43300"/>
                </a:lnTo>
                <a:lnTo>
                  <a:pt x="41120" y="43310"/>
                </a:lnTo>
                <a:lnTo>
                  <a:pt x="41090" y="43320"/>
                </a:lnTo>
                <a:lnTo>
                  <a:pt x="41030" y="43330"/>
                </a:lnTo>
                <a:lnTo>
                  <a:pt x="40870" y="43360"/>
                </a:lnTo>
                <a:lnTo>
                  <a:pt x="40790" y="43380"/>
                </a:lnTo>
                <a:lnTo>
                  <a:pt x="40720" y="43390"/>
                </a:lnTo>
                <a:lnTo>
                  <a:pt x="40520" y="43430"/>
                </a:lnTo>
                <a:lnTo>
                  <a:pt x="40490" y="43440"/>
                </a:lnTo>
                <a:lnTo>
                  <a:pt x="40430" y="43450"/>
                </a:lnTo>
                <a:lnTo>
                  <a:pt x="40390" y="43460"/>
                </a:lnTo>
                <a:lnTo>
                  <a:pt x="40170" y="43500"/>
                </a:lnTo>
                <a:lnTo>
                  <a:pt x="40150" y="43510"/>
                </a:lnTo>
                <a:lnTo>
                  <a:pt x="40040" y="43530"/>
                </a:lnTo>
                <a:lnTo>
                  <a:pt x="40000" y="43530"/>
                </a:lnTo>
                <a:lnTo>
                  <a:pt x="39950" y="43540"/>
                </a:lnTo>
                <a:lnTo>
                  <a:pt x="39840" y="43560"/>
                </a:lnTo>
                <a:lnTo>
                  <a:pt x="39800" y="43570"/>
                </a:lnTo>
                <a:lnTo>
                  <a:pt x="39720" y="43590"/>
                </a:lnTo>
                <a:lnTo>
                  <a:pt x="39650" y="43600"/>
                </a:lnTo>
                <a:lnTo>
                  <a:pt x="39580" y="43610"/>
                </a:lnTo>
                <a:lnTo>
                  <a:pt x="39540" y="43620"/>
                </a:lnTo>
                <a:lnTo>
                  <a:pt x="39490" y="43630"/>
                </a:lnTo>
                <a:lnTo>
                  <a:pt x="39380" y="43650"/>
                </a:lnTo>
                <a:lnTo>
                  <a:pt x="39150" y="43700"/>
                </a:lnTo>
                <a:lnTo>
                  <a:pt x="39120" y="43700"/>
                </a:lnTo>
                <a:lnTo>
                  <a:pt x="39110" y="43700"/>
                </a:lnTo>
                <a:lnTo>
                  <a:pt x="39090" y="43690"/>
                </a:lnTo>
                <a:lnTo>
                  <a:pt x="39080" y="43680"/>
                </a:lnTo>
                <a:lnTo>
                  <a:pt x="39060" y="43660"/>
                </a:lnTo>
                <a:lnTo>
                  <a:pt x="39030" y="43620"/>
                </a:lnTo>
                <a:lnTo>
                  <a:pt x="38800" y="43340"/>
                </a:lnTo>
                <a:lnTo>
                  <a:pt x="38710" y="43230"/>
                </a:lnTo>
                <a:lnTo>
                  <a:pt x="38610" y="43110"/>
                </a:lnTo>
                <a:lnTo>
                  <a:pt x="38500" y="42960"/>
                </a:lnTo>
                <a:lnTo>
                  <a:pt x="38430" y="42880"/>
                </a:lnTo>
                <a:lnTo>
                  <a:pt x="38360" y="42790"/>
                </a:lnTo>
                <a:lnTo>
                  <a:pt x="38270" y="42680"/>
                </a:lnTo>
                <a:lnTo>
                  <a:pt x="38240" y="42640"/>
                </a:lnTo>
                <a:lnTo>
                  <a:pt x="38230" y="42620"/>
                </a:lnTo>
                <a:lnTo>
                  <a:pt x="38220" y="42610"/>
                </a:lnTo>
                <a:lnTo>
                  <a:pt x="38170" y="42550"/>
                </a:lnTo>
                <a:lnTo>
                  <a:pt x="38030" y="42380"/>
                </a:lnTo>
                <a:lnTo>
                  <a:pt x="37950" y="42280"/>
                </a:lnTo>
                <a:lnTo>
                  <a:pt x="37940" y="42280"/>
                </a:lnTo>
                <a:lnTo>
                  <a:pt x="37940" y="42270"/>
                </a:lnTo>
                <a:lnTo>
                  <a:pt x="37920" y="42250"/>
                </a:lnTo>
                <a:lnTo>
                  <a:pt x="37910" y="42240"/>
                </a:lnTo>
                <a:lnTo>
                  <a:pt x="37820" y="42130"/>
                </a:lnTo>
                <a:lnTo>
                  <a:pt x="37820" y="42120"/>
                </a:lnTo>
                <a:lnTo>
                  <a:pt x="37800" y="42110"/>
                </a:lnTo>
                <a:lnTo>
                  <a:pt x="37790" y="42100"/>
                </a:lnTo>
                <a:lnTo>
                  <a:pt x="37780" y="42070"/>
                </a:lnTo>
                <a:lnTo>
                  <a:pt x="37580" y="41830"/>
                </a:lnTo>
                <a:lnTo>
                  <a:pt x="37470" y="41700"/>
                </a:lnTo>
                <a:lnTo>
                  <a:pt x="37350" y="41560"/>
                </a:lnTo>
                <a:lnTo>
                  <a:pt x="37320" y="41520"/>
                </a:lnTo>
                <a:lnTo>
                  <a:pt x="37250" y="41440"/>
                </a:lnTo>
                <a:lnTo>
                  <a:pt x="37150" y="41310"/>
                </a:lnTo>
                <a:lnTo>
                  <a:pt x="37060" y="41250"/>
                </a:lnTo>
                <a:lnTo>
                  <a:pt x="36840" y="41090"/>
                </a:lnTo>
                <a:lnTo>
                  <a:pt x="36790" y="41050"/>
                </a:lnTo>
                <a:lnTo>
                  <a:pt x="36250" y="40650"/>
                </a:lnTo>
                <a:lnTo>
                  <a:pt x="33690" y="38760"/>
                </a:lnTo>
                <a:lnTo>
                  <a:pt x="32470" y="37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