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Kostanay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Kostanay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47890" y="13850"/>
                </a:moveTo>
                <a:lnTo>
                  <a:pt x="47870" y="14720"/>
                </a:lnTo>
                <a:lnTo>
                  <a:pt x="47610" y="14950"/>
                </a:lnTo>
                <a:lnTo>
                  <a:pt x="47510" y="15520"/>
                </a:lnTo>
                <a:lnTo>
                  <a:pt x="47400" y="15930"/>
                </a:lnTo>
                <a:lnTo>
                  <a:pt x="46850" y="16240"/>
                </a:lnTo>
                <a:lnTo>
                  <a:pt x="46470" y="16210"/>
                </a:lnTo>
                <a:lnTo>
                  <a:pt x="46570" y="16600"/>
                </a:lnTo>
                <a:lnTo>
                  <a:pt x="46850" y="16600"/>
                </a:lnTo>
                <a:lnTo>
                  <a:pt x="47050" y="17020"/>
                </a:lnTo>
                <a:lnTo>
                  <a:pt x="46850" y="17560"/>
                </a:lnTo>
                <a:lnTo>
                  <a:pt x="46960" y="17650"/>
                </a:lnTo>
                <a:lnTo>
                  <a:pt x="46650" y="17940"/>
                </a:lnTo>
                <a:lnTo>
                  <a:pt x="46840" y="18180"/>
                </a:lnTo>
                <a:lnTo>
                  <a:pt x="46720" y="18300"/>
                </a:lnTo>
                <a:lnTo>
                  <a:pt x="47180" y="18750"/>
                </a:lnTo>
                <a:lnTo>
                  <a:pt x="47030" y="19440"/>
                </a:lnTo>
                <a:lnTo>
                  <a:pt x="47120" y="19620"/>
                </a:lnTo>
                <a:lnTo>
                  <a:pt x="47550" y="19560"/>
                </a:lnTo>
                <a:lnTo>
                  <a:pt x="47680" y="19110"/>
                </a:lnTo>
                <a:lnTo>
                  <a:pt x="48080" y="19340"/>
                </a:lnTo>
                <a:lnTo>
                  <a:pt x="48100" y="19480"/>
                </a:lnTo>
                <a:lnTo>
                  <a:pt x="48090" y="19630"/>
                </a:lnTo>
                <a:lnTo>
                  <a:pt x="48170" y="19560"/>
                </a:lnTo>
                <a:lnTo>
                  <a:pt x="48170" y="19690"/>
                </a:lnTo>
                <a:lnTo>
                  <a:pt x="48280" y="19640"/>
                </a:lnTo>
                <a:lnTo>
                  <a:pt x="48350" y="19700"/>
                </a:lnTo>
                <a:lnTo>
                  <a:pt x="48520" y="19610"/>
                </a:lnTo>
                <a:lnTo>
                  <a:pt x="48630" y="20070"/>
                </a:lnTo>
                <a:lnTo>
                  <a:pt x="48890" y="20010"/>
                </a:lnTo>
                <a:lnTo>
                  <a:pt x="49070" y="20140"/>
                </a:lnTo>
                <a:lnTo>
                  <a:pt x="49640" y="20330"/>
                </a:lnTo>
                <a:lnTo>
                  <a:pt x="50190" y="20180"/>
                </a:lnTo>
                <a:lnTo>
                  <a:pt x="50370" y="20240"/>
                </a:lnTo>
                <a:lnTo>
                  <a:pt x="50510" y="20610"/>
                </a:lnTo>
                <a:lnTo>
                  <a:pt x="50260" y="20750"/>
                </a:lnTo>
                <a:lnTo>
                  <a:pt x="50580" y="21230"/>
                </a:lnTo>
                <a:lnTo>
                  <a:pt x="51110" y="20910"/>
                </a:lnTo>
                <a:lnTo>
                  <a:pt x="52060" y="20770"/>
                </a:lnTo>
                <a:lnTo>
                  <a:pt x="52330" y="20580"/>
                </a:lnTo>
                <a:lnTo>
                  <a:pt x="52460" y="20650"/>
                </a:lnTo>
                <a:lnTo>
                  <a:pt x="52470" y="20730"/>
                </a:lnTo>
                <a:lnTo>
                  <a:pt x="52700" y="20860"/>
                </a:lnTo>
                <a:lnTo>
                  <a:pt x="52740" y="20960"/>
                </a:lnTo>
                <a:lnTo>
                  <a:pt x="52610" y="21090"/>
                </a:lnTo>
                <a:lnTo>
                  <a:pt x="52550" y="21260"/>
                </a:lnTo>
                <a:lnTo>
                  <a:pt x="52390" y="21400"/>
                </a:lnTo>
                <a:lnTo>
                  <a:pt x="51980" y="21580"/>
                </a:lnTo>
                <a:lnTo>
                  <a:pt x="51620" y="21620"/>
                </a:lnTo>
                <a:lnTo>
                  <a:pt x="51530" y="21720"/>
                </a:lnTo>
                <a:lnTo>
                  <a:pt x="51620" y="21880"/>
                </a:lnTo>
                <a:lnTo>
                  <a:pt x="51550" y="21940"/>
                </a:lnTo>
                <a:lnTo>
                  <a:pt x="51660" y="22150"/>
                </a:lnTo>
                <a:lnTo>
                  <a:pt x="51170" y="22790"/>
                </a:lnTo>
                <a:lnTo>
                  <a:pt x="51140" y="22830"/>
                </a:lnTo>
                <a:lnTo>
                  <a:pt x="50430" y="23660"/>
                </a:lnTo>
                <a:lnTo>
                  <a:pt x="49970" y="23940"/>
                </a:lnTo>
                <a:lnTo>
                  <a:pt x="49650" y="24240"/>
                </a:lnTo>
                <a:lnTo>
                  <a:pt x="49530" y="24550"/>
                </a:lnTo>
                <a:lnTo>
                  <a:pt x="49250" y="24520"/>
                </a:lnTo>
                <a:lnTo>
                  <a:pt x="49100" y="25020"/>
                </a:lnTo>
                <a:lnTo>
                  <a:pt x="48770" y="25070"/>
                </a:lnTo>
                <a:lnTo>
                  <a:pt x="48130" y="25820"/>
                </a:lnTo>
                <a:lnTo>
                  <a:pt x="47450" y="25840"/>
                </a:lnTo>
                <a:lnTo>
                  <a:pt x="47320" y="26210"/>
                </a:lnTo>
                <a:lnTo>
                  <a:pt x="47070" y="26300"/>
                </a:lnTo>
                <a:lnTo>
                  <a:pt x="46910" y="26280"/>
                </a:lnTo>
                <a:lnTo>
                  <a:pt x="46750" y="26380"/>
                </a:lnTo>
                <a:lnTo>
                  <a:pt x="45100" y="26130"/>
                </a:lnTo>
                <a:lnTo>
                  <a:pt x="44990" y="26990"/>
                </a:lnTo>
                <a:lnTo>
                  <a:pt x="44540" y="26970"/>
                </a:lnTo>
                <a:lnTo>
                  <a:pt x="44630" y="27180"/>
                </a:lnTo>
                <a:lnTo>
                  <a:pt x="44550" y="27290"/>
                </a:lnTo>
                <a:lnTo>
                  <a:pt x="44710" y="27520"/>
                </a:lnTo>
                <a:lnTo>
                  <a:pt x="43920" y="27720"/>
                </a:lnTo>
                <a:lnTo>
                  <a:pt x="44050" y="28100"/>
                </a:lnTo>
                <a:lnTo>
                  <a:pt x="43450" y="28690"/>
                </a:lnTo>
                <a:lnTo>
                  <a:pt x="42990" y="27800"/>
                </a:lnTo>
                <a:lnTo>
                  <a:pt x="42630" y="27540"/>
                </a:lnTo>
                <a:lnTo>
                  <a:pt x="42270" y="27410"/>
                </a:lnTo>
                <a:lnTo>
                  <a:pt x="42160" y="27270"/>
                </a:lnTo>
                <a:lnTo>
                  <a:pt x="41460" y="27040"/>
                </a:lnTo>
                <a:lnTo>
                  <a:pt x="41370" y="26760"/>
                </a:lnTo>
                <a:lnTo>
                  <a:pt x="41510" y="26560"/>
                </a:lnTo>
                <a:lnTo>
                  <a:pt x="41500" y="26430"/>
                </a:lnTo>
                <a:lnTo>
                  <a:pt x="41260" y="26240"/>
                </a:lnTo>
                <a:lnTo>
                  <a:pt x="40800" y="26510"/>
                </a:lnTo>
                <a:lnTo>
                  <a:pt x="40190" y="25910"/>
                </a:lnTo>
                <a:lnTo>
                  <a:pt x="40030" y="25370"/>
                </a:lnTo>
                <a:lnTo>
                  <a:pt x="39730" y="25410"/>
                </a:lnTo>
                <a:lnTo>
                  <a:pt x="39790" y="25240"/>
                </a:lnTo>
                <a:lnTo>
                  <a:pt x="40120" y="25190"/>
                </a:lnTo>
                <a:lnTo>
                  <a:pt x="40170" y="25230"/>
                </a:lnTo>
                <a:lnTo>
                  <a:pt x="40240" y="25160"/>
                </a:lnTo>
                <a:lnTo>
                  <a:pt x="39830" y="24490"/>
                </a:lnTo>
                <a:lnTo>
                  <a:pt x="39720" y="24360"/>
                </a:lnTo>
                <a:lnTo>
                  <a:pt x="39890" y="24110"/>
                </a:lnTo>
                <a:lnTo>
                  <a:pt x="40150" y="24200"/>
                </a:lnTo>
                <a:lnTo>
                  <a:pt x="40080" y="24090"/>
                </a:lnTo>
                <a:lnTo>
                  <a:pt x="40010" y="23710"/>
                </a:lnTo>
                <a:lnTo>
                  <a:pt x="40350" y="23490"/>
                </a:lnTo>
                <a:lnTo>
                  <a:pt x="40370" y="23130"/>
                </a:lnTo>
                <a:lnTo>
                  <a:pt x="40730" y="22800"/>
                </a:lnTo>
                <a:lnTo>
                  <a:pt x="41070" y="23080"/>
                </a:lnTo>
                <a:lnTo>
                  <a:pt x="41170" y="22710"/>
                </a:lnTo>
                <a:lnTo>
                  <a:pt x="41130" y="22540"/>
                </a:lnTo>
                <a:lnTo>
                  <a:pt x="40640" y="21840"/>
                </a:lnTo>
                <a:lnTo>
                  <a:pt x="40610" y="21660"/>
                </a:lnTo>
                <a:lnTo>
                  <a:pt x="40310" y="21200"/>
                </a:lnTo>
                <a:lnTo>
                  <a:pt x="40100" y="20200"/>
                </a:lnTo>
                <a:lnTo>
                  <a:pt x="39790" y="20300"/>
                </a:lnTo>
                <a:lnTo>
                  <a:pt x="39790" y="20080"/>
                </a:lnTo>
                <a:lnTo>
                  <a:pt x="39740" y="19900"/>
                </a:lnTo>
                <a:lnTo>
                  <a:pt x="40000" y="19720"/>
                </a:lnTo>
                <a:lnTo>
                  <a:pt x="39600" y="19340"/>
                </a:lnTo>
                <a:lnTo>
                  <a:pt x="39660" y="19100"/>
                </a:lnTo>
                <a:lnTo>
                  <a:pt x="39740" y="19090"/>
                </a:lnTo>
                <a:lnTo>
                  <a:pt x="39740" y="18950"/>
                </a:lnTo>
                <a:lnTo>
                  <a:pt x="39410" y="18770"/>
                </a:lnTo>
                <a:lnTo>
                  <a:pt x="39350" y="18810"/>
                </a:lnTo>
                <a:lnTo>
                  <a:pt x="39230" y="18990"/>
                </a:lnTo>
                <a:lnTo>
                  <a:pt x="39060" y="18920"/>
                </a:lnTo>
                <a:lnTo>
                  <a:pt x="38910" y="18100"/>
                </a:lnTo>
                <a:lnTo>
                  <a:pt x="38830" y="17930"/>
                </a:lnTo>
                <a:lnTo>
                  <a:pt x="38760" y="17870"/>
                </a:lnTo>
                <a:lnTo>
                  <a:pt x="38610" y="18040"/>
                </a:lnTo>
                <a:lnTo>
                  <a:pt x="38430" y="18100"/>
                </a:lnTo>
                <a:lnTo>
                  <a:pt x="38360" y="18060"/>
                </a:lnTo>
                <a:lnTo>
                  <a:pt x="38250" y="17960"/>
                </a:lnTo>
                <a:lnTo>
                  <a:pt x="38250" y="17950"/>
                </a:lnTo>
                <a:lnTo>
                  <a:pt x="38180" y="17890"/>
                </a:lnTo>
                <a:lnTo>
                  <a:pt x="38160" y="17870"/>
                </a:lnTo>
                <a:lnTo>
                  <a:pt x="38140" y="17850"/>
                </a:lnTo>
                <a:lnTo>
                  <a:pt x="38090" y="17790"/>
                </a:lnTo>
                <a:lnTo>
                  <a:pt x="38070" y="17730"/>
                </a:lnTo>
                <a:lnTo>
                  <a:pt x="38010" y="17590"/>
                </a:lnTo>
                <a:lnTo>
                  <a:pt x="38000" y="17560"/>
                </a:lnTo>
                <a:lnTo>
                  <a:pt x="37990" y="17520"/>
                </a:lnTo>
                <a:lnTo>
                  <a:pt x="37990" y="17510"/>
                </a:lnTo>
                <a:lnTo>
                  <a:pt x="37980" y="17500"/>
                </a:lnTo>
                <a:lnTo>
                  <a:pt x="37960" y="17490"/>
                </a:lnTo>
                <a:lnTo>
                  <a:pt x="37930" y="17480"/>
                </a:lnTo>
                <a:lnTo>
                  <a:pt x="37900" y="17470"/>
                </a:lnTo>
                <a:lnTo>
                  <a:pt x="37880" y="17460"/>
                </a:lnTo>
                <a:lnTo>
                  <a:pt x="37860" y="17460"/>
                </a:lnTo>
                <a:lnTo>
                  <a:pt x="37850" y="17460"/>
                </a:lnTo>
                <a:lnTo>
                  <a:pt x="37810" y="17490"/>
                </a:lnTo>
                <a:lnTo>
                  <a:pt x="37770" y="17510"/>
                </a:lnTo>
                <a:lnTo>
                  <a:pt x="37730" y="17560"/>
                </a:lnTo>
                <a:lnTo>
                  <a:pt x="37710" y="17570"/>
                </a:lnTo>
                <a:lnTo>
                  <a:pt x="37690" y="17570"/>
                </a:lnTo>
                <a:lnTo>
                  <a:pt x="37670" y="17570"/>
                </a:lnTo>
                <a:lnTo>
                  <a:pt x="37640" y="17580"/>
                </a:lnTo>
                <a:lnTo>
                  <a:pt x="37540" y="17550"/>
                </a:lnTo>
                <a:lnTo>
                  <a:pt x="37510" y="17540"/>
                </a:lnTo>
                <a:lnTo>
                  <a:pt x="37500" y="17540"/>
                </a:lnTo>
                <a:lnTo>
                  <a:pt x="37460" y="17510"/>
                </a:lnTo>
                <a:lnTo>
                  <a:pt x="37330" y="17430"/>
                </a:lnTo>
                <a:lnTo>
                  <a:pt x="37270" y="17390"/>
                </a:lnTo>
                <a:lnTo>
                  <a:pt x="37260" y="17370"/>
                </a:lnTo>
                <a:lnTo>
                  <a:pt x="37220" y="17370"/>
                </a:lnTo>
                <a:lnTo>
                  <a:pt x="37210" y="17370"/>
                </a:lnTo>
                <a:lnTo>
                  <a:pt x="37170" y="17360"/>
                </a:lnTo>
                <a:lnTo>
                  <a:pt x="37150" y="17370"/>
                </a:lnTo>
                <a:lnTo>
                  <a:pt x="37120" y="17380"/>
                </a:lnTo>
                <a:lnTo>
                  <a:pt x="37110" y="17380"/>
                </a:lnTo>
                <a:lnTo>
                  <a:pt x="37090" y="17350"/>
                </a:lnTo>
                <a:lnTo>
                  <a:pt x="37070" y="17340"/>
                </a:lnTo>
                <a:lnTo>
                  <a:pt x="37060" y="17340"/>
                </a:lnTo>
                <a:lnTo>
                  <a:pt x="37030" y="17330"/>
                </a:lnTo>
                <a:lnTo>
                  <a:pt x="36940" y="17340"/>
                </a:lnTo>
                <a:lnTo>
                  <a:pt x="36930" y="17340"/>
                </a:lnTo>
                <a:lnTo>
                  <a:pt x="36860" y="17340"/>
                </a:lnTo>
                <a:lnTo>
                  <a:pt x="36860" y="17320"/>
                </a:lnTo>
                <a:lnTo>
                  <a:pt x="36850" y="17260"/>
                </a:lnTo>
                <a:lnTo>
                  <a:pt x="36840" y="17240"/>
                </a:lnTo>
                <a:lnTo>
                  <a:pt x="36830" y="17230"/>
                </a:lnTo>
                <a:lnTo>
                  <a:pt x="36810" y="17240"/>
                </a:lnTo>
                <a:lnTo>
                  <a:pt x="36790" y="17240"/>
                </a:lnTo>
                <a:lnTo>
                  <a:pt x="36770" y="17230"/>
                </a:lnTo>
                <a:lnTo>
                  <a:pt x="36760" y="17210"/>
                </a:lnTo>
                <a:lnTo>
                  <a:pt x="36760" y="17160"/>
                </a:lnTo>
                <a:lnTo>
                  <a:pt x="36750" y="17130"/>
                </a:lnTo>
                <a:lnTo>
                  <a:pt x="36710" y="17090"/>
                </a:lnTo>
                <a:lnTo>
                  <a:pt x="36700" y="17070"/>
                </a:lnTo>
                <a:lnTo>
                  <a:pt x="36700" y="17060"/>
                </a:lnTo>
                <a:lnTo>
                  <a:pt x="36680" y="17000"/>
                </a:lnTo>
                <a:lnTo>
                  <a:pt x="36670" y="16960"/>
                </a:lnTo>
                <a:lnTo>
                  <a:pt x="36660" y="16940"/>
                </a:lnTo>
                <a:lnTo>
                  <a:pt x="36670" y="16910"/>
                </a:lnTo>
                <a:lnTo>
                  <a:pt x="36690" y="16850"/>
                </a:lnTo>
                <a:lnTo>
                  <a:pt x="36690" y="16840"/>
                </a:lnTo>
                <a:lnTo>
                  <a:pt x="36680" y="16830"/>
                </a:lnTo>
                <a:lnTo>
                  <a:pt x="36680" y="16820"/>
                </a:lnTo>
                <a:lnTo>
                  <a:pt x="36670" y="16820"/>
                </a:lnTo>
                <a:lnTo>
                  <a:pt x="36140" y="16800"/>
                </a:lnTo>
                <a:lnTo>
                  <a:pt x="36090" y="16810"/>
                </a:lnTo>
                <a:lnTo>
                  <a:pt x="36040" y="16810"/>
                </a:lnTo>
                <a:lnTo>
                  <a:pt x="36000" y="16810"/>
                </a:lnTo>
                <a:lnTo>
                  <a:pt x="35960" y="16800"/>
                </a:lnTo>
                <a:lnTo>
                  <a:pt x="35940" y="16800"/>
                </a:lnTo>
                <a:lnTo>
                  <a:pt x="35830" y="16760"/>
                </a:lnTo>
                <a:lnTo>
                  <a:pt x="35800" y="16760"/>
                </a:lnTo>
                <a:lnTo>
                  <a:pt x="35770" y="16750"/>
                </a:lnTo>
                <a:lnTo>
                  <a:pt x="35760" y="16740"/>
                </a:lnTo>
                <a:lnTo>
                  <a:pt x="35740" y="16730"/>
                </a:lnTo>
                <a:lnTo>
                  <a:pt x="35720" y="16720"/>
                </a:lnTo>
                <a:lnTo>
                  <a:pt x="35690" y="16700"/>
                </a:lnTo>
                <a:lnTo>
                  <a:pt x="35650" y="16670"/>
                </a:lnTo>
                <a:lnTo>
                  <a:pt x="35650" y="16660"/>
                </a:lnTo>
                <a:lnTo>
                  <a:pt x="35520" y="16550"/>
                </a:lnTo>
                <a:lnTo>
                  <a:pt x="35510" y="16530"/>
                </a:lnTo>
                <a:lnTo>
                  <a:pt x="35500" y="16510"/>
                </a:lnTo>
                <a:lnTo>
                  <a:pt x="35500" y="16490"/>
                </a:lnTo>
                <a:lnTo>
                  <a:pt x="35530" y="16470"/>
                </a:lnTo>
                <a:lnTo>
                  <a:pt x="35640" y="16380"/>
                </a:lnTo>
                <a:lnTo>
                  <a:pt x="35760" y="16240"/>
                </a:lnTo>
                <a:lnTo>
                  <a:pt x="35790" y="16200"/>
                </a:lnTo>
                <a:lnTo>
                  <a:pt x="35790" y="16180"/>
                </a:lnTo>
                <a:lnTo>
                  <a:pt x="35800" y="16160"/>
                </a:lnTo>
                <a:lnTo>
                  <a:pt x="35790" y="16150"/>
                </a:lnTo>
                <a:lnTo>
                  <a:pt x="35770" y="16140"/>
                </a:lnTo>
                <a:lnTo>
                  <a:pt x="35750" y="16130"/>
                </a:lnTo>
                <a:lnTo>
                  <a:pt x="35690" y="16110"/>
                </a:lnTo>
                <a:lnTo>
                  <a:pt x="35680" y="16110"/>
                </a:lnTo>
                <a:lnTo>
                  <a:pt x="35630" y="16120"/>
                </a:lnTo>
                <a:lnTo>
                  <a:pt x="35580" y="16110"/>
                </a:lnTo>
                <a:lnTo>
                  <a:pt x="35570" y="16110"/>
                </a:lnTo>
                <a:lnTo>
                  <a:pt x="35560" y="16100"/>
                </a:lnTo>
                <a:lnTo>
                  <a:pt x="35550" y="16100"/>
                </a:lnTo>
                <a:lnTo>
                  <a:pt x="35530" y="16090"/>
                </a:lnTo>
                <a:lnTo>
                  <a:pt x="35410" y="16030"/>
                </a:lnTo>
                <a:lnTo>
                  <a:pt x="35380" y="16000"/>
                </a:lnTo>
                <a:lnTo>
                  <a:pt x="35370" y="15990"/>
                </a:lnTo>
                <a:lnTo>
                  <a:pt x="35360" y="15980"/>
                </a:lnTo>
                <a:lnTo>
                  <a:pt x="35330" y="15970"/>
                </a:lnTo>
                <a:lnTo>
                  <a:pt x="35320" y="15960"/>
                </a:lnTo>
                <a:lnTo>
                  <a:pt x="35300" y="15950"/>
                </a:lnTo>
                <a:lnTo>
                  <a:pt x="35190" y="15860"/>
                </a:lnTo>
                <a:lnTo>
                  <a:pt x="35080" y="15790"/>
                </a:lnTo>
                <a:lnTo>
                  <a:pt x="35030" y="15770"/>
                </a:lnTo>
                <a:lnTo>
                  <a:pt x="35020" y="15770"/>
                </a:lnTo>
                <a:lnTo>
                  <a:pt x="35010" y="15790"/>
                </a:lnTo>
                <a:lnTo>
                  <a:pt x="35020" y="15810"/>
                </a:lnTo>
                <a:lnTo>
                  <a:pt x="35030" y="15830"/>
                </a:lnTo>
                <a:lnTo>
                  <a:pt x="35040" y="15840"/>
                </a:lnTo>
                <a:lnTo>
                  <a:pt x="35040" y="15870"/>
                </a:lnTo>
                <a:lnTo>
                  <a:pt x="35040" y="15890"/>
                </a:lnTo>
                <a:lnTo>
                  <a:pt x="35040" y="15900"/>
                </a:lnTo>
                <a:lnTo>
                  <a:pt x="35040" y="15910"/>
                </a:lnTo>
                <a:lnTo>
                  <a:pt x="35000" y="15910"/>
                </a:lnTo>
                <a:lnTo>
                  <a:pt x="34970" y="15910"/>
                </a:lnTo>
                <a:lnTo>
                  <a:pt x="34940" y="15900"/>
                </a:lnTo>
                <a:lnTo>
                  <a:pt x="34900" y="15870"/>
                </a:lnTo>
                <a:lnTo>
                  <a:pt x="34860" y="15840"/>
                </a:lnTo>
                <a:lnTo>
                  <a:pt x="34810" y="15760"/>
                </a:lnTo>
                <a:lnTo>
                  <a:pt x="34780" y="15730"/>
                </a:lnTo>
                <a:lnTo>
                  <a:pt x="34770" y="15720"/>
                </a:lnTo>
                <a:lnTo>
                  <a:pt x="34770" y="15710"/>
                </a:lnTo>
                <a:lnTo>
                  <a:pt x="34760" y="15710"/>
                </a:lnTo>
                <a:lnTo>
                  <a:pt x="34750" y="15680"/>
                </a:lnTo>
                <a:lnTo>
                  <a:pt x="34750" y="15670"/>
                </a:lnTo>
                <a:lnTo>
                  <a:pt x="34750" y="15600"/>
                </a:lnTo>
                <a:lnTo>
                  <a:pt x="34750" y="15590"/>
                </a:lnTo>
                <a:lnTo>
                  <a:pt x="34750" y="15530"/>
                </a:lnTo>
                <a:lnTo>
                  <a:pt x="34760" y="15480"/>
                </a:lnTo>
                <a:lnTo>
                  <a:pt x="34770" y="15450"/>
                </a:lnTo>
                <a:lnTo>
                  <a:pt x="34790" y="15440"/>
                </a:lnTo>
                <a:lnTo>
                  <a:pt x="34800" y="15440"/>
                </a:lnTo>
                <a:lnTo>
                  <a:pt x="34820" y="15440"/>
                </a:lnTo>
                <a:lnTo>
                  <a:pt x="34920" y="15420"/>
                </a:lnTo>
                <a:lnTo>
                  <a:pt x="34950" y="15420"/>
                </a:lnTo>
                <a:lnTo>
                  <a:pt x="35000" y="15420"/>
                </a:lnTo>
                <a:lnTo>
                  <a:pt x="35030" y="15410"/>
                </a:lnTo>
                <a:lnTo>
                  <a:pt x="35100" y="15420"/>
                </a:lnTo>
                <a:lnTo>
                  <a:pt x="35110" y="15420"/>
                </a:lnTo>
                <a:lnTo>
                  <a:pt x="35140" y="15420"/>
                </a:lnTo>
                <a:lnTo>
                  <a:pt x="35160" y="15400"/>
                </a:lnTo>
                <a:lnTo>
                  <a:pt x="35230" y="15380"/>
                </a:lnTo>
                <a:lnTo>
                  <a:pt x="35230" y="15370"/>
                </a:lnTo>
                <a:lnTo>
                  <a:pt x="35240" y="15370"/>
                </a:lnTo>
                <a:lnTo>
                  <a:pt x="35290" y="15340"/>
                </a:lnTo>
                <a:lnTo>
                  <a:pt x="35350" y="15280"/>
                </a:lnTo>
                <a:lnTo>
                  <a:pt x="35360" y="15270"/>
                </a:lnTo>
                <a:lnTo>
                  <a:pt x="35380" y="15240"/>
                </a:lnTo>
                <a:lnTo>
                  <a:pt x="35420" y="15170"/>
                </a:lnTo>
                <a:lnTo>
                  <a:pt x="35450" y="15140"/>
                </a:lnTo>
                <a:lnTo>
                  <a:pt x="35460" y="15120"/>
                </a:lnTo>
                <a:lnTo>
                  <a:pt x="35490" y="15100"/>
                </a:lnTo>
                <a:lnTo>
                  <a:pt x="35520" y="15080"/>
                </a:lnTo>
                <a:lnTo>
                  <a:pt x="35660" y="14940"/>
                </a:lnTo>
                <a:lnTo>
                  <a:pt x="35710" y="14890"/>
                </a:lnTo>
                <a:lnTo>
                  <a:pt x="35720" y="14880"/>
                </a:lnTo>
                <a:lnTo>
                  <a:pt x="35750" y="14860"/>
                </a:lnTo>
                <a:lnTo>
                  <a:pt x="35800" y="14830"/>
                </a:lnTo>
                <a:lnTo>
                  <a:pt x="35810" y="14820"/>
                </a:lnTo>
                <a:lnTo>
                  <a:pt x="35830" y="14810"/>
                </a:lnTo>
                <a:lnTo>
                  <a:pt x="35870" y="14810"/>
                </a:lnTo>
                <a:lnTo>
                  <a:pt x="35970" y="14830"/>
                </a:lnTo>
                <a:lnTo>
                  <a:pt x="36070" y="14850"/>
                </a:lnTo>
                <a:lnTo>
                  <a:pt x="36080" y="14840"/>
                </a:lnTo>
                <a:lnTo>
                  <a:pt x="36090" y="14830"/>
                </a:lnTo>
                <a:lnTo>
                  <a:pt x="36110" y="14830"/>
                </a:lnTo>
                <a:lnTo>
                  <a:pt x="36150" y="14830"/>
                </a:lnTo>
                <a:lnTo>
                  <a:pt x="36180" y="14830"/>
                </a:lnTo>
                <a:lnTo>
                  <a:pt x="36190" y="14820"/>
                </a:lnTo>
                <a:lnTo>
                  <a:pt x="36230" y="14810"/>
                </a:lnTo>
                <a:lnTo>
                  <a:pt x="36240" y="14810"/>
                </a:lnTo>
                <a:lnTo>
                  <a:pt x="36310" y="14750"/>
                </a:lnTo>
                <a:lnTo>
                  <a:pt x="36340" y="14710"/>
                </a:lnTo>
                <a:lnTo>
                  <a:pt x="36370" y="14650"/>
                </a:lnTo>
                <a:lnTo>
                  <a:pt x="36380" y="14630"/>
                </a:lnTo>
                <a:lnTo>
                  <a:pt x="36390" y="14610"/>
                </a:lnTo>
                <a:lnTo>
                  <a:pt x="36400" y="14590"/>
                </a:lnTo>
                <a:lnTo>
                  <a:pt x="36400" y="14580"/>
                </a:lnTo>
                <a:lnTo>
                  <a:pt x="36410" y="14580"/>
                </a:lnTo>
                <a:lnTo>
                  <a:pt x="36430" y="14580"/>
                </a:lnTo>
                <a:lnTo>
                  <a:pt x="36450" y="14580"/>
                </a:lnTo>
                <a:lnTo>
                  <a:pt x="36540" y="14540"/>
                </a:lnTo>
                <a:lnTo>
                  <a:pt x="36600" y="14510"/>
                </a:lnTo>
                <a:lnTo>
                  <a:pt x="36610" y="14500"/>
                </a:lnTo>
                <a:lnTo>
                  <a:pt x="36700" y="14470"/>
                </a:lnTo>
                <a:lnTo>
                  <a:pt x="36710" y="14460"/>
                </a:lnTo>
                <a:lnTo>
                  <a:pt x="36780" y="14430"/>
                </a:lnTo>
                <a:lnTo>
                  <a:pt x="36840" y="14350"/>
                </a:lnTo>
                <a:lnTo>
                  <a:pt x="36840" y="14340"/>
                </a:lnTo>
                <a:lnTo>
                  <a:pt x="36850" y="14320"/>
                </a:lnTo>
                <a:lnTo>
                  <a:pt x="36930" y="14270"/>
                </a:lnTo>
                <a:lnTo>
                  <a:pt x="36930" y="14260"/>
                </a:lnTo>
                <a:lnTo>
                  <a:pt x="37000" y="14220"/>
                </a:lnTo>
                <a:lnTo>
                  <a:pt x="37020" y="14190"/>
                </a:lnTo>
                <a:lnTo>
                  <a:pt x="37010" y="14180"/>
                </a:lnTo>
                <a:lnTo>
                  <a:pt x="36980" y="14100"/>
                </a:lnTo>
                <a:lnTo>
                  <a:pt x="36900" y="13920"/>
                </a:lnTo>
                <a:lnTo>
                  <a:pt x="36840" y="13830"/>
                </a:lnTo>
                <a:lnTo>
                  <a:pt x="36840" y="13820"/>
                </a:lnTo>
                <a:lnTo>
                  <a:pt x="36810" y="13750"/>
                </a:lnTo>
                <a:lnTo>
                  <a:pt x="36810" y="13680"/>
                </a:lnTo>
                <a:lnTo>
                  <a:pt x="36810" y="13640"/>
                </a:lnTo>
                <a:lnTo>
                  <a:pt x="36810" y="13610"/>
                </a:lnTo>
                <a:lnTo>
                  <a:pt x="36800" y="13590"/>
                </a:lnTo>
                <a:lnTo>
                  <a:pt x="36790" y="13580"/>
                </a:lnTo>
                <a:lnTo>
                  <a:pt x="36780" y="13580"/>
                </a:lnTo>
                <a:lnTo>
                  <a:pt x="36760" y="13580"/>
                </a:lnTo>
                <a:lnTo>
                  <a:pt x="36710" y="13580"/>
                </a:lnTo>
                <a:lnTo>
                  <a:pt x="36620" y="13570"/>
                </a:lnTo>
                <a:lnTo>
                  <a:pt x="36580" y="13560"/>
                </a:lnTo>
                <a:lnTo>
                  <a:pt x="36570" y="13560"/>
                </a:lnTo>
                <a:lnTo>
                  <a:pt x="36550" y="13550"/>
                </a:lnTo>
                <a:lnTo>
                  <a:pt x="36520" y="13540"/>
                </a:lnTo>
                <a:lnTo>
                  <a:pt x="36520" y="13530"/>
                </a:lnTo>
                <a:lnTo>
                  <a:pt x="36510" y="13530"/>
                </a:lnTo>
                <a:lnTo>
                  <a:pt x="36510" y="13500"/>
                </a:lnTo>
                <a:lnTo>
                  <a:pt x="36510" y="13490"/>
                </a:lnTo>
                <a:lnTo>
                  <a:pt x="36510" y="13460"/>
                </a:lnTo>
                <a:lnTo>
                  <a:pt x="36510" y="13320"/>
                </a:lnTo>
                <a:lnTo>
                  <a:pt x="36500" y="13270"/>
                </a:lnTo>
                <a:lnTo>
                  <a:pt x="36500" y="13160"/>
                </a:lnTo>
                <a:lnTo>
                  <a:pt x="36490" y="13150"/>
                </a:lnTo>
                <a:lnTo>
                  <a:pt x="36480" y="13140"/>
                </a:lnTo>
                <a:lnTo>
                  <a:pt x="36470" y="13130"/>
                </a:lnTo>
                <a:lnTo>
                  <a:pt x="36380" y="13110"/>
                </a:lnTo>
                <a:lnTo>
                  <a:pt x="36360" y="13110"/>
                </a:lnTo>
                <a:lnTo>
                  <a:pt x="36350" y="13110"/>
                </a:lnTo>
                <a:lnTo>
                  <a:pt x="36290" y="13100"/>
                </a:lnTo>
                <a:lnTo>
                  <a:pt x="36290" y="13060"/>
                </a:lnTo>
                <a:lnTo>
                  <a:pt x="36230" y="13040"/>
                </a:lnTo>
                <a:lnTo>
                  <a:pt x="36220" y="13040"/>
                </a:lnTo>
                <a:lnTo>
                  <a:pt x="36220" y="12940"/>
                </a:lnTo>
                <a:lnTo>
                  <a:pt x="36230" y="12870"/>
                </a:lnTo>
                <a:lnTo>
                  <a:pt x="36230" y="12840"/>
                </a:lnTo>
                <a:lnTo>
                  <a:pt x="36230" y="12750"/>
                </a:lnTo>
                <a:lnTo>
                  <a:pt x="36230" y="12710"/>
                </a:lnTo>
                <a:lnTo>
                  <a:pt x="36240" y="12690"/>
                </a:lnTo>
                <a:lnTo>
                  <a:pt x="36250" y="12680"/>
                </a:lnTo>
                <a:lnTo>
                  <a:pt x="36380" y="12650"/>
                </a:lnTo>
                <a:lnTo>
                  <a:pt x="36460" y="12640"/>
                </a:lnTo>
                <a:lnTo>
                  <a:pt x="36470" y="12640"/>
                </a:lnTo>
                <a:lnTo>
                  <a:pt x="36480" y="12630"/>
                </a:lnTo>
                <a:lnTo>
                  <a:pt x="36530" y="12600"/>
                </a:lnTo>
                <a:lnTo>
                  <a:pt x="36540" y="12590"/>
                </a:lnTo>
                <a:lnTo>
                  <a:pt x="36560" y="12570"/>
                </a:lnTo>
                <a:lnTo>
                  <a:pt x="36580" y="12540"/>
                </a:lnTo>
                <a:lnTo>
                  <a:pt x="36580" y="12530"/>
                </a:lnTo>
                <a:lnTo>
                  <a:pt x="36620" y="12430"/>
                </a:lnTo>
                <a:lnTo>
                  <a:pt x="36640" y="12420"/>
                </a:lnTo>
                <a:lnTo>
                  <a:pt x="36680" y="12390"/>
                </a:lnTo>
                <a:lnTo>
                  <a:pt x="36700" y="12380"/>
                </a:lnTo>
                <a:lnTo>
                  <a:pt x="36750" y="12350"/>
                </a:lnTo>
                <a:lnTo>
                  <a:pt x="36860" y="12260"/>
                </a:lnTo>
                <a:lnTo>
                  <a:pt x="36890" y="12240"/>
                </a:lnTo>
                <a:lnTo>
                  <a:pt x="36900" y="12230"/>
                </a:lnTo>
                <a:lnTo>
                  <a:pt x="36910" y="12220"/>
                </a:lnTo>
                <a:lnTo>
                  <a:pt x="36980" y="12140"/>
                </a:lnTo>
                <a:lnTo>
                  <a:pt x="37010" y="12100"/>
                </a:lnTo>
                <a:lnTo>
                  <a:pt x="37020" y="12080"/>
                </a:lnTo>
                <a:lnTo>
                  <a:pt x="37020" y="12060"/>
                </a:lnTo>
                <a:lnTo>
                  <a:pt x="36990" y="12030"/>
                </a:lnTo>
                <a:lnTo>
                  <a:pt x="36940" y="11980"/>
                </a:lnTo>
                <a:lnTo>
                  <a:pt x="36930" y="11960"/>
                </a:lnTo>
                <a:lnTo>
                  <a:pt x="36930" y="11940"/>
                </a:lnTo>
                <a:lnTo>
                  <a:pt x="36930" y="11910"/>
                </a:lnTo>
                <a:lnTo>
                  <a:pt x="36920" y="11860"/>
                </a:lnTo>
                <a:lnTo>
                  <a:pt x="36910" y="11830"/>
                </a:lnTo>
                <a:lnTo>
                  <a:pt x="36930" y="11830"/>
                </a:lnTo>
                <a:lnTo>
                  <a:pt x="36960" y="11820"/>
                </a:lnTo>
                <a:lnTo>
                  <a:pt x="37010" y="11830"/>
                </a:lnTo>
                <a:lnTo>
                  <a:pt x="37030" y="11830"/>
                </a:lnTo>
                <a:lnTo>
                  <a:pt x="37040" y="11840"/>
                </a:lnTo>
                <a:lnTo>
                  <a:pt x="37070" y="11860"/>
                </a:lnTo>
                <a:lnTo>
                  <a:pt x="37100" y="11870"/>
                </a:lnTo>
                <a:lnTo>
                  <a:pt x="37110" y="11870"/>
                </a:lnTo>
                <a:lnTo>
                  <a:pt x="37120" y="11850"/>
                </a:lnTo>
                <a:lnTo>
                  <a:pt x="37130" y="11820"/>
                </a:lnTo>
                <a:lnTo>
                  <a:pt x="37140" y="11810"/>
                </a:lnTo>
                <a:lnTo>
                  <a:pt x="37140" y="11800"/>
                </a:lnTo>
                <a:lnTo>
                  <a:pt x="37170" y="11780"/>
                </a:lnTo>
                <a:lnTo>
                  <a:pt x="37180" y="11770"/>
                </a:lnTo>
                <a:lnTo>
                  <a:pt x="37220" y="11750"/>
                </a:lnTo>
                <a:lnTo>
                  <a:pt x="37260" y="11730"/>
                </a:lnTo>
                <a:lnTo>
                  <a:pt x="37280" y="11710"/>
                </a:lnTo>
                <a:lnTo>
                  <a:pt x="37320" y="11670"/>
                </a:lnTo>
                <a:lnTo>
                  <a:pt x="37340" y="11660"/>
                </a:lnTo>
                <a:lnTo>
                  <a:pt x="37380" y="11640"/>
                </a:lnTo>
                <a:lnTo>
                  <a:pt x="37440" y="11660"/>
                </a:lnTo>
                <a:lnTo>
                  <a:pt x="37460" y="11660"/>
                </a:lnTo>
                <a:lnTo>
                  <a:pt x="37550" y="11780"/>
                </a:lnTo>
                <a:lnTo>
                  <a:pt x="37570" y="11790"/>
                </a:lnTo>
                <a:lnTo>
                  <a:pt x="37600" y="11800"/>
                </a:lnTo>
                <a:lnTo>
                  <a:pt x="37660" y="11810"/>
                </a:lnTo>
                <a:lnTo>
                  <a:pt x="37680" y="11810"/>
                </a:lnTo>
                <a:lnTo>
                  <a:pt x="37700" y="11800"/>
                </a:lnTo>
                <a:lnTo>
                  <a:pt x="37730" y="11780"/>
                </a:lnTo>
                <a:lnTo>
                  <a:pt x="37750" y="11770"/>
                </a:lnTo>
                <a:lnTo>
                  <a:pt x="37760" y="11760"/>
                </a:lnTo>
                <a:lnTo>
                  <a:pt x="37760" y="11750"/>
                </a:lnTo>
                <a:lnTo>
                  <a:pt x="37830" y="11690"/>
                </a:lnTo>
                <a:lnTo>
                  <a:pt x="37830" y="11680"/>
                </a:lnTo>
                <a:lnTo>
                  <a:pt x="37840" y="11670"/>
                </a:lnTo>
                <a:lnTo>
                  <a:pt x="37870" y="11640"/>
                </a:lnTo>
                <a:lnTo>
                  <a:pt x="37870" y="11630"/>
                </a:lnTo>
                <a:lnTo>
                  <a:pt x="37880" y="11630"/>
                </a:lnTo>
                <a:lnTo>
                  <a:pt x="37920" y="11630"/>
                </a:lnTo>
                <a:lnTo>
                  <a:pt x="37970" y="11660"/>
                </a:lnTo>
                <a:lnTo>
                  <a:pt x="38000" y="11690"/>
                </a:lnTo>
                <a:lnTo>
                  <a:pt x="38050" y="11690"/>
                </a:lnTo>
                <a:lnTo>
                  <a:pt x="38070" y="11700"/>
                </a:lnTo>
                <a:lnTo>
                  <a:pt x="38120" y="11730"/>
                </a:lnTo>
                <a:lnTo>
                  <a:pt x="38140" y="11750"/>
                </a:lnTo>
                <a:lnTo>
                  <a:pt x="38150" y="11760"/>
                </a:lnTo>
                <a:lnTo>
                  <a:pt x="38250" y="11860"/>
                </a:lnTo>
                <a:lnTo>
                  <a:pt x="38280" y="11890"/>
                </a:lnTo>
                <a:lnTo>
                  <a:pt x="38280" y="11900"/>
                </a:lnTo>
                <a:lnTo>
                  <a:pt x="38300" y="11900"/>
                </a:lnTo>
                <a:lnTo>
                  <a:pt x="38320" y="11910"/>
                </a:lnTo>
                <a:lnTo>
                  <a:pt x="38330" y="11900"/>
                </a:lnTo>
                <a:lnTo>
                  <a:pt x="38340" y="11890"/>
                </a:lnTo>
                <a:lnTo>
                  <a:pt x="38350" y="11890"/>
                </a:lnTo>
                <a:lnTo>
                  <a:pt x="38370" y="11860"/>
                </a:lnTo>
                <a:lnTo>
                  <a:pt x="38370" y="11850"/>
                </a:lnTo>
                <a:lnTo>
                  <a:pt x="38380" y="11840"/>
                </a:lnTo>
                <a:lnTo>
                  <a:pt x="38400" y="11830"/>
                </a:lnTo>
                <a:lnTo>
                  <a:pt x="38450" y="11770"/>
                </a:lnTo>
                <a:lnTo>
                  <a:pt x="38460" y="11780"/>
                </a:lnTo>
                <a:lnTo>
                  <a:pt x="38510" y="11780"/>
                </a:lnTo>
                <a:lnTo>
                  <a:pt x="38550" y="11760"/>
                </a:lnTo>
                <a:lnTo>
                  <a:pt x="38590" y="11760"/>
                </a:lnTo>
                <a:lnTo>
                  <a:pt x="38610" y="11770"/>
                </a:lnTo>
                <a:lnTo>
                  <a:pt x="38640" y="11770"/>
                </a:lnTo>
                <a:lnTo>
                  <a:pt x="38650" y="11770"/>
                </a:lnTo>
                <a:lnTo>
                  <a:pt x="38670" y="11760"/>
                </a:lnTo>
                <a:lnTo>
                  <a:pt x="38700" y="11780"/>
                </a:lnTo>
                <a:lnTo>
                  <a:pt x="38720" y="11770"/>
                </a:lnTo>
                <a:lnTo>
                  <a:pt x="38730" y="11770"/>
                </a:lnTo>
                <a:lnTo>
                  <a:pt x="38770" y="11740"/>
                </a:lnTo>
                <a:lnTo>
                  <a:pt x="38780" y="11730"/>
                </a:lnTo>
                <a:lnTo>
                  <a:pt x="38790" y="11720"/>
                </a:lnTo>
                <a:lnTo>
                  <a:pt x="38810" y="11720"/>
                </a:lnTo>
                <a:lnTo>
                  <a:pt x="38840" y="11720"/>
                </a:lnTo>
                <a:lnTo>
                  <a:pt x="38910" y="11810"/>
                </a:lnTo>
                <a:lnTo>
                  <a:pt x="38950" y="11860"/>
                </a:lnTo>
                <a:lnTo>
                  <a:pt x="38970" y="11880"/>
                </a:lnTo>
                <a:lnTo>
                  <a:pt x="38990" y="11900"/>
                </a:lnTo>
                <a:lnTo>
                  <a:pt x="38990" y="11910"/>
                </a:lnTo>
                <a:lnTo>
                  <a:pt x="39000" y="11910"/>
                </a:lnTo>
                <a:lnTo>
                  <a:pt x="39030" y="11930"/>
                </a:lnTo>
                <a:lnTo>
                  <a:pt x="39070" y="11940"/>
                </a:lnTo>
                <a:lnTo>
                  <a:pt x="39080" y="11940"/>
                </a:lnTo>
                <a:lnTo>
                  <a:pt x="39100" y="11940"/>
                </a:lnTo>
                <a:lnTo>
                  <a:pt x="39120" y="11930"/>
                </a:lnTo>
                <a:lnTo>
                  <a:pt x="39170" y="11900"/>
                </a:lnTo>
                <a:lnTo>
                  <a:pt x="39220" y="11870"/>
                </a:lnTo>
                <a:lnTo>
                  <a:pt x="39270" y="11830"/>
                </a:lnTo>
                <a:lnTo>
                  <a:pt x="39300" y="11810"/>
                </a:lnTo>
                <a:lnTo>
                  <a:pt x="39330" y="11790"/>
                </a:lnTo>
                <a:lnTo>
                  <a:pt x="39350" y="11780"/>
                </a:lnTo>
                <a:lnTo>
                  <a:pt x="39370" y="11760"/>
                </a:lnTo>
                <a:lnTo>
                  <a:pt x="39390" y="11740"/>
                </a:lnTo>
                <a:lnTo>
                  <a:pt x="39390" y="11660"/>
                </a:lnTo>
                <a:lnTo>
                  <a:pt x="39390" y="11550"/>
                </a:lnTo>
                <a:lnTo>
                  <a:pt x="39390" y="11520"/>
                </a:lnTo>
                <a:lnTo>
                  <a:pt x="39380" y="11460"/>
                </a:lnTo>
                <a:lnTo>
                  <a:pt x="39380" y="11450"/>
                </a:lnTo>
                <a:lnTo>
                  <a:pt x="39360" y="11410"/>
                </a:lnTo>
                <a:lnTo>
                  <a:pt x="39340" y="11340"/>
                </a:lnTo>
                <a:lnTo>
                  <a:pt x="39330" y="11330"/>
                </a:lnTo>
                <a:lnTo>
                  <a:pt x="39260" y="11310"/>
                </a:lnTo>
                <a:lnTo>
                  <a:pt x="39150" y="11270"/>
                </a:lnTo>
                <a:lnTo>
                  <a:pt x="39110" y="11260"/>
                </a:lnTo>
                <a:lnTo>
                  <a:pt x="39100" y="11260"/>
                </a:lnTo>
                <a:lnTo>
                  <a:pt x="39050" y="11270"/>
                </a:lnTo>
                <a:lnTo>
                  <a:pt x="38960" y="11280"/>
                </a:lnTo>
                <a:lnTo>
                  <a:pt x="38950" y="11280"/>
                </a:lnTo>
                <a:lnTo>
                  <a:pt x="38920" y="11280"/>
                </a:lnTo>
                <a:lnTo>
                  <a:pt x="38860" y="11260"/>
                </a:lnTo>
                <a:lnTo>
                  <a:pt x="38820" y="11240"/>
                </a:lnTo>
                <a:lnTo>
                  <a:pt x="38730" y="11200"/>
                </a:lnTo>
                <a:lnTo>
                  <a:pt x="38660" y="11170"/>
                </a:lnTo>
                <a:lnTo>
                  <a:pt x="38630" y="11160"/>
                </a:lnTo>
                <a:lnTo>
                  <a:pt x="38610" y="11140"/>
                </a:lnTo>
                <a:lnTo>
                  <a:pt x="38570" y="11110"/>
                </a:lnTo>
                <a:lnTo>
                  <a:pt x="38560" y="11090"/>
                </a:lnTo>
                <a:lnTo>
                  <a:pt x="38550" y="11080"/>
                </a:lnTo>
                <a:lnTo>
                  <a:pt x="38500" y="10960"/>
                </a:lnTo>
                <a:lnTo>
                  <a:pt x="38490" y="10950"/>
                </a:lnTo>
                <a:lnTo>
                  <a:pt x="38470" y="10920"/>
                </a:lnTo>
                <a:lnTo>
                  <a:pt x="38460" y="10900"/>
                </a:lnTo>
                <a:lnTo>
                  <a:pt x="38450" y="10900"/>
                </a:lnTo>
                <a:lnTo>
                  <a:pt x="38430" y="10890"/>
                </a:lnTo>
                <a:lnTo>
                  <a:pt x="38400" y="10880"/>
                </a:lnTo>
                <a:lnTo>
                  <a:pt x="38390" y="10870"/>
                </a:lnTo>
                <a:lnTo>
                  <a:pt x="38360" y="10840"/>
                </a:lnTo>
                <a:lnTo>
                  <a:pt x="38340" y="10830"/>
                </a:lnTo>
                <a:lnTo>
                  <a:pt x="38330" y="10830"/>
                </a:lnTo>
                <a:lnTo>
                  <a:pt x="38300" y="10830"/>
                </a:lnTo>
                <a:lnTo>
                  <a:pt x="38280" y="10840"/>
                </a:lnTo>
                <a:lnTo>
                  <a:pt x="38280" y="10850"/>
                </a:lnTo>
                <a:lnTo>
                  <a:pt x="38270" y="10860"/>
                </a:lnTo>
                <a:lnTo>
                  <a:pt x="38270" y="10910"/>
                </a:lnTo>
                <a:lnTo>
                  <a:pt x="38270" y="10930"/>
                </a:lnTo>
                <a:lnTo>
                  <a:pt x="38260" y="10940"/>
                </a:lnTo>
                <a:lnTo>
                  <a:pt x="38260" y="10950"/>
                </a:lnTo>
                <a:lnTo>
                  <a:pt x="38240" y="10960"/>
                </a:lnTo>
                <a:lnTo>
                  <a:pt x="38210" y="10960"/>
                </a:lnTo>
                <a:lnTo>
                  <a:pt x="38150" y="10960"/>
                </a:lnTo>
                <a:lnTo>
                  <a:pt x="38100" y="10960"/>
                </a:lnTo>
                <a:lnTo>
                  <a:pt x="38010" y="10970"/>
                </a:lnTo>
                <a:lnTo>
                  <a:pt x="38000" y="10960"/>
                </a:lnTo>
                <a:lnTo>
                  <a:pt x="37960" y="10950"/>
                </a:lnTo>
                <a:lnTo>
                  <a:pt x="37890" y="10930"/>
                </a:lnTo>
                <a:lnTo>
                  <a:pt x="37860" y="10890"/>
                </a:lnTo>
                <a:lnTo>
                  <a:pt x="37820" y="10830"/>
                </a:lnTo>
                <a:lnTo>
                  <a:pt x="37780" y="10800"/>
                </a:lnTo>
                <a:lnTo>
                  <a:pt x="37760" y="10780"/>
                </a:lnTo>
                <a:lnTo>
                  <a:pt x="37740" y="10770"/>
                </a:lnTo>
                <a:lnTo>
                  <a:pt x="37680" y="10750"/>
                </a:lnTo>
                <a:lnTo>
                  <a:pt x="37640" y="10740"/>
                </a:lnTo>
                <a:lnTo>
                  <a:pt x="37610" y="10750"/>
                </a:lnTo>
                <a:lnTo>
                  <a:pt x="37530" y="10760"/>
                </a:lnTo>
                <a:lnTo>
                  <a:pt x="37440" y="10760"/>
                </a:lnTo>
                <a:lnTo>
                  <a:pt x="37400" y="10750"/>
                </a:lnTo>
                <a:lnTo>
                  <a:pt x="37340" y="10720"/>
                </a:lnTo>
                <a:lnTo>
                  <a:pt x="37300" y="10690"/>
                </a:lnTo>
                <a:lnTo>
                  <a:pt x="37260" y="10660"/>
                </a:lnTo>
                <a:lnTo>
                  <a:pt x="37240" y="10620"/>
                </a:lnTo>
                <a:lnTo>
                  <a:pt x="37230" y="10580"/>
                </a:lnTo>
                <a:lnTo>
                  <a:pt x="37230" y="10570"/>
                </a:lnTo>
                <a:lnTo>
                  <a:pt x="37230" y="10440"/>
                </a:lnTo>
                <a:lnTo>
                  <a:pt x="37210" y="10350"/>
                </a:lnTo>
                <a:lnTo>
                  <a:pt x="37210" y="10320"/>
                </a:lnTo>
                <a:lnTo>
                  <a:pt x="37210" y="10300"/>
                </a:lnTo>
                <a:lnTo>
                  <a:pt x="37240" y="10270"/>
                </a:lnTo>
                <a:lnTo>
                  <a:pt x="37250" y="10260"/>
                </a:lnTo>
                <a:lnTo>
                  <a:pt x="37340" y="10180"/>
                </a:lnTo>
                <a:lnTo>
                  <a:pt x="37340" y="10170"/>
                </a:lnTo>
                <a:lnTo>
                  <a:pt x="37350" y="10170"/>
                </a:lnTo>
                <a:lnTo>
                  <a:pt x="37360" y="10150"/>
                </a:lnTo>
                <a:lnTo>
                  <a:pt x="37380" y="10130"/>
                </a:lnTo>
                <a:lnTo>
                  <a:pt x="37400" y="9930"/>
                </a:lnTo>
                <a:lnTo>
                  <a:pt x="37410" y="9900"/>
                </a:lnTo>
                <a:lnTo>
                  <a:pt x="37420" y="9900"/>
                </a:lnTo>
                <a:lnTo>
                  <a:pt x="37430" y="9890"/>
                </a:lnTo>
                <a:lnTo>
                  <a:pt x="37450" y="9880"/>
                </a:lnTo>
                <a:lnTo>
                  <a:pt x="37460" y="9880"/>
                </a:lnTo>
                <a:lnTo>
                  <a:pt x="37530" y="9870"/>
                </a:lnTo>
                <a:lnTo>
                  <a:pt x="37550" y="9900"/>
                </a:lnTo>
                <a:lnTo>
                  <a:pt x="37580" y="9920"/>
                </a:lnTo>
                <a:lnTo>
                  <a:pt x="37590" y="9930"/>
                </a:lnTo>
                <a:lnTo>
                  <a:pt x="37680" y="9920"/>
                </a:lnTo>
                <a:lnTo>
                  <a:pt x="37690" y="9920"/>
                </a:lnTo>
                <a:lnTo>
                  <a:pt x="37700" y="9920"/>
                </a:lnTo>
                <a:lnTo>
                  <a:pt x="37700" y="9930"/>
                </a:lnTo>
                <a:lnTo>
                  <a:pt x="37710" y="9930"/>
                </a:lnTo>
                <a:lnTo>
                  <a:pt x="37720" y="9960"/>
                </a:lnTo>
                <a:lnTo>
                  <a:pt x="37720" y="9990"/>
                </a:lnTo>
                <a:lnTo>
                  <a:pt x="37740" y="10020"/>
                </a:lnTo>
                <a:lnTo>
                  <a:pt x="37790" y="10050"/>
                </a:lnTo>
                <a:lnTo>
                  <a:pt x="37840" y="10060"/>
                </a:lnTo>
                <a:lnTo>
                  <a:pt x="37850" y="10060"/>
                </a:lnTo>
                <a:lnTo>
                  <a:pt x="37870" y="10050"/>
                </a:lnTo>
                <a:lnTo>
                  <a:pt x="37880" y="10050"/>
                </a:lnTo>
                <a:lnTo>
                  <a:pt x="37930" y="10040"/>
                </a:lnTo>
                <a:lnTo>
                  <a:pt x="37960" y="10030"/>
                </a:lnTo>
                <a:lnTo>
                  <a:pt x="37980" y="10010"/>
                </a:lnTo>
                <a:lnTo>
                  <a:pt x="38010" y="10000"/>
                </a:lnTo>
                <a:lnTo>
                  <a:pt x="38050" y="9970"/>
                </a:lnTo>
                <a:lnTo>
                  <a:pt x="38060" y="9950"/>
                </a:lnTo>
                <a:lnTo>
                  <a:pt x="38070" y="9940"/>
                </a:lnTo>
                <a:lnTo>
                  <a:pt x="38110" y="9910"/>
                </a:lnTo>
                <a:lnTo>
                  <a:pt x="38140" y="9900"/>
                </a:lnTo>
                <a:lnTo>
                  <a:pt x="38160" y="9880"/>
                </a:lnTo>
                <a:lnTo>
                  <a:pt x="38170" y="9850"/>
                </a:lnTo>
                <a:lnTo>
                  <a:pt x="38170" y="9820"/>
                </a:lnTo>
                <a:lnTo>
                  <a:pt x="38170" y="9810"/>
                </a:lnTo>
                <a:lnTo>
                  <a:pt x="38160" y="9790"/>
                </a:lnTo>
                <a:lnTo>
                  <a:pt x="38160" y="9770"/>
                </a:lnTo>
                <a:lnTo>
                  <a:pt x="38120" y="9690"/>
                </a:lnTo>
                <a:lnTo>
                  <a:pt x="38120" y="9680"/>
                </a:lnTo>
                <a:lnTo>
                  <a:pt x="38110" y="9640"/>
                </a:lnTo>
                <a:lnTo>
                  <a:pt x="38100" y="9620"/>
                </a:lnTo>
                <a:lnTo>
                  <a:pt x="38090" y="9620"/>
                </a:lnTo>
                <a:lnTo>
                  <a:pt x="38010" y="9570"/>
                </a:lnTo>
                <a:lnTo>
                  <a:pt x="37980" y="9560"/>
                </a:lnTo>
                <a:lnTo>
                  <a:pt x="37950" y="9560"/>
                </a:lnTo>
                <a:lnTo>
                  <a:pt x="37810" y="9550"/>
                </a:lnTo>
                <a:lnTo>
                  <a:pt x="37810" y="9560"/>
                </a:lnTo>
                <a:lnTo>
                  <a:pt x="37800" y="9560"/>
                </a:lnTo>
                <a:lnTo>
                  <a:pt x="37780" y="9570"/>
                </a:lnTo>
                <a:lnTo>
                  <a:pt x="37770" y="9580"/>
                </a:lnTo>
                <a:lnTo>
                  <a:pt x="37760" y="9580"/>
                </a:lnTo>
                <a:lnTo>
                  <a:pt x="37750" y="9600"/>
                </a:lnTo>
                <a:lnTo>
                  <a:pt x="37740" y="9630"/>
                </a:lnTo>
                <a:lnTo>
                  <a:pt x="37680" y="9660"/>
                </a:lnTo>
                <a:lnTo>
                  <a:pt x="37650" y="9680"/>
                </a:lnTo>
                <a:lnTo>
                  <a:pt x="37640" y="9680"/>
                </a:lnTo>
                <a:lnTo>
                  <a:pt x="37610" y="9670"/>
                </a:lnTo>
                <a:lnTo>
                  <a:pt x="37600" y="9670"/>
                </a:lnTo>
                <a:lnTo>
                  <a:pt x="37570" y="9660"/>
                </a:lnTo>
                <a:lnTo>
                  <a:pt x="37520" y="9650"/>
                </a:lnTo>
                <a:lnTo>
                  <a:pt x="37430" y="9650"/>
                </a:lnTo>
                <a:lnTo>
                  <a:pt x="37340" y="9650"/>
                </a:lnTo>
                <a:lnTo>
                  <a:pt x="37280" y="9640"/>
                </a:lnTo>
                <a:lnTo>
                  <a:pt x="37240" y="9640"/>
                </a:lnTo>
                <a:lnTo>
                  <a:pt x="37200" y="9640"/>
                </a:lnTo>
                <a:lnTo>
                  <a:pt x="37180" y="9630"/>
                </a:lnTo>
                <a:lnTo>
                  <a:pt x="37160" y="9580"/>
                </a:lnTo>
                <a:lnTo>
                  <a:pt x="37130" y="9550"/>
                </a:lnTo>
                <a:lnTo>
                  <a:pt x="37120" y="9540"/>
                </a:lnTo>
                <a:lnTo>
                  <a:pt x="37110" y="9540"/>
                </a:lnTo>
                <a:lnTo>
                  <a:pt x="37100" y="9530"/>
                </a:lnTo>
                <a:lnTo>
                  <a:pt x="37090" y="9530"/>
                </a:lnTo>
                <a:lnTo>
                  <a:pt x="37070" y="9530"/>
                </a:lnTo>
                <a:lnTo>
                  <a:pt x="37050" y="9530"/>
                </a:lnTo>
                <a:lnTo>
                  <a:pt x="37040" y="9530"/>
                </a:lnTo>
                <a:lnTo>
                  <a:pt x="37020" y="9520"/>
                </a:lnTo>
                <a:lnTo>
                  <a:pt x="36970" y="9500"/>
                </a:lnTo>
                <a:lnTo>
                  <a:pt x="36970" y="9490"/>
                </a:lnTo>
                <a:lnTo>
                  <a:pt x="36950" y="9480"/>
                </a:lnTo>
                <a:lnTo>
                  <a:pt x="36930" y="9480"/>
                </a:lnTo>
                <a:lnTo>
                  <a:pt x="36890" y="9470"/>
                </a:lnTo>
                <a:lnTo>
                  <a:pt x="36880" y="9470"/>
                </a:lnTo>
                <a:lnTo>
                  <a:pt x="36780" y="9480"/>
                </a:lnTo>
                <a:lnTo>
                  <a:pt x="36710" y="9470"/>
                </a:lnTo>
                <a:lnTo>
                  <a:pt x="36670" y="9460"/>
                </a:lnTo>
                <a:lnTo>
                  <a:pt x="36650" y="9440"/>
                </a:lnTo>
                <a:lnTo>
                  <a:pt x="36660" y="9330"/>
                </a:lnTo>
                <a:lnTo>
                  <a:pt x="36660" y="9310"/>
                </a:lnTo>
                <a:lnTo>
                  <a:pt x="36660" y="9290"/>
                </a:lnTo>
                <a:lnTo>
                  <a:pt x="36670" y="9270"/>
                </a:lnTo>
                <a:lnTo>
                  <a:pt x="36720" y="9260"/>
                </a:lnTo>
                <a:lnTo>
                  <a:pt x="36830" y="9260"/>
                </a:lnTo>
                <a:lnTo>
                  <a:pt x="36850" y="9260"/>
                </a:lnTo>
                <a:lnTo>
                  <a:pt x="36860" y="9270"/>
                </a:lnTo>
                <a:lnTo>
                  <a:pt x="36880" y="9300"/>
                </a:lnTo>
                <a:lnTo>
                  <a:pt x="36890" y="9330"/>
                </a:lnTo>
                <a:lnTo>
                  <a:pt x="36890" y="9360"/>
                </a:lnTo>
                <a:lnTo>
                  <a:pt x="36900" y="9370"/>
                </a:lnTo>
                <a:lnTo>
                  <a:pt x="36950" y="9320"/>
                </a:lnTo>
                <a:lnTo>
                  <a:pt x="36960" y="9270"/>
                </a:lnTo>
                <a:lnTo>
                  <a:pt x="36950" y="9230"/>
                </a:lnTo>
                <a:lnTo>
                  <a:pt x="36960" y="9180"/>
                </a:lnTo>
                <a:lnTo>
                  <a:pt x="36960" y="9170"/>
                </a:lnTo>
                <a:lnTo>
                  <a:pt x="36960" y="9150"/>
                </a:lnTo>
                <a:lnTo>
                  <a:pt x="36970" y="9150"/>
                </a:lnTo>
                <a:lnTo>
                  <a:pt x="36980" y="9130"/>
                </a:lnTo>
                <a:lnTo>
                  <a:pt x="37060" y="9110"/>
                </a:lnTo>
                <a:lnTo>
                  <a:pt x="37070" y="9110"/>
                </a:lnTo>
                <a:lnTo>
                  <a:pt x="37100" y="9090"/>
                </a:lnTo>
                <a:lnTo>
                  <a:pt x="37160" y="8970"/>
                </a:lnTo>
                <a:lnTo>
                  <a:pt x="37170" y="8950"/>
                </a:lnTo>
                <a:lnTo>
                  <a:pt x="37200" y="8920"/>
                </a:lnTo>
                <a:lnTo>
                  <a:pt x="37250" y="8880"/>
                </a:lnTo>
                <a:lnTo>
                  <a:pt x="37300" y="8840"/>
                </a:lnTo>
                <a:lnTo>
                  <a:pt x="37310" y="8830"/>
                </a:lnTo>
                <a:lnTo>
                  <a:pt x="37340" y="8780"/>
                </a:lnTo>
                <a:lnTo>
                  <a:pt x="37340" y="8770"/>
                </a:lnTo>
                <a:lnTo>
                  <a:pt x="37350" y="8750"/>
                </a:lnTo>
                <a:lnTo>
                  <a:pt x="37340" y="8730"/>
                </a:lnTo>
                <a:lnTo>
                  <a:pt x="37340" y="8710"/>
                </a:lnTo>
                <a:lnTo>
                  <a:pt x="37320" y="8650"/>
                </a:lnTo>
                <a:lnTo>
                  <a:pt x="37280" y="8610"/>
                </a:lnTo>
                <a:lnTo>
                  <a:pt x="37220" y="8570"/>
                </a:lnTo>
                <a:lnTo>
                  <a:pt x="37180" y="8540"/>
                </a:lnTo>
                <a:lnTo>
                  <a:pt x="37180" y="8530"/>
                </a:lnTo>
                <a:lnTo>
                  <a:pt x="37170" y="8520"/>
                </a:lnTo>
                <a:lnTo>
                  <a:pt x="37160" y="8490"/>
                </a:lnTo>
                <a:lnTo>
                  <a:pt x="37160" y="8470"/>
                </a:lnTo>
                <a:lnTo>
                  <a:pt x="37140" y="8460"/>
                </a:lnTo>
                <a:lnTo>
                  <a:pt x="37130" y="8450"/>
                </a:lnTo>
                <a:lnTo>
                  <a:pt x="37070" y="8440"/>
                </a:lnTo>
                <a:lnTo>
                  <a:pt x="37060" y="8450"/>
                </a:lnTo>
                <a:lnTo>
                  <a:pt x="37030" y="8450"/>
                </a:lnTo>
                <a:lnTo>
                  <a:pt x="37020" y="8460"/>
                </a:lnTo>
                <a:lnTo>
                  <a:pt x="36990" y="8460"/>
                </a:lnTo>
                <a:lnTo>
                  <a:pt x="36970" y="8450"/>
                </a:lnTo>
                <a:lnTo>
                  <a:pt x="36960" y="8450"/>
                </a:lnTo>
                <a:lnTo>
                  <a:pt x="36940" y="8420"/>
                </a:lnTo>
                <a:lnTo>
                  <a:pt x="36920" y="8410"/>
                </a:lnTo>
                <a:lnTo>
                  <a:pt x="36890" y="8400"/>
                </a:lnTo>
                <a:lnTo>
                  <a:pt x="36830" y="8400"/>
                </a:lnTo>
                <a:lnTo>
                  <a:pt x="36820" y="8390"/>
                </a:lnTo>
                <a:lnTo>
                  <a:pt x="36820" y="8380"/>
                </a:lnTo>
                <a:lnTo>
                  <a:pt x="36820" y="8340"/>
                </a:lnTo>
                <a:lnTo>
                  <a:pt x="36850" y="8280"/>
                </a:lnTo>
                <a:lnTo>
                  <a:pt x="36890" y="8230"/>
                </a:lnTo>
                <a:lnTo>
                  <a:pt x="36910" y="8200"/>
                </a:lnTo>
                <a:lnTo>
                  <a:pt x="36920" y="8200"/>
                </a:lnTo>
                <a:lnTo>
                  <a:pt x="36940" y="8190"/>
                </a:lnTo>
                <a:lnTo>
                  <a:pt x="36990" y="8190"/>
                </a:lnTo>
                <a:lnTo>
                  <a:pt x="37000" y="8180"/>
                </a:lnTo>
                <a:lnTo>
                  <a:pt x="37070" y="8180"/>
                </a:lnTo>
                <a:lnTo>
                  <a:pt x="37090" y="8190"/>
                </a:lnTo>
                <a:lnTo>
                  <a:pt x="37110" y="8180"/>
                </a:lnTo>
                <a:lnTo>
                  <a:pt x="37130" y="8180"/>
                </a:lnTo>
                <a:lnTo>
                  <a:pt x="37130" y="8170"/>
                </a:lnTo>
                <a:lnTo>
                  <a:pt x="37200" y="8160"/>
                </a:lnTo>
                <a:lnTo>
                  <a:pt x="37210" y="8160"/>
                </a:lnTo>
                <a:lnTo>
                  <a:pt x="37220" y="8180"/>
                </a:lnTo>
                <a:lnTo>
                  <a:pt x="37240" y="8240"/>
                </a:lnTo>
                <a:lnTo>
                  <a:pt x="37260" y="8290"/>
                </a:lnTo>
                <a:lnTo>
                  <a:pt x="37270" y="8300"/>
                </a:lnTo>
                <a:lnTo>
                  <a:pt x="37290" y="8320"/>
                </a:lnTo>
                <a:lnTo>
                  <a:pt x="37300" y="8320"/>
                </a:lnTo>
                <a:lnTo>
                  <a:pt x="37330" y="8330"/>
                </a:lnTo>
                <a:lnTo>
                  <a:pt x="37340" y="8340"/>
                </a:lnTo>
                <a:lnTo>
                  <a:pt x="37380" y="8340"/>
                </a:lnTo>
                <a:lnTo>
                  <a:pt x="37400" y="8340"/>
                </a:lnTo>
                <a:lnTo>
                  <a:pt x="37430" y="8330"/>
                </a:lnTo>
                <a:lnTo>
                  <a:pt x="37440" y="8320"/>
                </a:lnTo>
                <a:lnTo>
                  <a:pt x="37440" y="8300"/>
                </a:lnTo>
                <a:lnTo>
                  <a:pt x="37430" y="8280"/>
                </a:lnTo>
                <a:lnTo>
                  <a:pt x="37420" y="8230"/>
                </a:lnTo>
                <a:lnTo>
                  <a:pt x="37430" y="8190"/>
                </a:lnTo>
                <a:lnTo>
                  <a:pt x="37470" y="8120"/>
                </a:lnTo>
                <a:lnTo>
                  <a:pt x="37470" y="8090"/>
                </a:lnTo>
                <a:lnTo>
                  <a:pt x="37470" y="8070"/>
                </a:lnTo>
                <a:lnTo>
                  <a:pt x="37440" y="8040"/>
                </a:lnTo>
                <a:lnTo>
                  <a:pt x="37410" y="7990"/>
                </a:lnTo>
                <a:lnTo>
                  <a:pt x="37400" y="7970"/>
                </a:lnTo>
                <a:lnTo>
                  <a:pt x="37410" y="7940"/>
                </a:lnTo>
                <a:lnTo>
                  <a:pt x="37410" y="7930"/>
                </a:lnTo>
                <a:lnTo>
                  <a:pt x="37430" y="7890"/>
                </a:lnTo>
                <a:lnTo>
                  <a:pt x="37480" y="7840"/>
                </a:lnTo>
                <a:lnTo>
                  <a:pt x="37490" y="7830"/>
                </a:lnTo>
                <a:lnTo>
                  <a:pt x="37520" y="7790"/>
                </a:lnTo>
                <a:lnTo>
                  <a:pt x="37540" y="7740"/>
                </a:lnTo>
                <a:lnTo>
                  <a:pt x="37550" y="7740"/>
                </a:lnTo>
                <a:lnTo>
                  <a:pt x="37590" y="7710"/>
                </a:lnTo>
                <a:lnTo>
                  <a:pt x="37660" y="7720"/>
                </a:lnTo>
                <a:lnTo>
                  <a:pt x="37680" y="7720"/>
                </a:lnTo>
                <a:lnTo>
                  <a:pt x="37690" y="7710"/>
                </a:lnTo>
                <a:lnTo>
                  <a:pt x="37700" y="7700"/>
                </a:lnTo>
                <a:lnTo>
                  <a:pt x="37720" y="7690"/>
                </a:lnTo>
                <a:lnTo>
                  <a:pt x="37730" y="7680"/>
                </a:lnTo>
                <a:lnTo>
                  <a:pt x="37760" y="7680"/>
                </a:lnTo>
                <a:lnTo>
                  <a:pt x="37790" y="7680"/>
                </a:lnTo>
                <a:lnTo>
                  <a:pt x="37830" y="7700"/>
                </a:lnTo>
                <a:lnTo>
                  <a:pt x="37850" y="7700"/>
                </a:lnTo>
                <a:lnTo>
                  <a:pt x="37880" y="7700"/>
                </a:lnTo>
                <a:lnTo>
                  <a:pt x="37890" y="7710"/>
                </a:lnTo>
                <a:lnTo>
                  <a:pt x="37910" y="7740"/>
                </a:lnTo>
                <a:lnTo>
                  <a:pt x="37950" y="7920"/>
                </a:lnTo>
                <a:lnTo>
                  <a:pt x="37950" y="7930"/>
                </a:lnTo>
                <a:lnTo>
                  <a:pt x="37960" y="7940"/>
                </a:lnTo>
                <a:lnTo>
                  <a:pt x="37990" y="7970"/>
                </a:lnTo>
                <a:lnTo>
                  <a:pt x="38010" y="7990"/>
                </a:lnTo>
                <a:lnTo>
                  <a:pt x="38060" y="8000"/>
                </a:lnTo>
                <a:lnTo>
                  <a:pt x="38090" y="8000"/>
                </a:lnTo>
                <a:lnTo>
                  <a:pt x="38100" y="8000"/>
                </a:lnTo>
                <a:lnTo>
                  <a:pt x="38110" y="8010"/>
                </a:lnTo>
                <a:lnTo>
                  <a:pt x="38120" y="8010"/>
                </a:lnTo>
                <a:lnTo>
                  <a:pt x="38150" y="8030"/>
                </a:lnTo>
                <a:lnTo>
                  <a:pt x="38160" y="8060"/>
                </a:lnTo>
                <a:lnTo>
                  <a:pt x="38170" y="8080"/>
                </a:lnTo>
                <a:lnTo>
                  <a:pt x="38190" y="8160"/>
                </a:lnTo>
                <a:lnTo>
                  <a:pt x="38190" y="8180"/>
                </a:lnTo>
                <a:lnTo>
                  <a:pt x="38200" y="8180"/>
                </a:lnTo>
                <a:lnTo>
                  <a:pt x="38210" y="8180"/>
                </a:lnTo>
                <a:lnTo>
                  <a:pt x="38210" y="8190"/>
                </a:lnTo>
                <a:lnTo>
                  <a:pt x="38220" y="8190"/>
                </a:lnTo>
                <a:lnTo>
                  <a:pt x="38230" y="8180"/>
                </a:lnTo>
                <a:lnTo>
                  <a:pt x="38240" y="8170"/>
                </a:lnTo>
                <a:lnTo>
                  <a:pt x="38260" y="8120"/>
                </a:lnTo>
                <a:lnTo>
                  <a:pt x="38270" y="8080"/>
                </a:lnTo>
                <a:lnTo>
                  <a:pt x="38280" y="8040"/>
                </a:lnTo>
                <a:lnTo>
                  <a:pt x="38280" y="8030"/>
                </a:lnTo>
                <a:lnTo>
                  <a:pt x="38320" y="7970"/>
                </a:lnTo>
                <a:lnTo>
                  <a:pt x="38390" y="7950"/>
                </a:lnTo>
                <a:lnTo>
                  <a:pt x="38420" y="7950"/>
                </a:lnTo>
                <a:lnTo>
                  <a:pt x="38440" y="7940"/>
                </a:lnTo>
                <a:lnTo>
                  <a:pt x="38460" y="7930"/>
                </a:lnTo>
                <a:lnTo>
                  <a:pt x="38490" y="7910"/>
                </a:lnTo>
                <a:lnTo>
                  <a:pt x="38500" y="7900"/>
                </a:lnTo>
                <a:lnTo>
                  <a:pt x="38520" y="7950"/>
                </a:lnTo>
                <a:lnTo>
                  <a:pt x="38530" y="7980"/>
                </a:lnTo>
                <a:lnTo>
                  <a:pt x="38570" y="8030"/>
                </a:lnTo>
                <a:lnTo>
                  <a:pt x="38620" y="8080"/>
                </a:lnTo>
                <a:lnTo>
                  <a:pt x="38620" y="8070"/>
                </a:lnTo>
                <a:lnTo>
                  <a:pt x="38640" y="8070"/>
                </a:lnTo>
                <a:lnTo>
                  <a:pt x="38650" y="8070"/>
                </a:lnTo>
                <a:lnTo>
                  <a:pt x="38650" y="8060"/>
                </a:lnTo>
                <a:lnTo>
                  <a:pt x="38660" y="8040"/>
                </a:lnTo>
                <a:lnTo>
                  <a:pt x="38670" y="8030"/>
                </a:lnTo>
                <a:lnTo>
                  <a:pt x="38690" y="7980"/>
                </a:lnTo>
                <a:lnTo>
                  <a:pt x="38680" y="7930"/>
                </a:lnTo>
                <a:lnTo>
                  <a:pt x="38700" y="7920"/>
                </a:lnTo>
                <a:lnTo>
                  <a:pt x="38740" y="7890"/>
                </a:lnTo>
                <a:lnTo>
                  <a:pt x="38760" y="7890"/>
                </a:lnTo>
                <a:lnTo>
                  <a:pt x="38770" y="7910"/>
                </a:lnTo>
                <a:lnTo>
                  <a:pt x="38750" y="7940"/>
                </a:lnTo>
                <a:lnTo>
                  <a:pt x="38740" y="7960"/>
                </a:lnTo>
                <a:lnTo>
                  <a:pt x="38740" y="7970"/>
                </a:lnTo>
                <a:lnTo>
                  <a:pt x="38750" y="7980"/>
                </a:lnTo>
                <a:lnTo>
                  <a:pt x="38760" y="7980"/>
                </a:lnTo>
                <a:lnTo>
                  <a:pt x="38770" y="7980"/>
                </a:lnTo>
                <a:lnTo>
                  <a:pt x="38790" y="7950"/>
                </a:lnTo>
                <a:lnTo>
                  <a:pt x="38820" y="7950"/>
                </a:lnTo>
                <a:lnTo>
                  <a:pt x="38880" y="7980"/>
                </a:lnTo>
                <a:lnTo>
                  <a:pt x="38880" y="7990"/>
                </a:lnTo>
                <a:lnTo>
                  <a:pt x="38850" y="8050"/>
                </a:lnTo>
                <a:lnTo>
                  <a:pt x="38820" y="8090"/>
                </a:lnTo>
                <a:lnTo>
                  <a:pt x="38810" y="8110"/>
                </a:lnTo>
                <a:lnTo>
                  <a:pt x="38800" y="8130"/>
                </a:lnTo>
                <a:lnTo>
                  <a:pt x="38800" y="8140"/>
                </a:lnTo>
                <a:lnTo>
                  <a:pt x="38840" y="8160"/>
                </a:lnTo>
                <a:lnTo>
                  <a:pt x="38930" y="8180"/>
                </a:lnTo>
                <a:lnTo>
                  <a:pt x="38940" y="8190"/>
                </a:lnTo>
                <a:lnTo>
                  <a:pt x="38970" y="8220"/>
                </a:lnTo>
                <a:lnTo>
                  <a:pt x="39040" y="8220"/>
                </a:lnTo>
                <a:lnTo>
                  <a:pt x="39070" y="8220"/>
                </a:lnTo>
                <a:lnTo>
                  <a:pt x="39090" y="8220"/>
                </a:lnTo>
                <a:lnTo>
                  <a:pt x="39140" y="8210"/>
                </a:lnTo>
                <a:lnTo>
                  <a:pt x="39180" y="8190"/>
                </a:lnTo>
                <a:lnTo>
                  <a:pt x="39180" y="8170"/>
                </a:lnTo>
                <a:lnTo>
                  <a:pt x="39180" y="8130"/>
                </a:lnTo>
                <a:lnTo>
                  <a:pt x="39170" y="8100"/>
                </a:lnTo>
                <a:lnTo>
                  <a:pt x="39140" y="8050"/>
                </a:lnTo>
                <a:lnTo>
                  <a:pt x="39110" y="7990"/>
                </a:lnTo>
                <a:lnTo>
                  <a:pt x="39100" y="7950"/>
                </a:lnTo>
                <a:lnTo>
                  <a:pt x="39090" y="7940"/>
                </a:lnTo>
                <a:lnTo>
                  <a:pt x="39090" y="7920"/>
                </a:lnTo>
                <a:lnTo>
                  <a:pt x="39090" y="7910"/>
                </a:lnTo>
                <a:lnTo>
                  <a:pt x="39100" y="7890"/>
                </a:lnTo>
                <a:lnTo>
                  <a:pt x="39110" y="7880"/>
                </a:lnTo>
                <a:lnTo>
                  <a:pt x="39120" y="7860"/>
                </a:lnTo>
                <a:lnTo>
                  <a:pt x="39150" y="7870"/>
                </a:lnTo>
                <a:lnTo>
                  <a:pt x="39170" y="7870"/>
                </a:lnTo>
                <a:lnTo>
                  <a:pt x="39190" y="7840"/>
                </a:lnTo>
                <a:lnTo>
                  <a:pt x="39250" y="7800"/>
                </a:lnTo>
                <a:lnTo>
                  <a:pt x="39280" y="7800"/>
                </a:lnTo>
                <a:lnTo>
                  <a:pt x="39300" y="7800"/>
                </a:lnTo>
                <a:lnTo>
                  <a:pt x="39310" y="7810"/>
                </a:lnTo>
                <a:lnTo>
                  <a:pt x="39330" y="7810"/>
                </a:lnTo>
                <a:lnTo>
                  <a:pt x="39360" y="7830"/>
                </a:lnTo>
                <a:lnTo>
                  <a:pt x="39380" y="7850"/>
                </a:lnTo>
                <a:lnTo>
                  <a:pt x="39390" y="7870"/>
                </a:lnTo>
                <a:lnTo>
                  <a:pt x="39410" y="7870"/>
                </a:lnTo>
                <a:lnTo>
                  <a:pt x="39460" y="7870"/>
                </a:lnTo>
                <a:lnTo>
                  <a:pt x="39490" y="7890"/>
                </a:lnTo>
                <a:lnTo>
                  <a:pt x="39540" y="7890"/>
                </a:lnTo>
                <a:lnTo>
                  <a:pt x="39570" y="7870"/>
                </a:lnTo>
                <a:lnTo>
                  <a:pt x="39580" y="7860"/>
                </a:lnTo>
                <a:lnTo>
                  <a:pt x="39600" y="7880"/>
                </a:lnTo>
                <a:lnTo>
                  <a:pt x="39610" y="7880"/>
                </a:lnTo>
                <a:lnTo>
                  <a:pt x="39620" y="7880"/>
                </a:lnTo>
                <a:lnTo>
                  <a:pt x="39630" y="7870"/>
                </a:lnTo>
                <a:lnTo>
                  <a:pt x="39640" y="7870"/>
                </a:lnTo>
                <a:lnTo>
                  <a:pt x="39660" y="7870"/>
                </a:lnTo>
                <a:lnTo>
                  <a:pt x="39670" y="7880"/>
                </a:lnTo>
                <a:lnTo>
                  <a:pt x="39720" y="7870"/>
                </a:lnTo>
                <a:lnTo>
                  <a:pt x="39770" y="7880"/>
                </a:lnTo>
                <a:lnTo>
                  <a:pt x="39830" y="7880"/>
                </a:lnTo>
                <a:lnTo>
                  <a:pt x="39850" y="7880"/>
                </a:lnTo>
                <a:lnTo>
                  <a:pt x="39870" y="7870"/>
                </a:lnTo>
                <a:lnTo>
                  <a:pt x="39920" y="7840"/>
                </a:lnTo>
                <a:lnTo>
                  <a:pt x="39930" y="7830"/>
                </a:lnTo>
                <a:lnTo>
                  <a:pt x="39950" y="7820"/>
                </a:lnTo>
                <a:lnTo>
                  <a:pt x="39980" y="7830"/>
                </a:lnTo>
                <a:lnTo>
                  <a:pt x="40020" y="7800"/>
                </a:lnTo>
                <a:lnTo>
                  <a:pt x="40030" y="7800"/>
                </a:lnTo>
                <a:lnTo>
                  <a:pt x="40060" y="7810"/>
                </a:lnTo>
                <a:lnTo>
                  <a:pt x="40110" y="7860"/>
                </a:lnTo>
                <a:lnTo>
                  <a:pt x="40170" y="7910"/>
                </a:lnTo>
                <a:lnTo>
                  <a:pt x="40170" y="7920"/>
                </a:lnTo>
                <a:lnTo>
                  <a:pt x="40170" y="7930"/>
                </a:lnTo>
                <a:lnTo>
                  <a:pt x="40160" y="7950"/>
                </a:lnTo>
                <a:lnTo>
                  <a:pt x="40130" y="7970"/>
                </a:lnTo>
                <a:lnTo>
                  <a:pt x="40070" y="8000"/>
                </a:lnTo>
                <a:lnTo>
                  <a:pt x="40010" y="8020"/>
                </a:lnTo>
                <a:lnTo>
                  <a:pt x="40000" y="8030"/>
                </a:lnTo>
                <a:lnTo>
                  <a:pt x="40000" y="8070"/>
                </a:lnTo>
                <a:lnTo>
                  <a:pt x="40010" y="8090"/>
                </a:lnTo>
                <a:lnTo>
                  <a:pt x="40020" y="8130"/>
                </a:lnTo>
                <a:lnTo>
                  <a:pt x="40020" y="8140"/>
                </a:lnTo>
                <a:lnTo>
                  <a:pt x="40020" y="8150"/>
                </a:lnTo>
                <a:lnTo>
                  <a:pt x="40070" y="8260"/>
                </a:lnTo>
                <a:lnTo>
                  <a:pt x="40090" y="8300"/>
                </a:lnTo>
                <a:lnTo>
                  <a:pt x="40190" y="8340"/>
                </a:lnTo>
                <a:lnTo>
                  <a:pt x="40270" y="8390"/>
                </a:lnTo>
                <a:lnTo>
                  <a:pt x="40290" y="8400"/>
                </a:lnTo>
                <a:lnTo>
                  <a:pt x="40300" y="8400"/>
                </a:lnTo>
                <a:lnTo>
                  <a:pt x="40310" y="8390"/>
                </a:lnTo>
                <a:lnTo>
                  <a:pt x="40320" y="8380"/>
                </a:lnTo>
                <a:lnTo>
                  <a:pt x="40330" y="8370"/>
                </a:lnTo>
                <a:lnTo>
                  <a:pt x="40330" y="8350"/>
                </a:lnTo>
                <a:lnTo>
                  <a:pt x="40330" y="8340"/>
                </a:lnTo>
                <a:lnTo>
                  <a:pt x="40330" y="8320"/>
                </a:lnTo>
                <a:lnTo>
                  <a:pt x="40300" y="8260"/>
                </a:lnTo>
                <a:lnTo>
                  <a:pt x="40310" y="8240"/>
                </a:lnTo>
                <a:lnTo>
                  <a:pt x="40330" y="8220"/>
                </a:lnTo>
                <a:lnTo>
                  <a:pt x="40370" y="8170"/>
                </a:lnTo>
                <a:lnTo>
                  <a:pt x="40380" y="8140"/>
                </a:lnTo>
                <a:lnTo>
                  <a:pt x="40380" y="8130"/>
                </a:lnTo>
                <a:lnTo>
                  <a:pt x="40380" y="8120"/>
                </a:lnTo>
                <a:lnTo>
                  <a:pt x="40390" y="8100"/>
                </a:lnTo>
                <a:lnTo>
                  <a:pt x="40400" y="8090"/>
                </a:lnTo>
                <a:lnTo>
                  <a:pt x="40410" y="8070"/>
                </a:lnTo>
                <a:lnTo>
                  <a:pt x="40440" y="8060"/>
                </a:lnTo>
                <a:lnTo>
                  <a:pt x="40460" y="8050"/>
                </a:lnTo>
                <a:lnTo>
                  <a:pt x="40480" y="8040"/>
                </a:lnTo>
                <a:lnTo>
                  <a:pt x="40500" y="8040"/>
                </a:lnTo>
                <a:lnTo>
                  <a:pt x="40500" y="8030"/>
                </a:lnTo>
                <a:lnTo>
                  <a:pt x="40510" y="8020"/>
                </a:lnTo>
                <a:lnTo>
                  <a:pt x="40510" y="8000"/>
                </a:lnTo>
                <a:lnTo>
                  <a:pt x="40530" y="7990"/>
                </a:lnTo>
                <a:lnTo>
                  <a:pt x="40530" y="7980"/>
                </a:lnTo>
                <a:lnTo>
                  <a:pt x="40530" y="7960"/>
                </a:lnTo>
                <a:lnTo>
                  <a:pt x="40560" y="7930"/>
                </a:lnTo>
                <a:lnTo>
                  <a:pt x="40570" y="7920"/>
                </a:lnTo>
                <a:lnTo>
                  <a:pt x="40580" y="7910"/>
                </a:lnTo>
                <a:lnTo>
                  <a:pt x="40600" y="7910"/>
                </a:lnTo>
                <a:lnTo>
                  <a:pt x="40630" y="7880"/>
                </a:lnTo>
                <a:lnTo>
                  <a:pt x="40640" y="7880"/>
                </a:lnTo>
                <a:lnTo>
                  <a:pt x="40650" y="7880"/>
                </a:lnTo>
                <a:lnTo>
                  <a:pt x="40660" y="7870"/>
                </a:lnTo>
                <a:lnTo>
                  <a:pt x="40680" y="7840"/>
                </a:lnTo>
                <a:lnTo>
                  <a:pt x="40690" y="7820"/>
                </a:lnTo>
                <a:lnTo>
                  <a:pt x="40700" y="7800"/>
                </a:lnTo>
                <a:lnTo>
                  <a:pt x="40710" y="7790"/>
                </a:lnTo>
                <a:lnTo>
                  <a:pt x="40710" y="7780"/>
                </a:lnTo>
                <a:lnTo>
                  <a:pt x="40730" y="7770"/>
                </a:lnTo>
                <a:lnTo>
                  <a:pt x="40760" y="7770"/>
                </a:lnTo>
                <a:lnTo>
                  <a:pt x="40770" y="7770"/>
                </a:lnTo>
                <a:lnTo>
                  <a:pt x="40790" y="7750"/>
                </a:lnTo>
                <a:lnTo>
                  <a:pt x="40820" y="7720"/>
                </a:lnTo>
                <a:lnTo>
                  <a:pt x="40840" y="7710"/>
                </a:lnTo>
                <a:lnTo>
                  <a:pt x="40860" y="7710"/>
                </a:lnTo>
                <a:lnTo>
                  <a:pt x="40890" y="7680"/>
                </a:lnTo>
                <a:lnTo>
                  <a:pt x="40900" y="7660"/>
                </a:lnTo>
                <a:lnTo>
                  <a:pt x="40900" y="7650"/>
                </a:lnTo>
                <a:lnTo>
                  <a:pt x="40900" y="7640"/>
                </a:lnTo>
                <a:lnTo>
                  <a:pt x="40900" y="7630"/>
                </a:lnTo>
                <a:lnTo>
                  <a:pt x="40890" y="7600"/>
                </a:lnTo>
                <a:lnTo>
                  <a:pt x="40900" y="7580"/>
                </a:lnTo>
                <a:lnTo>
                  <a:pt x="40920" y="7570"/>
                </a:lnTo>
                <a:lnTo>
                  <a:pt x="40930" y="7580"/>
                </a:lnTo>
                <a:lnTo>
                  <a:pt x="40940" y="7590"/>
                </a:lnTo>
                <a:lnTo>
                  <a:pt x="40980" y="7590"/>
                </a:lnTo>
                <a:lnTo>
                  <a:pt x="40990" y="7590"/>
                </a:lnTo>
                <a:lnTo>
                  <a:pt x="41010" y="7580"/>
                </a:lnTo>
                <a:lnTo>
                  <a:pt x="41030" y="7590"/>
                </a:lnTo>
                <a:lnTo>
                  <a:pt x="41060" y="7570"/>
                </a:lnTo>
                <a:lnTo>
                  <a:pt x="41100" y="7580"/>
                </a:lnTo>
                <a:lnTo>
                  <a:pt x="41120" y="7580"/>
                </a:lnTo>
                <a:lnTo>
                  <a:pt x="41130" y="7570"/>
                </a:lnTo>
                <a:lnTo>
                  <a:pt x="41150" y="7570"/>
                </a:lnTo>
                <a:lnTo>
                  <a:pt x="41170" y="7570"/>
                </a:lnTo>
                <a:lnTo>
                  <a:pt x="41180" y="7580"/>
                </a:lnTo>
                <a:lnTo>
                  <a:pt x="41210" y="7600"/>
                </a:lnTo>
                <a:lnTo>
                  <a:pt x="41240" y="7610"/>
                </a:lnTo>
                <a:lnTo>
                  <a:pt x="41260" y="7600"/>
                </a:lnTo>
                <a:lnTo>
                  <a:pt x="41280" y="7600"/>
                </a:lnTo>
                <a:lnTo>
                  <a:pt x="41290" y="7610"/>
                </a:lnTo>
                <a:lnTo>
                  <a:pt x="41300" y="7610"/>
                </a:lnTo>
                <a:lnTo>
                  <a:pt x="41310" y="7610"/>
                </a:lnTo>
                <a:lnTo>
                  <a:pt x="41330" y="7610"/>
                </a:lnTo>
                <a:lnTo>
                  <a:pt x="41350" y="7610"/>
                </a:lnTo>
                <a:lnTo>
                  <a:pt x="41400" y="7630"/>
                </a:lnTo>
                <a:lnTo>
                  <a:pt x="41420" y="7630"/>
                </a:lnTo>
                <a:lnTo>
                  <a:pt x="41450" y="7630"/>
                </a:lnTo>
                <a:lnTo>
                  <a:pt x="41490" y="7620"/>
                </a:lnTo>
                <a:lnTo>
                  <a:pt x="41580" y="7610"/>
                </a:lnTo>
                <a:lnTo>
                  <a:pt x="41590" y="7600"/>
                </a:lnTo>
                <a:lnTo>
                  <a:pt x="41600" y="7600"/>
                </a:lnTo>
                <a:lnTo>
                  <a:pt x="41610" y="7590"/>
                </a:lnTo>
                <a:lnTo>
                  <a:pt x="41640" y="7580"/>
                </a:lnTo>
                <a:lnTo>
                  <a:pt x="41670" y="7530"/>
                </a:lnTo>
                <a:lnTo>
                  <a:pt x="41670" y="7520"/>
                </a:lnTo>
                <a:lnTo>
                  <a:pt x="41670" y="7510"/>
                </a:lnTo>
                <a:lnTo>
                  <a:pt x="41670" y="7490"/>
                </a:lnTo>
                <a:lnTo>
                  <a:pt x="41690" y="7430"/>
                </a:lnTo>
                <a:lnTo>
                  <a:pt x="41680" y="7400"/>
                </a:lnTo>
                <a:lnTo>
                  <a:pt x="41660" y="7380"/>
                </a:lnTo>
                <a:lnTo>
                  <a:pt x="41650" y="7350"/>
                </a:lnTo>
                <a:lnTo>
                  <a:pt x="41650" y="7340"/>
                </a:lnTo>
                <a:lnTo>
                  <a:pt x="41660" y="7330"/>
                </a:lnTo>
                <a:lnTo>
                  <a:pt x="41670" y="7300"/>
                </a:lnTo>
                <a:lnTo>
                  <a:pt x="41680" y="7280"/>
                </a:lnTo>
                <a:lnTo>
                  <a:pt x="41760" y="7270"/>
                </a:lnTo>
                <a:lnTo>
                  <a:pt x="41780" y="7260"/>
                </a:lnTo>
                <a:lnTo>
                  <a:pt x="41790" y="7240"/>
                </a:lnTo>
                <a:lnTo>
                  <a:pt x="41820" y="7240"/>
                </a:lnTo>
                <a:lnTo>
                  <a:pt x="41830" y="7240"/>
                </a:lnTo>
                <a:lnTo>
                  <a:pt x="41850" y="7240"/>
                </a:lnTo>
                <a:lnTo>
                  <a:pt x="41850" y="7250"/>
                </a:lnTo>
                <a:lnTo>
                  <a:pt x="41860" y="7270"/>
                </a:lnTo>
                <a:lnTo>
                  <a:pt x="41870" y="7280"/>
                </a:lnTo>
                <a:lnTo>
                  <a:pt x="41880" y="7280"/>
                </a:lnTo>
                <a:lnTo>
                  <a:pt x="41890" y="7280"/>
                </a:lnTo>
                <a:lnTo>
                  <a:pt x="41930" y="7270"/>
                </a:lnTo>
                <a:lnTo>
                  <a:pt x="41950" y="7250"/>
                </a:lnTo>
                <a:lnTo>
                  <a:pt x="41960" y="7240"/>
                </a:lnTo>
                <a:lnTo>
                  <a:pt x="41980" y="7240"/>
                </a:lnTo>
                <a:lnTo>
                  <a:pt x="41990" y="7240"/>
                </a:lnTo>
                <a:lnTo>
                  <a:pt x="42000" y="7240"/>
                </a:lnTo>
                <a:lnTo>
                  <a:pt x="42000" y="7250"/>
                </a:lnTo>
                <a:lnTo>
                  <a:pt x="42030" y="7250"/>
                </a:lnTo>
                <a:lnTo>
                  <a:pt x="42040" y="7250"/>
                </a:lnTo>
                <a:lnTo>
                  <a:pt x="42070" y="7250"/>
                </a:lnTo>
                <a:lnTo>
                  <a:pt x="42160" y="7270"/>
                </a:lnTo>
                <a:lnTo>
                  <a:pt x="42190" y="7280"/>
                </a:lnTo>
                <a:lnTo>
                  <a:pt x="42200" y="7280"/>
                </a:lnTo>
                <a:lnTo>
                  <a:pt x="42210" y="7280"/>
                </a:lnTo>
                <a:lnTo>
                  <a:pt x="42230" y="7280"/>
                </a:lnTo>
                <a:lnTo>
                  <a:pt x="42270" y="7260"/>
                </a:lnTo>
                <a:lnTo>
                  <a:pt x="42320" y="7260"/>
                </a:lnTo>
                <a:lnTo>
                  <a:pt x="42360" y="7250"/>
                </a:lnTo>
                <a:lnTo>
                  <a:pt x="42370" y="7240"/>
                </a:lnTo>
                <a:lnTo>
                  <a:pt x="42380" y="7240"/>
                </a:lnTo>
                <a:lnTo>
                  <a:pt x="42390" y="7240"/>
                </a:lnTo>
                <a:lnTo>
                  <a:pt x="42400" y="7210"/>
                </a:lnTo>
                <a:lnTo>
                  <a:pt x="42410" y="7210"/>
                </a:lnTo>
                <a:lnTo>
                  <a:pt x="42430" y="7210"/>
                </a:lnTo>
                <a:lnTo>
                  <a:pt x="42460" y="7230"/>
                </a:lnTo>
                <a:lnTo>
                  <a:pt x="42470" y="7230"/>
                </a:lnTo>
                <a:lnTo>
                  <a:pt x="42470" y="7220"/>
                </a:lnTo>
                <a:lnTo>
                  <a:pt x="42480" y="7190"/>
                </a:lnTo>
                <a:lnTo>
                  <a:pt x="42490" y="7200"/>
                </a:lnTo>
                <a:lnTo>
                  <a:pt x="42500" y="7200"/>
                </a:lnTo>
                <a:lnTo>
                  <a:pt x="42500" y="7210"/>
                </a:lnTo>
                <a:lnTo>
                  <a:pt x="42520" y="7210"/>
                </a:lnTo>
                <a:lnTo>
                  <a:pt x="42550" y="7190"/>
                </a:lnTo>
                <a:lnTo>
                  <a:pt x="42560" y="7190"/>
                </a:lnTo>
                <a:lnTo>
                  <a:pt x="42610" y="7180"/>
                </a:lnTo>
                <a:lnTo>
                  <a:pt x="42620" y="7170"/>
                </a:lnTo>
                <a:lnTo>
                  <a:pt x="42640" y="7160"/>
                </a:lnTo>
                <a:lnTo>
                  <a:pt x="42660" y="7150"/>
                </a:lnTo>
                <a:lnTo>
                  <a:pt x="42680" y="7150"/>
                </a:lnTo>
                <a:lnTo>
                  <a:pt x="42690" y="7150"/>
                </a:lnTo>
                <a:lnTo>
                  <a:pt x="42710" y="7130"/>
                </a:lnTo>
                <a:lnTo>
                  <a:pt x="42740" y="7120"/>
                </a:lnTo>
                <a:lnTo>
                  <a:pt x="42760" y="7090"/>
                </a:lnTo>
                <a:lnTo>
                  <a:pt x="42850" y="7080"/>
                </a:lnTo>
                <a:lnTo>
                  <a:pt x="42870" y="7060"/>
                </a:lnTo>
                <a:lnTo>
                  <a:pt x="42890" y="7050"/>
                </a:lnTo>
                <a:lnTo>
                  <a:pt x="42910" y="7050"/>
                </a:lnTo>
                <a:lnTo>
                  <a:pt x="42940" y="7030"/>
                </a:lnTo>
                <a:lnTo>
                  <a:pt x="42950" y="7020"/>
                </a:lnTo>
                <a:lnTo>
                  <a:pt x="42970" y="7030"/>
                </a:lnTo>
                <a:lnTo>
                  <a:pt x="43060" y="7000"/>
                </a:lnTo>
                <a:lnTo>
                  <a:pt x="43100" y="6990"/>
                </a:lnTo>
                <a:lnTo>
                  <a:pt x="43110" y="6970"/>
                </a:lnTo>
                <a:lnTo>
                  <a:pt x="43120" y="6960"/>
                </a:lnTo>
                <a:lnTo>
                  <a:pt x="43130" y="6950"/>
                </a:lnTo>
                <a:lnTo>
                  <a:pt x="43150" y="6960"/>
                </a:lnTo>
                <a:lnTo>
                  <a:pt x="43170" y="6970"/>
                </a:lnTo>
                <a:lnTo>
                  <a:pt x="43190" y="6970"/>
                </a:lnTo>
                <a:lnTo>
                  <a:pt x="43210" y="6960"/>
                </a:lnTo>
                <a:lnTo>
                  <a:pt x="43270" y="6930"/>
                </a:lnTo>
                <a:lnTo>
                  <a:pt x="43290" y="6930"/>
                </a:lnTo>
                <a:lnTo>
                  <a:pt x="43310" y="6960"/>
                </a:lnTo>
                <a:lnTo>
                  <a:pt x="43330" y="6980"/>
                </a:lnTo>
                <a:lnTo>
                  <a:pt x="43360" y="6960"/>
                </a:lnTo>
                <a:lnTo>
                  <a:pt x="43400" y="6960"/>
                </a:lnTo>
                <a:lnTo>
                  <a:pt x="43410" y="6940"/>
                </a:lnTo>
                <a:lnTo>
                  <a:pt x="43430" y="6950"/>
                </a:lnTo>
                <a:lnTo>
                  <a:pt x="43440" y="6970"/>
                </a:lnTo>
                <a:lnTo>
                  <a:pt x="43450" y="6970"/>
                </a:lnTo>
                <a:lnTo>
                  <a:pt x="43460" y="6960"/>
                </a:lnTo>
                <a:lnTo>
                  <a:pt x="43480" y="6960"/>
                </a:lnTo>
                <a:lnTo>
                  <a:pt x="43480" y="6930"/>
                </a:lnTo>
                <a:lnTo>
                  <a:pt x="43490" y="6910"/>
                </a:lnTo>
                <a:lnTo>
                  <a:pt x="43500" y="6910"/>
                </a:lnTo>
                <a:lnTo>
                  <a:pt x="43490" y="6900"/>
                </a:lnTo>
                <a:lnTo>
                  <a:pt x="43490" y="6890"/>
                </a:lnTo>
                <a:lnTo>
                  <a:pt x="43510" y="6850"/>
                </a:lnTo>
                <a:lnTo>
                  <a:pt x="43530" y="6830"/>
                </a:lnTo>
                <a:lnTo>
                  <a:pt x="43540" y="6840"/>
                </a:lnTo>
                <a:lnTo>
                  <a:pt x="43540" y="6850"/>
                </a:lnTo>
                <a:lnTo>
                  <a:pt x="43550" y="6860"/>
                </a:lnTo>
                <a:lnTo>
                  <a:pt x="43580" y="6850"/>
                </a:lnTo>
                <a:lnTo>
                  <a:pt x="43580" y="6870"/>
                </a:lnTo>
                <a:lnTo>
                  <a:pt x="43560" y="6920"/>
                </a:lnTo>
                <a:lnTo>
                  <a:pt x="43570" y="6940"/>
                </a:lnTo>
                <a:lnTo>
                  <a:pt x="43610" y="6950"/>
                </a:lnTo>
                <a:lnTo>
                  <a:pt x="43610" y="6940"/>
                </a:lnTo>
                <a:lnTo>
                  <a:pt x="43630" y="6930"/>
                </a:lnTo>
                <a:lnTo>
                  <a:pt x="43660" y="6900"/>
                </a:lnTo>
                <a:lnTo>
                  <a:pt x="43670" y="6890"/>
                </a:lnTo>
                <a:lnTo>
                  <a:pt x="43690" y="6850"/>
                </a:lnTo>
                <a:lnTo>
                  <a:pt x="43690" y="6830"/>
                </a:lnTo>
                <a:lnTo>
                  <a:pt x="43710" y="6810"/>
                </a:lnTo>
                <a:lnTo>
                  <a:pt x="43720" y="6810"/>
                </a:lnTo>
                <a:lnTo>
                  <a:pt x="43730" y="6810"/>
                </a:lnTo>
                <a:lnTo>
                  <a:pt x="43740" y="6810"/>
                </a:lnTo>
                <a:lnTo>
                  <a:pt x="43770" y="6830"/>
                </a:lnTo>
                <a:lnTo>
                  <a:pt x="43780" y="6830"/>
                </a:lnTo>
                <a:lnTo>
                  <a:pt x="43790" y="6810"/>
                </a:lnTo>
                <a:lnTo>
                  <a:pt x="43810" y="6820"/>
                </a:lnTo>
                <a:lnTo>
                  <a:pt x="43850" y="6850"/>
                </a:lnTo>
                <a:lnTo>
                  <a:pt x="43860" y="6850"/>
                </a:lnTo>
                <a:lnTo>
                  <a:pt x="43880" y="6850"/>
                </a:lnTo>
                <a:lnTo>
                  <a:pt x="43900" y="6840"/>
                </a:lnTo>
                <a:lnTo>
                  <a:pt x="43910" y="6840"/>
                </a:lnTo>
                <a:lnTo>
                  <a:pt x="43940" y="6850"/>
                </a:lnTo>
                <a:lnTo>
                  <a:pt x="43950" y="6850"/>
                </a:lnTo>
                <a:lnTo>
                  <a:pt x="43960" y="6840"/>
                </a:lnTo>
                <a:lnTo>
                  <a:pt x="43980" y="6820"/>
                </a:lnTo>
                <a:lnTo>
                  <a:pt x="44010" y="6790"/>
                </a:lnTo>
                <a:lnTo>
                  <a:pt x="44020" y="6780"/>
                </a:lnTo>
                <a:lnTo>
                  <a:pt x="44070" y="6800"/>
                </a:lnTo>
                <a:lnTo>
                  <a:pt x="44080" y="6790"/>
                </a:lnTo>
                <a:lnTo>
                  <a:pt x="44090" y="6790"/>
                </a:lnTo>
                <a:lnTo>
                  <a:pt x="44120" y="6800"/>
                </a:lnTo>
                <a:lnTo>
                  <a:pt x="44150" y="6780"/>
                </a:lnTo>
                <a:lnTo>
                  <a:pt x="44190" y="6760"/>
                </a:lnTo>
                <a:lnTo>
                  <a:pt x="44220" y="6760"/>
                </a:lnTo>
                <a:lnTo>
                  <a:pt x="44240" y="6760"/>
                </a:lnTo>
                <a:lnTo>
                  <a:pt x="44250" y="6760"/>
                </a:lnTo>
                <a:lnTo>
                  <a:pt x="44270" y="6760"/>
                </a:lnTo>
                <a:lnTo>
                  <a:pt x="44310" y="6750"/>
                </a:lnTo>
                <a:lnTo>
                  <a:pt x="44320" y="6740"/>
                </a:lnTo>
                <a:lnTo>
                  <a:pt x="44340" y="6740"/>
                </a:lnTo>
                <a:lnTo>
                  <a:pt x="44380" y="6750"/>
                </a:lnTo>
                <a:lnTo>
                  <a:pt x="44460" y="6770"/>
                </a:lnTo>
                <a:lnTo>
                  <a:pt x="44480" y="6770"/>
                </a:lnTo>
                <a:lnTo>
                  <a:pt x="44500" y="6760"/>
                </a:lnTo>
                <a:lnTo>
                  <a:pt x="44540" y="6740"/>
                </a:lnTo>
                <a:lnTo>
                  <a:pt x="44550" y="6740"/>
                </a:lnTo>
                <a:lnTo>
                  <a:pt x="44560" y="6740"/>
                </a:lnTo>
                <a:lnTo>
                  <a:pt x="44560" y="6720"/>
                </a:lnTo>
                <a:lnTo>
                  <a:pt x="44580" y="6700"/>
                </a:lnTo>
                <a:lnTo>
                  <a:pt x="44580" y="6680"/>
                </a:lnTo>
                <a:lnTo>
                  <a:pt x="44580" y="6650"/>
                </a:lnTo>
                <a:lnTo>
                  <a:pt x="44600" y="6630"/>
                </a:lnTo>
                <a:lnTo>
                  <a:pt x="44610" y="6630"/>
                </a:lnTo>
                <a:lnTo>
                  <a:pt x="44620" y="6630"/>
                </a:lnTo>
                <a:lnTo>
                  <a:pt x="44640" y="6630"/>
                </a:lnTo>
                <a:lnTo>
                  <a:pt x="44670" y="6650"/>
                </a:lnTo>
                <a:lnTo>
                  <a:pt x="44680" y="6650"/>
                </a:lnTo>
                <a:lnTo>
                  <a:pt x="44690" y="6650"/>
                </a:lnTo>
                <a:lnTo>
                  <a:pt x="44700" y="6660"/>
                </a:lnTo>
                <a:lnTo>
                  <a:pt x="44710" y="6660"/>
                </a:lnTo>
                <a:lnTo>
                  <a:pt x="44760" y="6630"/>
                </a:lnTo>
                <a:lnTo>
                  <a:pt x="44800" y="6620"/>
                </a:lnTo>
                <a:lnTo>
                  <a:pt x="44810" y="6610"/>
                </a:lnTo>
                <a:lnTo>
                  <a:pt x="44820" y="6610"/>
                </a:lnTo>
                <a:lnTo>
                  <a:pt x="44830" y="6600"/>
                </a:lnTo>
                <a:lnTo>
                  <a:pt x="44850" y="6600"/>
                </a:lnTo>
                <a:lnTo>
                  <a:pt x="44860" y="6590"/>
                </a:lnTo>
                <a:lnTo>
                  <a:pt x="44870" y="6590"/>
                </a:lnTo>
                <a:lnTo>
                  <a:pt x="44880" y="6550"/>
                </a:lnTo>
                <a:lnTo>
                  <a:pt x="44920" y="6510"/>
                </a:lnTo>
                <a:lnTo>
                  <a:pt x="44950" y="6510"/>
                </a:lnTo>
                <a:lnTo>
                  <a:pt x="44960" y="6510"/>
                </a:lnTo>
                <a:lnTo>
                  <a:pt x="44970" y="6500"/>
                </a:lnTo>
                <a:lnTo>
                  <a:pt x="44980" y="6500"/>
                </a:lnTo>
                <a:lnTo>
                  <a:pt x="44990" y="6520"/>
                </a:lnTo>
                <a:lnTo>
                  <a:pt x="45000" y="6520"/>
                </a:lnTo>
                <a:lnTo>
                  <a:pt x="45010" y="6520"/>
                </a:lnTo>
                <a:lnTo>
                  <a:pt x="45030" y="6510"/>
                </a:lnTo>
                <a:lnTo>
                  <a:pt x="45050" y="6500"/>
                </a:lnTo>
                <a:lnTo>
                  <a:pt x="45060" y="6500"/>
                </a:lnTo>
                <a:lnTo>
                  <a:pt x="45110" y="6490"/>
                </a:lnTo>
                <a:lnTo>
                  <a:pt x="45150" y="6490"/>
                </a:lnTo>
                <a:lnTo>
                  <a:pt x="45170" y="6480"/>
                </a:lnTo>
                <a:lnTo>
                  <a:pt x="45190" y="6480"/>
                </a:lnTo>
                <a:lnTo>
                  <a:pt x="45210" y="6500"/>
                </a:lnTo>
                <a:lnTo>
                  <a:pt x="45200" y="6520"/>
                </a:lnTo>
                <a:lnTo>
                  <a:pt x="45200" y="6540"/>
                </a:lnTo>
                <a:lnTo>
                  <a:pt x="45200" y="6550"/>
                </a:lnTo>
                <a:lnTo>
                  <a:pt x="45200" y="6640"/>
                </a:lnTo>
                <a:lnTo>
                  <a:pt x="45210" y="6650"/>
                </a:lnTo>
                <a:lnTo>
                  <a:pt x="45220" y="6650"/>
                </a:lnTo>
                <a:lnTo>
                  <a:pt x="45240" y="6650"/>
                </a:lnTo>
                <a:lnTo>
                  <a:pt x="45340" y="6620"/>
                </a:lnTo>
                <a:lnTo>
                  <a:pt x="45360" y="6610"/>
                </a:lnTo>
                <a:lnTo>
                  <a:pt x="45450" y="6560"/>
                </a:lnTo>
                <a:lnTo>
                  <a:pt x="45510" y="6510"/>
                </a:lnTo>
                <a:lnTo>
                  <a:pt x="45560" y="6490"/>
                </a:lnTo>
                <a:lnTo>
                  <a:pt x="45560" y="6480"/>
                </a:lnTo>
                <a:lnTo>
                  <a:pt x="45610" y="6440"/>
                </a:lnTo>
                <a:lnTo>
                  <a:pt x="45670" y="6430"/>
                </a:lnTo>
                <a:lnTo>
                  <a:pt x="45690" y="6410"/>
                </a:lnTo>
                <a:lnTo>
                  <a:pt x="45710" y="6420"/>
                </a:lnTo>
                <a:lnTo>
                  <a:pt x="45720" y="6420"/>
                </a:lnTo>
                <a:lnTo>
                  <a:pt x="45730" y="6440"/>
                </a:lnTo>
                <a:lnTo>
                  <a:pt x="45740" y="6450"/>
                </a:lnTo>
                <a:lnTo>
                  <a:pt x="45750" y="6450"/>
                </a:lnTo>
                <a:lnTo>
                  <a:pt x="45760" y="6470"/>
                </a:lnTo>
                <a:lnTo>
                  <a:pt x="45840" y="6540"/>
                </a:lnTo>
                <a:lnTo>
                  <a:pt x="45890" y="6590"/>
                </a:lnTo>
                <a:lnTo>
                  <a:pt x="45920" y="6620"/>
                </a:lnTo>
                <a:lnTo>
                  <a:pt x="45960" y="6690"/>
                </a:lnTo>
                <a:lnTo>
                  <a:pt x="46000" y="6740"/>
                </a:lnTo>
                <a:lnTo>
                  <a:pt x="46030" y="6760"/>
                </a:lnTo>
                <a:lnTo>
                  <a:pt x="46100" y="6730"/>
                </a:lnTo>
                <a:lnTo>
                  <a:pt x="46170" y="6720"/>
                </a:lnTo>
                <a:lnTo>
                  <a:pt x="46200" y="6720"/>
                </a:lnTo>
                <a:lnTo>
                  <a:pt x="46230" y="6730"/>
                </a:lnTo>
                <a:lnTo>
                  <a:pt x="46260" y="6740"/>
                </a:lnTo>
                <a:lnTo>
                  <a:pt x="46290" y="6710"/>
                </a:lnTo>
                <a:lnTo>
                  <a:pt x="46350" y="6640"/>
                </a:lnTo>
                <a:lnTo>
                  <a:pt x="46300" y="6590"/>
                </a:lnTo>
                <a:lnTo>
                  <a:pt x="46270" y="6440"/>
                </a:lnTo>
                <a:lnTo>
                  <a:pt x="46260" y="6350"/>
                </a:lnTo>
                <a:lnTo>
                  <a:pt x="46210" y="6290"/>
                </a:lnTo>
                <a:lnTo>
                  <a:pt x="46210" y="6240"/>
                </a:lnTo>
                <a:lnTo>
                  <a:pt x="46250" y="6220"/>
                </a:lnTo>
                <a:lnTo>
                  <a:pt x="46240" y="6200"/>
                </a:lnTo>
                <a:lnTo>
                  <a:pt x="46260" y="6150"/>
                </a:lnTo>
                <a:lnTo>
                  <a:pt x="46240" y="6000"/>
                </a:lnTo>
                <a:lnTo>
                  <a:pt x="46240" y="5990"/>
                </a:lnTo>
                <a:lnTo>
                  <a:pt x="46240" y="5980"/>
                </a:lnTo>
                <a:lnTo>
                  <a:pt x="46320" y="5920"/>
                </a:lnTo>
                <a:lnTo>
                  <a:pt x="46350" y="5930"/>
                </a:lnTo>
                <a:lnTo>
                  <a:pt x="46450" y="5850"/>
                </a:lnTo>
                <a:lnTo>
                  <a:pt x="46500" y="5840"/>
                </a:lnTo>
                <a:lnTo>
                  <a:pt x="46560" y="5810"/>
                </a:lnTo>
                <a:lnTo>
                  <a:pt x="46590" y="5820"/>
                </a:lnTo>
                <a:lnTo>
                  <a:pt x="46610" y="5830"/>
                </a:lnTo>
                <a:lnTo>
                  <a:pt x="46670" y="5810"/>
                </a:lnTo>
                <a:lnTo>
                  <a:pt x="46760" y="5840"/>
                </a:lnTo>
                <a:lnTo>
                  <a:pt x="46770" y="5840"/>
                </a:lnTo>
                <a:lnTo>
                  <a:pt x="46780" y="5840"/>
                </a:lnTo>
                <a:lnTo>
                  <a:pt x="46800" y="5850"/>
                </a:lnTo>
                <a:lnTo>
                  <a:pt x="46840" y="5860"/>
                </a:lnTo>
                <a:lnTo>
                  <a:pt x="46890" y="5840"/>
                </a:lnTo>
                <a:lnTo>
                  <a:pt x="46870" y="5810"/>
                </a:lnTo>
                <a:lnTo>
                  <a:pt x="46870" y="5740"/>
                </a:lnTo>
                <a:lnTo>
                  <a:pt x="46780" y="5630"/>
                </a:lnTo>
                <a:lnTo>
                  <a:pt x="46790" y="5610"/>
                </a:lnTo>
                <a:lnTo>
                  <a:pt x="46800" y="5570"/>
                </a:lnTo>
                <a:lnTo>
                  <a:pt x="46810" y="5560"/>
                </a:lnTo>
                <a:lnTo>
                  <a:pt x="46860" y="5530"/>
                </a:lnTo>
                <a:lnTo>
                  <a:pt x="46880" y="5530"/>
                </a:lnTo>
                <a:lnTo>
                  <a:pt x="46970" y="5560"/>
                </a:lnTo>
                <a:lnTo>
                  <a:pt x="46990" y="5580"/>
                </a:lnTo>
                <a:lnTo>
                  <a:pt x="47000" y="5590"/>
                </a:lnTo>
                <a:lnTo>
                  <a:pt x="47030" y="5580"/>
                </a:lnTo>
                <a:lnTo>
                  <a:pt x="47090" y="5580"/>
                </a:lnTo>
                <a:lnTo>
                  <a:pt x="47120" y="5570"/>
                </a:lnTo>
                <a:lnTo>
                  <a:pt x="47150" y="5580"/>
                </a:lnTo>
                <a:lnTo>
                  <a:pt x="47160" y="5580"/>
                </a:lnTo>
                <a:lnTo>
                  <a:pt x="47170" y="5580"/>
                </a:lnTo>
                <a:lnTo>
                  <a:pt x="47200" y="5590"/>
                </a:lnTo>
                <a:lnTo>
                  <a:pt x="47260" y="5620"/>
                </a:lnTo>
                <a:lnTo>
                  <a:pt x="47280" y="5630"/>
                </a:lnTo>
                <a:lnTo>
                  <a:pt x="47310" y="5640"/>
                </a:lnTo>
                <a:lnTo>
                  <a:pt x="47330" y="5670"/>
                </a:lnTo>
                <a:lnTo>
                  <a:pt x="47350" y="5680"/>
                </a:lnTo>
                <a:lnTo>
                  <a:pt x="47390" y="5710"/>
                </a:lnTo>
                <a:lnTo>
                  <a:pt x="47400" y="5710"/>
                </a:lnTo>
                <a:lnTo>
                  <a:pt x="47420" y="5710"/>
                </a:lnTo>
                <a:lnTo>
                  <a:pt x="47430" y="5710"/>
                </a:lnTo>
                <a:lnTo>
                  <a:pt x="47450" y="5710"/>
                </a:lnTo>
                <a:lnTo>
                  <a:pt x="47460" y="5710"/>
                </a:lnTo>
                <a:lnTo>
                  <a:pt x="47470" y="5700"/>
                </a:lnTo>
                <a:lnTo>
                  <a:pt x="47480" y="5700"/>
                </a:lnTo>
                <a:lnTo>
                  <a:pt x="47490" y="5690"/>
                </a:lnTo>
                <a:lnTo>
                  <a:pt x="47530" y="5640"/>
                </a:lnTo>
                <a:lnTo>
                  <a:pt x="47540" y="5630"/>
                </a:lnTo>
                <a:lnTo>
                  <a:pt x="47610" y="5520"/>
                </a:lnTo>
                <a:lnTo>
                  <a:pt x="47630" y="5430"/>
                </a:lnTo>
                <a:lnTo>
                  <a:pt x="47640" y="5360"/>
                </a:lnTo>
                <a:lnTo>
                  <a:pt x="47650" y="5360"/>
                </a:lnTo>
                <a:lnTo>
                  <a:pt x="47660" y="5350"/>
                </a:lnTo>
                <a:lnTo>
                  <a:pt x="47700" y="5340"/>
                </a:lnTo>
                <a:lnTo>
                  <a:pt x="47780" y="5320"/>
                </a:lnTo>
                <a:lnTo>
                  <a:pt x="47880" y="5290"/>
                </a:lnTo>
                <a:lnTo>
                  <a:pt x="47900" y="5300"/>
                </a:lnTo>
                <a:lnTo>
                  <a:pt x="47920" y="5310"/>
                </a:lnTo>
                <a:lnTo>
                  <a:pt x="47920" y="5330"/>
                </a:lnTo>
                <a:lnTo>
                  <a:pt x="47930" y="5340"/>
                </a:lnTo>
                <a:lnTo>
                  <a:pt x="47930" y="5370"/>
                </a:lnTo>
                <a:lnTo>
                  <a:pt x="47890" y="5470"/>
                </a:lnTo>
                <a:lnTo>
                  <a:pt x="47900" y="5620"/>
                </a:lnTo>
                <a:lnTo>
                  <a:pt x="47920" y="5650"/>
                </a:lnTo>
                <a:lnTo>
                  <a:pt x="47950" y="5660"/>
                </a:lnTo>
                <a:lnTo>
                  <a:pt x="47960" y="5660"/>
                </a:lnTo>
                <a:lnTo>
                  <a:pt x="48000" y="5660"/>
                </a:lnTo>
                <a:lnTo>
                  <a:pt x="48040" y="5660"/>
                </a:lnTo>
                <a:lnTo>
                  <a:pt x="48090" y="5630"/>
                </a:lnTo>
                <a:lnTo>
                  <a:pt x="48120" y="5620"/>
                </a:lnTo>
                <a:lnTo>
                  <a:pt x="48160" y="5610"/>
                </a:lnTo>
                <a:lnTo>
                  <a:pt x="48160" y="5710"/>
                </a:lnTo>
                <a:lnTo>
                  <a:pt x="48170" y="5770"/>
                </a:lnTo>
                <a:lnTo>
                  <a:pt x="48170" y="5840"/>
                </a:lnTo>
                <a:lnTo>
                  <a:pt x="48220" y="6110"/>
                </a:lnTo>
                <a:lnTo>
                  <a:pt x="48240" y="6150"/>
                </a:lnTo>
                <a:lnTo>
                  <a:pt x="48200" y="6180"/>
                </a:lnTo>
                <a:lnTo>
                  <a:pt x="48170" y="6220"/>
                </a:lnTo>
                <a:lnTo>
                  <a:pt x="48160" y="6230"/>
                </a:lnTo>
                <a:lnTo>
                  <a:pt x="48190" y="6280"/>
                </a:lnTo>
                <a:lnTo>
                  <a:pt x="48230" y="6320"/>
                </a:lnTo>
                <a:lnTo>
                  <a:pt x="48200" y="6370"/>
                </a:lnTo>
                <a:lnTo>
                  <a:pt x="48180" y="6410"/>
                </a:lnTo>
                <a:lnTo>
                  <a:pt x="48180" y="6420"/>
                </a:lnTo>
                <a:lnTo>
                  <a:pt x="48370" y="6870"/>
                </a:lnTo>
                <a:lnTo>
                  <a:pt x="48380" y="6900"/>
                </a:lnTo>
                <a:lnTo>
                  <a:pt x="48180" y="7030"/>
                </a:lnTo>
                <a:lnTo>
                  <a:pt x="48120" y="7040"/>
                </a:lnTo>
                <a:lnTo>
                  <a:pt x="48060" y="7060"/>
                </a:lnTo>
                <a:lnTo>
                  <a:pt x="48310" y="7240"/>
                </a:lnTo>
                <a:lnTo>
                  <a:pt x="48420" y="7320"/>
                </a:lnTo>
                <a:lnTo>
                  <a:pt x="48550" y="7320"/>
                </a:lnTo>
                <a:lnTo>
                  <a:pt x="48580" y="7320"/>
                </a:lnTo>
                <a:lnTo>
                  <a:pt x="48700" y="7630"/>
                </a:lnTo>
                <a:lnTo>
                  <a:pt x="48660" y="7640"/>
                </a:lnTo>
                <a:lnTo>
                  <a:pt x="48590" y="7660"/>
                </a:lnTo>
                <a:lnTo>
                  <a:pt x="48320" y="7730"/>
                </a:lnTo>
                <a:lnTo>
                  <a:pt x="47910" y="8020"/>
                </a:lnTo>
                <a:lnTo>
                  <a:pt x="47940" y="8130"/>
                </a:lnTo>
                <a:lnTo>
                  <a:pt x="47830" y="8160"/>
                </a:lnTo>
                <a:lnTo>
                  <a:pt x="47890" y="8330"/>
                </a:lnTo>
                <a:lnTo>
                  <a:pt x="47970" y="8570"/>
                </a:lnTo>
                <a:lnTo>
                  <a:pt x="48000" y="8720"/>
                </a:lnTo>
                <a:lnTo>
                  <a:pt x="48300" y="8650"/>
                </a:lnTo>
                <a:lnTo>
                  <a:pt x="48310" y="9250"/>
                </a:lnTo>
                <a:lnTo>
                  <a:pt x="48120" y="9440"/>
                </a:lnTo>
                <a:lnTo>
                  <a:pt x="48020" y="9570"/>
                </a:lnTo>
                <a:lnTo>
                  <a:pt x="48120" y="9860"/>
                </a:lnTo>
                <a:lnTo>
                  <a:pt x="48500" y="9900"/>
                </a:lnTo>
                <a:lnTo>
                  <a:pt x="48500" y="10720"/>
                </a:lnTo>
                <a:lnTo>
                  <a:pt x="48510" y="10890"/>
                </a:lnTo>
                <a:lnTo>
                  <a:pt x="48840" y="11090"/>
                </a:lnTo>
                <a:lnTo>
                  <a:pt x="48790" y="11320"/>
                </a:lnTo>
                <a:lnTo>
                  <a:pt x="48470" y="11270"/>
                </a:lnTo>
                <a:lnTo>
                  <a:pt x="48310" y="11390"/>
                </a:lnTo>
                <a:lnTo>
                  <a:pt x="48080" y="11380"/>
                </a:lnTo>
                <a:lnTo>
                  <a:pt x="47990" y="11500"/>
                </a:lnTo>
                <a:lnTo>
                  <a:pt x="48020" y="11690"/>
                </a:lnTo>
                <a:lnTo>
                  <a:pt x="48060" y="11850"/>
                </a:lnTo>
                <a:lnTo>
                  <a:pt x="48170" y="11860"/>
                </a:lnTo>
                <a:lnTo>
                  <a:pt x="48200" y="12200"/>
                </a:lnTo>
                <a:lnTo>
                  <a:pt x="48140" y="12190"/>
                </a:lnTo>
                <a:lnTo>
                  <a:pt x="48160" y="12620"/>
                </a:lnTo>
                <a:lnTo>
                  <a:pt x="47920" y="12690"/>
                </a:lnTo>
                <a:lnTo>
                  <a:pt x="47890" y="1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