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Karaganda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Kazakhstan • State Map | Fully Editable Vector Shape</a:t>
            </a:r>
          </a:p>
        </p:txBody>
      </p:sp>
      <p:sp>
        <p:nvSpPr>
          <p:cNvPr id="101" name="Karaganda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52330" y="20580"/>
                </a:moveTo>
                <a:lnTo>
                  <a:pt x="52310" y="20380"/>
                </a:lnTo>
                <a:lnTo>
                  <a:pt x="52160" y="20170"/>
                </a:lnTo>
                <a:lnTo>
                  <a:pt x="52290" y="20200"/>
                </a:lnTo>
                <a:lnTo>
                  <a:pt x="52610" y="20120"/>
                </a:lnTo>
                <a:lnTo>
                  <a:pt x="52810" y="20290"/>
                </a:lnTo>
                <a:lnTo>
                  <a:pt x="53310" y="19940"/>
                </a:lnTo>
                <a:lnTo>
                  <a:pt x="53570" y="19830"/>
                </a:lnTo>
                <a:lnTo>
                  <a:pt x="53650" y="19700"/>
                </a:lnTo>
                <a:lnTo>
                  <a:pt x="54340" y="19680"/>
                </a:lnTo>
                <a:lnTo>
                  <a:pt x="54310" y="20470"/>
                </a:lnTo>
                <a:lnTo>
                  <a:pt x="54200" y="20530"/>
                </a:lnTo>
                <a:lnTo>
                  <a:pt x="54250" y="20830"/>
                </a:lnTo>
                <a:lnTo>
                  <a:pt x="54150" y="20980"/>
                </a:lnTo>
                <a:lnTo>
                  <a:pt x="54060" y="21410"/>
                </a:lnTo>
                <a:lnTo>
                  <a:pt x="53890" y="21600"/>
                </a:lnTo>
                <a:lnTo>
                  <a:pt x="53960" y="21730"/>
                </a:lnTo>
                <a:lnTo>
                  <a:pt x="54150" y="21670"/>
                </a:lnTo>
                <a:lnTo>
                  <a:pt x="54190" y="21770"/>
                </a:lnTo>
                <a:lnTo>
                  <a:pt x="54330" y="21770"/>
                </a:lnTo>
                <a:lnTo>
                  <a:pt x="54610" y="21950"/>
                </a:lnTo>
                <a:lnTo>
                  <a:pt x="54900" y="21800"/>
                </a:lnTo>
                <a:lnTo>
                  <a:pt x="54990" y="21890"/>
                </a:lnTo>
                <a:lnTo>
                  <a:pt x="55050" y="21870"/>
                </a:lnTo>
                <a:lnTo>
                  <a:pt x="55090" y="21720"/>
                </a:lnTo>
                <a:lnTo>
                  <a:pt x="55020" y="21640"/>
                </a:lnTo>
                <a:lnTo>
                  <a:pt x="55040" y="21530"/>
                </a:lnTo>
                <a:lnTo>
                  <a:pt x="55100" y="21620"/>
                </a:lnTo>
                <a:lnTo>
                  <a:pt x="55210" y="21620"/>
                </a:lnTo>
                <a:lnTo>
                  <a:pt x="55390" y="21500"/>
                </a:lnTo>
                <a:lnTo>
                  <a:pt x="55300" y="21260"/>
                </a:lnTo>
                <a:lnTo>
                  <a:pt x="55620" y="21090"/>
                </a:lnTo>
                <a:lnTo>
                  <a:pt x="55660" y="21290"/>
                </a:lnTo>
                <a:lnTo>
                  <a:pt x="55720" y="21170"/>
                </a:lnTo>
                <a:lnTo>
                  <a:pt x="55790" y="21170"/>
                </a:lnTo>
                <a:lnTo>
                  <a:pt x="55880" y="21350"/>
                </a:lnTo>
                <a:lnTo>
                  <a:pt x="55950" y="21430"/>
                </a:lnTo>
                <a:lnTo>
                  <a:pt x="56060" y="21450"/>
                </a:lnTo>
                <a:lnTo>
                  <a:pt x="56020" y="21740"/>
                </a:lnTo>
                <a:lnTo>
                  <a:pt x="56160" y="21710"/>
                </a:lnTo>
                <a:lnTo>
                  <a:pt x="56260" y="21730"/>
                </a:lnTo>
                <a:lnTo>
                  <a:pt x="56320" y="21690"/>
                </a:lnTo>
                <a:lnTo>
                  <a:pt x="56430" y="21700"/>
                </a:lnTo>
                <a:lnTo>
                  <a:pt x="57130" y="21510"/>
                </a:lnTo>
                <a:lnTo>
                  <a:pt x="57200" y="21700"/>
                </a:lnTo>
                <a:lnTo>
                  <a:pt x="57310" y="21670"/>
                </a:lnTo>
                <a:lnTo>
                  <a:pt x="57360" y="21780"/>
                </a:lnTo>
                <a:lnTo>
                  <a:pt x="57160" y="22070"/>
                </a:lnTo>
                <a:lnTo>
                  <a:pt x="57140" y="22320"/>
                </a:lnTo>
                <a:lnTo>
                  <a:pt x="57290" y="22380"/>
                </a:lnTo>
                <a:lnTo>
                  <a:pt x="57470" y="22300"/>
                </a:lnTo>
                <a:lnTo>
                  <a:pt x="57790" y="22110"/>
                </a:lnTo>
                <a:lnTo>
                  <a:pt x="58040" y="22060"/>
                </a:lnTo>
                <a:lnTo>
                  <a:pt x="58120" y="21930"/>
                </a:lnTo>
                <a:lnTo>
                  <a:pt x="57980" y="21580"/>
                </a:lnTo>
                <a:lnTo>
                  <a:pt x="58460" y="21360"/>
                </a:lnTo>
                <a:lnTo>
                  <a:pt x="58630" y="21640"/>
                </a:lnTo>
                <a:lnTo>
                  <a:pt x="58650" y="20910"/>
                </a:lnTo>
                <a:lnTo>
                  <a:pt x="58820" y="20890"/>
                </a:lnTo>
                <a:lnTo>
                  <a:pt x="58840" y="20830"/>
                </a:lnTo>
                <a:lnTo>
                  <a:pt x="59010" y="20830"/>
                </a:lnTo>
                <a:lnTo>
                  <a:pt x="59310" y="20620"/>
                </a:lnTo>
                <a:lnTo>
                  <a:pt x="59260" y="20520"/>
                </a:lnTo>
                <a:lnTo>
                  <a:pt x="59440" y="20380"/>
                </a:lnTo>
                <a:lnTo>
                  <a:pt x="59640" y="20400"/>
                </a:lnTo>
                <a:lnTo>
                  <a:pt x="59710" y="20260"/>
                </a:lnTo>
                <a:lnTo>
                  <a:pt x="59870" y="20260"/>
                </a:lnTo>
                <a:lnTo>
                  <a:pt x="59950" y="19930"/>
                </a:lnTo>
                <a:lnTo>
                  <a:pt x="60290" y="19790"/>
                </a:lnTo>
                <a:lnTo>
                  <a:pt x="60290" y="19700"/>
                </a:lnTo>
                <a:lnTo>
                  <a:pt x="60390" y="19680"/>
                </a:lnTo>
                <a:lnTo>
                  <a:pt x="60430" y="19780"/>
                </a:lnTo>
                <a:lnTo>
                  <a:pt x="60580" y="19740"/>
                </a:lnTo>
                <a:lnTo>
                  <a:pt x="60600" y="19850"/>
                </a:lnTo>
                <a:lnTo>
                  <a:pt x="60780" y="19850"/>
                </a:lnTo>
                <a:lnTo>
                  <a:pt x="61030" y="20080"/>
                </a:lnTo>
                <a:lnTo>
                  <a:pt x="60860" y="20280"/>
                </a:lnTo>
                <a:lnTo>
                  <a:pt x="60930" y="20310"/>
                </a:lnTo>
                <a:lnTo>
                  <a:pt x="60950" y="20380"/>
                </a:lnTo>
                <a:lnTo>
                  <a:pt x="60880" y="20490"/>
                </a:lnTo>
                <a:lnTo>
                  <a:pt x="60920" y="20650"/>
                </a:lnTo>
                <a:lnTo>
                  <a:pt x="60710" y="20920"/>
                </a:lnTo>
                <a:lnTo>
                  <a:pt x="60850" y="20990"/>
                </a:lnTo>
                <a:lnTo>
                  <a:pt x="60920" y="20870"/>
                </a:lnTo>
                <a:lnTo>
                  <a:pt x="61400" y="20830"/>
                </a:lnTo>
                <a:lnTo>
                  <a:pt x="61670" y="21040"/>
                </a:lnTo>
                <a:lnTo>
                  <a:pt x="61650" y="20930"/>
                </a:lnTo>
                <a:lnTo>
                  <a:pt x="61800" y="20880"/>
                </a:lnTo>
                <a:lnTo>
                  <a:pt x="61750" y="20570"/>
                </a:lnTo>
                <a:lnTo>
                  <a:pt x="61920" y="20510"/>
                </a:lnTo>
                <a:lnTo>
                  <a:pt x="62010" y="20370"/>
                </a:lnTo>
                <a:lnTo>
                  <a:pt x="62260" y="20540"/>
                </a:lnTo>
                <a:lnTo>
                  <a:pt x="62460" y="20440"/>
                </a:lnTo>
                <a:lnTo>
                  <a:pt x="62210" y="20280"/>
                </a:lnTo>
                <a:lnTo>
                  <a:pt x="62370" y="20140"/>
                </a:lnTo>
                <a:lnTo>
                  <a:pt x="62320" y="20050"/>
                </a:lnTo>
                <a:lnTo>
                  <a:pt x="62430" y="19950"/>
                </a:lnTo>
                <a:lnTo>
                  <a:pt x="62510" y="19990"/>
                </a:lnTo>
                <a:lnTo>
                  <a:pt x="62530" y="19870"/>
                </a:lnTo>
                <a:lnTo>
                  <a:pt x="62860" y="19860"/>
                </a:lnTo>
                <a:lnTo>
                  <a:pt x="63000" y="19680"/>
                </a:lnTo>
                <a:lnTo>
                  <a:pt x="62950" y="19610"/>
                </a:lnTo>
                <a:lnTo>
                  <a:pt x="62970" y="19560"/>
                </a:lnTo>
                <a:lnTo>
                  <a:pt x="63050" y="19550"/>
                </a:lnTo>
                <a:lnTo>
                  <a:pt x="63200" y="19310"/>
                </a:lnTo>
                <a:lnTo>
                  <a:pt x="63550" y="19450"/>
                </a:lnTo>
                <a:lnTo>
                  <a:pt x="63640" y="19310"/>
                </a:lnTo>
                <a:lnTo>
                  <a:pt x="63850" y="19300"/>
                </a:lnTo>
                <a:lnTo>
                  <a:pt x="63980" y="19230"/>
                </a:lnTo>
                <a:lnTo>
                  <a:pt x="63900" y="19050"/>
                </a:lnTo>
                <a:lnTo>
                  <a:pt x="64280" y="18940"/>
                </a:lnTo>
                <a:lnTo>
                  <a:pt x="64500" y="18860"/>
                </a:lnTo>
                <a:lnTo>
                  <a:pt x="64850" y="18560"/>
                </a:lnTo>
                <a:lnTo>
                  <a:pt x="64550" y="18420"/>
                </a:lnTo>
                <a:lnTo>
                  <a:pt x="64430" y="18410"/>
                </a:lnTo>
                <a:lnTo>
                  <a:pt x="64310" y="18660"/>
                </a:lnTo>
                <a:lnTo>
                  <a:pt x="64220" y="18610"/>
                </a:lnTo>
                <a:lnTo>
                  <a:pt x="64250" y="18530"/>
                </a:lnTo>
                <a:lnTo>
                  <a:pt x="64120" y="18220"/>
                </a:lnTo>
                <a:lnTo>
                  <a:pt x="64020" y="18180"/>
                </a:lnTo>
                <a:lnTo>
                  <a:pt x="64060" y="18000"/>
                </a:lnTo>
                <a:lnTo>
                  <a:pt x="64170" y="17950"/>
                </a:lnTo>
                <a:lnTo>
                  <a:pt x="64230" y="18060"/>
                </a:lnTo>
                <a:lnTo>
                  <a:pt x="64410" y="18020"/>
                </a:lnTo>
                <a:lnTo>
                  <a:pt x="64380" y="17940"/>
                </a:lnTo>
                <a:lnTo>
                  <a:pt x="64450" y="17930"/>
                </a:lnTo>
                <a:lnTo>
                  <a:pt x="64510" y="18120"/>
                </a:lnTo>
                <a:lnTo>
                  <a:pt x="64660" y="17900"/>
                </a:lnTo>
                <a:lnTo>
                  <a:pt x="65050" y="18010"/>
                </a:lnTo>
                <a:lnTo>
                  <a:pt x="65830" y="18290"/>
                </a:lnTo>
                <a:lnTo>
                  <a:pt x="65840" y="18560"/>
                </a:lnTo>
                <a:lnTo>
                  <a:pt x="65940" y="18700"/>
                </a:lnTo>
                <a:lnTo>
                  <a:pt x="65830" y="19000"/>
                </a:lnTo>
                <a:lnTo>
                  <a:pt x="65780" y="19260"/>
                </a:lnTo>
                <a:lnTo>
                  <a:pt x="65780" y="19610"/>
                </a:lnTo>
                <a:lnTo>
                  <a:pt x="65660" y="19630"/>
                </a:lnTo>
                <a:lnTo>
                  <a:pt x="65600" y="19750"/>
                </a:lnTo>
                <a:lnTo>
                  <a:pt x="65690" y="19890"/>
                </a:lnTo>
                <a:lnTo>
                  <a:pt x="65510" y="20050"/>
                </a:lnTo>
                <a:lnTo>
                  <a:pt x="65840" y="20420"/>
                </a:lnTo>
                <a:lnTo>
                  <a:pt x="66190" y="20330"/>
                </a:lnTo>
                <a:lnTo>
                  <a:pt x="66520" y="20310"/>
                </a:lnTo>
                <a:lnTo>
                  <a:pt x="66710" y="20170"/>
                </a:lnTo>
                <a:lnTo>
                  <a:pt x="66730" y="20260"/>
                </a:lnTo>
                <a:lnTo>
                  <a:pt x="67110" y="20320"/>
                </a:lnTo>
                <a:lnTo>
                  <a:pt x="67220" y="20490"/>
                </a:lnTo>
                <a:lnTo>
                  <a:pt x="67100" y="20580"/>
                </a:lnTo>
                <a:lnTo>
                  <a:pt x="67240" y="20960"/>
                </a:lnTo>
                <a:lnTo>
                  <a:pt x="67400" y="20570"/>
                </a:lnTo>
                <a:lnTo>
                  <a:pt x="67720" y="20890"/>
                </a:lnTo>
                <a:lnTo>
                  <a:pt x="67850" y="20900"/>
                </a:lnTo>
                <a:lnTo>
                  <a:pt x="68020" y="21210"/>
                </a:lnTo>
                <a:lnTo>
                  <a:pt x="67940" y="21250"/>
                </a:lnTo>
                <a:lnTo>
                  <a:pt x="68000" y="21410"/>
                </a:lnTo>
                <a:lnTo>
                  <a:pt x="68270" y="21530"/>
                </a:lnTo>
                <a:lnTo>
                  <a:pt x="68300" y="21660"/>
                </a:lnTo>
                <a:lnTo>
                  <a:pt x="68230" y="21700"/>
                </a:lnTo>
                <a:lnTo>
                  <a:pt x="68250" y="21760"/>
                </a:lnTo>
                <a:lnTo>
                  <a:pt x="68130" y="21790"/>
                </a:lnTo>
                <a:lnTo>
                  <a:pt x="68110" y="21770"/>
                </a:lnTo>
                <a:lnTo>
                  <a:pt x="67800" y="21890"/>
                </a:lnTo>
                <a:lnTo>
                  <a:pt x="67810" y="21960"/>
                </a:lnTo>
                <a:lnTo>
                  <a:pt x="67660" y="22050"/>
                </a:lnTo>
                <a:lnTo>
                  <a:pt x="67730" y="22310"/>
                </a:lnTo>
                <a:lnTo>
                  <a:pt x="67870" y="22320"/>
                </a:lnTo>
                <a:lnTo>
                  <a:pt x="67910" y="22400"/>
                </a:lnTo>
                <a:lnTo>
                  <a:pt x="68150" y="22330"/>
                </a:lnTo>
                <a:lnTo>
                  <a:pt x="68630" y="22000"/>
                </a:lnTo>
                <a:lnTo>
                  <a:pt x="68740" y="21860"/>
                </a:lnTo>
                <a:lnTo>
                  <a:pt x="69400" y="21890"/>
                </a:lnTo>
                <a:lnTo>
                  <a:pt x="69490" y="21840"/>
                </a:lnTo>
                <a:lnTo>
                  <a:pt x="69520" y="21740"/>
                </a:lnTo>
                <a:lnTo>
                  <a:pt x="69630" y="21690"/>
                </a:lnTo>
                <a:lnTo>
                  <a:pt x="69730" y="21800"/>
                </a:lnTo>
                <a:lnTo>
                  <a:pt x="70520" y="21590"/>
                </a:lnTo>
                <a:lnTo>
                  <a:pt x="70820" y="21750"/>
                </a:lnTo>
                <a:lnTo>
                  <a:pt x="70920" y="21730"/>
                </a:lnTo>
                <a:lnTo>
                  <a:pt x="71040" y="21460"/>
                </a:lnTo>
                <a:lnTo>
                  <a:pt x="71090" y="21510"/>
                </a:lnTo>
                <a:lnTo>
                  <a:pt x="71270" y="21400"/>
                </a:lnTo>
                <a:lnTo>
                  <a:pt x="71510" y="21370"/>
                </a:lnTo>
                <a:lnTo>
                  <a:pt x="71770" y="21520"/>
                </a:lnTo>
                <a:lnTo>
                  <a:pt x="71850" y="21380"/>
                </a:lnTo>
                <a:lnTo>
                  <a:pt x="71850" y="21030"/>
                </a:lnTo>
                <a:lnTo>
                  <a:pt x="71990" y="20490"/>
                </a:lnTo>
                <a:lnTo>
                  <a:pt x="72240" y="20260"/>
                </a:lnTo>
                <a:lnTo>
                  <a:pt x="72670" y="20150"/>
                </a:lnTo>
                <a:lnTo>
                  <a:pt x="73070" y="20570"/>
                </a:lnTo>
                <a:lnTo>
                  <a:pt x="73530" y="20590"/>
                </a:lnTo>
                <a:lnTo>
                  <a:pt x="73900" y="20820"/>
                </a:lnTo>
                <a:lnTo>
                  <a:pt x="74020" y="21300"/>
                </a:lnTo>
                <a:lnTo>
                  <a:pt x="73840" y="21540"/>
                </a:lnTo>
                <a:lnTo>
                  <a:pt x="74100" y="21720"/>
                </a:lnTo>
                <a:lnTo>
                  <a:pt x="74040" y="21920"/>
                </a:lnTo>
                <a:lnTo>
                  <a:pt x="73720" y="22190"/>
                </a:lnTo>
                <a:lnTo>
                  <a:pt x="73530" y="22440"/>
                </a:lnTo>
                <a:lnTo>
                  <a:pt x="73210" y="22570"/>
                </a:lnTo>
                <a:lnTo>
                  <a:pt x="73110" y="22650"/>
                </a:lnTo>
                <a:lnTo>
                  <a:pt x="72910" y="22640"/>
                </a:lnTo>
                <a:lnTo>
                  <a:pt x="72850" y="22910"/>
                </a:lnTo>
                <a:lnTo>
                  <a:pt x="72910" y="23010"/>
                </a:lnTo>
                <a:lnTo>
                  <a:pt x="72850" y="23230"/>
                </a:lnTo>
                <a:lnTo>
                  <a:pt x="72910" y="23380"/>
                </a:lnTo>
                <a:lnTo>
                  <a:pt x="72870" y="23560"/>
                </a:lnTo>
                <a:lnTo>
                  <a:pt x="72650" y="23860"/>
                </a:lnTo>
                <a:lnTo>
                  <a:pt x="72070" y="24080"/>
                </a:lnTo>
                <a:lnTo>
                  <a:pt x="71530" y="24320"/>
                </a:lnTo>
                <a:lnTo>
                  <a:pt x="71500" y="24520"/>
                </a:lnTo>
                <a:lnTo>
                  <a:pt x="71670" y="24730"/>
                </a:lnTo>
                <a:lnTo>
                  <a:pt x="71680" y="24840"/>
                </a:lnTo>
                <a:lnTo>
                  <a:pt x="71870" y="24900"/>
                </a:lnTo>
                <a:lnTo>
                  <a:pt x="72190" y="25180"/>
                </a:lnTo>
                <a:lnTo>
                  <a:pt x="72190" y="25400"/>
                </a:lnTo>
                <a:lnTo>
                  <a:pt x="72380" y="25500"/>
                </a:lnTo>
                <a:lnTo>
                  <a:pt x="72590" y="25730"/>
                </a:lnTo>
                <a:lnTo>
                  <a:pt x="72370" y="25820"/>
                </a:lnTo>
                <a:lnTo>
                  <a:pt x="72330" y="25750"/>
                </a:lnTo>
                <a:lnTo>
                  <a:pt x="72150" y="25850"/>
                </a:lnTo>
                <a:lnTo>
                  <a:pt x="72160" y="25970"/>
                </a:lnTo>
                <a:lnTo>
                  <a:pt x="72110" y="26200"/>
                </a:lnTo>
                <a:lnTo>
                  <a:pt x="72260" y="26510"/>
                </a:lnTo>
                <a:lnTo>
                  <a:pt x="73190" y="26380"/>
                </a:lnTo>
                <a:lnTo>
                  <a:pt x="73270" y="26650"/>
                </a:lnTo>
                <a:lnTo>
                  <a:pt x="73180" y="27020"/>
                </a:lnTo>
                <a:lnTo>
                  <a:pt x="73180" y="27170"/>
                </a:lnTo>
                <a:lnTo>
                  <a:pt x="72770" y="27590"/>
                </a:lnTo>
                <a:lnTo>
                  <a:pt x="72590" y="27520"/>
                </a:lnTo>
                <a:lnTo>
                  <a:pt x="72470" y="27520"/>
                </a:lnTo>
                <a:lnTo>
                  <a:pt x="72350" y="27620"/>
                </a:lnTo>
                <a:lnTo>
                  <a:pt x="72380" y="27800"/>
                </a:lnTo>
                <a:lnTo>
                  <a:pt x="72200" y="27860"/>
                </a:lnTo>
                <a:lnTo>
                  <a:pt x="72280" y="28020"/>
                </a:lnTo>
                <a:lnTo>
                  <a:pt x="72480" y="28120"/>
                </a:lnTo>
                <a:lnTo>
                  <a:pt x="72510" y="28260"/>
                </a:lnTo>
                <a:lnTo>
                  <a:pt x="72860" y="28260"/>
                </a:lnTo>
                <a:lnTo>
                  <a:pt x="72960" y="28300"/>
                </a:lnTo>
                <a:lnTo>
                  <a:pt x="72910" y="28410"/>
                </a:lnTo>
                <a:lnTo>
                  <a:pt x="72710" y="28410"/>
                </a:lnTo>
                <a:lnTo>
                  <a:pt x="72650" y="28590"/>
                </a:lnTo>
                <a:lnTo>
                  <a:pt x="72940" y="28860"/>
                </a:lnTo>
                <a:lnTo>
                  <a:pt x="73160" y="28840"/>
                </a:lnTo>
                <a:lnTo>
                  <a:pt x="73330" y="28970"/>
                </a:lnTo>
                <a:lnTo>
                  <a:pt x="72910" y="29120"/>
                </a:lnTo>
                <a:lnTo>
                  <a:pt x="73040" y="29310"/>
                </a:lnTo>
                <a:lnTo>
                  <a:pt x="72880" y="29300"/>
                </a:lnTo>
                <a:lnTo>
                  <a:pt x="72860" y="29580"/>
                </a:lnTo>
                <a:lnTo>
                  <a:pt x="72750" y="29580"/>
                </a:lnTo>
                <a:lnTo>
                  <a:pt x="72640" y="30050"/>
                </a:lnTo>
                <a:lnTo>
                  <a:pt x="72500" y="30350"/>
                </a:lnTo>
                <a:lnTo>
                  <a:pt x="72540" y="30480"/>
                </a:lnTo>
                <a:lnTo>
                  <a:pt x="72600" y="30500"/>
                </a:lnTo>
                <a:lnTo>
                  <a:pt x="72710" y="31010"/>
                </a:lnTo>
                <a:lnTo>
                  <a:pt x="72730" y="31190"/>
                </a:lnTo>
                <a:lnTo>
                  <a:pt x="72530" y="31080"/>
                </a:lnTo>
                <a:lnTo>
                  <a:pt x="72300" y="31120"/>
                </a:lnTo>
                <a:lnTo>
                  <a:pt x="72330" y="31370"/>
                </a:lnTo>
                <a:lnTo>
                  <a:pt x="72230" y="31600"/>
                </a:lnTo>
                <a:lnTo>
                  <a:pt x="72060" y="31670"/>
                </a:lnTo>
                <a:lnTo>
                  <a:pt x="72250" y="31760"/>
                </a:lnTo>
                <a:lnTo>
                  <a:pt x="72370" y="31970"/>
                </a:lnTo>
                <a:lnTo>
                  <a:pt x="72590" y="32140"/>
                </a:lnTo>
                <a:lnTo>
                  <a:pt x="72910" y="32260"/>
                </a:lnTo>
                <a:lnTo>
                  <a:pt x="73030" y="31960"/>
                </a:lnTo>
                <a:lnTo>
                  <a:pt x="73160" y="31890"/>
                </a:lnTo>
                <a:lnTo>
                  <a:pt x="73540" y="32050"/>
                </a:lnTo>
                <a:lnTo>
                  <a:pt x="73770" y="34120"/>
                </a:lnTo>
                <a:lnTo>
                  <a:pt x="72820" y="34170"/>
                </a:lnTo>
                <a:lnTo>
                  <a:pt x="71970" y="34070"/>
                </a:lnTo>
                <a:lnTo>
                  <a:pt x="70760" y="33780"/>
                </a:lnTo>
                <a:lnTo>
                  <a:pt x="70720" y="33770"/>
                </a:lnTo>
                <a:lnTo>
                  <a:pt x="70340" y="33700"/>
                </a:lnTo>
                <a:lnTo>
                  <a:pt x="69390" y="33570"/>
                </a:lnTo>
                <a:lnTo>
                  <a:pt x="68890" y="33660"/>
                </a:lnTo>
                <a:lnTo>
                  <a:pt x="67990" y="34050"/>
                </a:lnTo>
                <a:lnTo>
                  <a:pt x="67490" y="34110"/>
                </a:lnTo>
                <a:lnTo>
                  <a:pt x="66170" y="35380"/>
                </a:lnTo>
                <a:lnTo>
                  <a:pt x="65810" y="35820"/>
                </a:lnTo>
                <a:lnTo>
                  <a:pt x="65110" y="35820"/>
                </a:lnTo>
                <a:lnTo>
                  <a:pt x="65100" y="35820"/>
                </a:lnTo>
                <a:lnTo>
                  <a:pt x="64870" y="35820"/>
                </a:lnTo>
                <a:lnTo>
                  <a:pt x="63580" y="35820"/>
                </a:lnTo>
                <a:lnTo>
                  <a:pt x="61350" y="35820"/>
                </a:lnTo>
                <a:lnTo>
                  <a:pt x="60130" y="35820"/>
                </a:lnTo>
                <a:lnTo>
                  <a:pt x="59860" y="35820"/>
                </a:lnTo>
                <a:lnTo>
                  <a:pt x="59820" y="35220"/>
                </a:lnTo>
                <a:lnTo>
                  <a:pt x="59860" y="34780"/>
                </a:lnTo>
                <a:lnTo>
                  <a:pt x="59760" y="34210"/>
                </a:lnTo>
                <a:lnTo>
                  <a:pt x="59900" y="33530"/>
                </a:lnTo>
                <a:lnTo>
                  <a:pt x="59850" y="32950"/>
                </a:lnTo>
                <a:lnTo>
                  <a:pt x="59820" y="32300"/>
                </a:lnTo>
                <a:lnTo>
                  <a:pt x="59810" y="32020"/>
                </a:lnTo>
                <a:lnTo>
                  <a:pt x="59800" y="31300"/>
                </a:lnTo>
                <a:lnTo>
                  <a:pt x="59930" y="30830"/>
                </a:lnTo>
                <a:lnTo>
                  <a:pt x="59970" y="30430"/>
                </a:lnTo>
                <a:lnTo>
                  <a:pt x="60420" y="30800"/>
                </a:lnTo>
                <a:lnTo>
                  <a:pt x="60720" y="30890"/>
                </a:lnTo>
                <a:lnTo>
                  <a:pt x="60850" y="30370"/>
                </a:lnTo>
                <a:lnTo>
                  <a:pt x="60880" y="30280"/>
                </a:lnTo>
                <a:lnTo>
                  <a:pt x="60880" y="30270"/>
                </a:lnTo>
                <a:lnTo>
                  <a:pt x="60890" y="30270"/>
                </a:lnTo>
                <a:lnTo>
                  <a:pt x="60890" y="30280"/>
                </a:lnTo>
                <a:lnTo>
                  <a:pt x="60900" y="30280"/>
                </a:lnTo>
                <a:lnTo>
                  <a:pt x="60910" y="30280"/>
                </a:lnTo>
                <a:lnTo>
                  <a:pt x="60920" y="30280"/>
                </a:lnTo>
                <a:lnTo>
                  <a:pt x="60930" y="30280"/>
                </a:lnTo>
                <a:lnTo>
                  <a:pt x="60940" y="30280"/>
                </a:lnTo>
                <a:lnTo>
                  <a:pt x="60950" y="30290"/>
                </a:lnTo>
                <a:lnTo>
                  <a:pt x="60960" y="30290"/>
                </a:lnTo>
                <a:lnTo>
                  <a:pt x="60960" y="30280"/>
                </a:lnTo>
                <a:lnTo>
                  <a:pt x="60970" y="30280"/>
                </a:lnTo>
                <a:lnTo>
                  <a:pt x="60980" y="30280"/>
                </a:lnTo>
                <a:lnTo>
                  <a:pt x="60990" y="30280"/>
                </a:lnTo>
                <a:lnTo>
                  <a:pt x="61000" y="30280"/>
                </a:lnTo>
                <a:lnTo>
                  <a:pt x="61010" y="30270"/>
                </a:lnTo>
                <a:lnTo>
                  <a:pt x="61020" y="30270"/>
                </a:lnTo>
                <a:lnTo>
                  <a:pt x="61040" y="30270"/>
                </a:lnTo>
                <a:lnTo>
                  <a:pt x="61040" y="30260"/>
                </a:lnTo>
                <a:lnTo>
                  <a:pt x="61050" y="30250"/>
                </a:lnTo>
                <a:lnTo>
                  <a:pt x="61060" y="30240"/>
                </a:lnTo>
                <a:lnTo>
                  <a:pt x="61070" y="30240"/>
                </a:lnTo>
                <a:lnTo>
                  <a:pt x="61070" y="30230"/>
                </a:lnTo>
                <a:lnTo>
                  <a:pt x="61080" y="30230"/>
                </a:lnTo>
                <a:lnTo>
                  <a:pt x="61080" y="30220"/>
                </a:lnTo>
                <a:lnTo>
                  <a:pt x="61090" y="30220"/>
                </a:lnTo>
                <a:lnTo>
                  <a:pt x="61100" y="30210"/>
                </a:lnTo>
                <a:lnTo>
                  <a:pt x="61100" y="30200"/>
                </a:lnTo>
                <a:lnTo>
                  <a:pt x="61100" y="30190"/>
                </a:lnTo>
                <a:lnTo>
                  <a:pt x="61100" y="30180"/>
                </a:lnTo>
                <a:lnTo>
                  <a:pt x="61110" y="30170"/>
                </a:lnTo>
                <a:lnTo>
                  <a:pt x="61110" y="30160"/>
                </a:lnTo>
                <a:lnTo>
                  <a:pt x="61110" y="30150"/>
                </a:lnTo>
                <a:lnTo>
                  <a:pt x="61120" y="30150"/>
                </a:lnTo>
                <a:lnTo>
                  <a:pt x="61120" y="30140"/>
                </a:lnTo>
                <a:lnTo>
                  <a:pt x="61130" y="30140"/>
                </a:lnTo>
                <a:lnTo>
                  <a:pt x="61140" y="30140"/>
                </a:lnTo>
                <a:lnTo>
                  <a:pt x="61140" y="30130"/>
                </a:lnTo>
                <a:lnTo>
                  <a:pt x="61140" y="30120"/>
                </a:lnTo>
                <a:lnTo>
                  <a:pt x="61150" y="30120"/>
                </a:lnTo>
                <a:lnTo>
                  <a:pt x="61150" y="30110"/>
                </a:lnTo>
                <a:lnTo>
                  <a:pt x="61160" y="30110"/>
                </a:lnTo>
                <a:lnTo>
                  <a:pt x="61170" y="30110"/>
                </a:lnTo>
                <a:lnTo>
                  <a:pt x="61170" y="30100"/>
                </a:lnTo>
                <a:lnTo>
                  <a:pt x="61180" y="30100"/>
                </a:lnTo>
                <a:lnTo>
                  <a:pt x="61190" y="30100"/>
                </a:lnTo>
                <a:lnTo>
                  <a:pt x="61190" y="30090"/>
                </a:lnTo>
                <a:lnTo>
                  <a:pt x="61200" y="30090"/>
                </a:lnTo>
                <a:lnTo>
                  <a:pt x="61210" y="30090"/>
                </a:lnTo>
                <a:lnTo>
                  <a:pt x="61210" y="30080"/>
                </a:lnTo>
                <a:lnTo>
                  <a:pt x="61220" y="30070"/>
                </a:lnTo>
                <a:lnTo>
                  <a:pt x="61220" y="30060"/>
                </a:lnTo>
                <a:lnTo>
                  <a:pt x="61230" y="30050"/>
                </a:lnTo>
                <a:lnTo>
                  <a:pt x="61240" y="30050"/>
                </a:lnTo>
                <a:lnTo>
                  <a:pt x="61250" y="30050"/>
                </a:lnTo>
                <a:lnTo>
                  <a:pt x="61250" y="30040"/>
                </a:lnTo>
                <a:lnTo>
                  <a:pt x="61260" y="30040"/>
                </a:lnTo>
                <a:lnTo>
                  <a:pt x="61270" y="30040"/>
                </a:lnTo>
                <a:lnTo>
                  <a:pt x="61270" y="30030"/>
                </a:lnTo>
                <a:lnTo>
                  <a:pt x="61280" y="30030"/>
                </a:lnTo>
                <a:lnTo>
                  <a:pt x="61280" y="30020"/>
                </a:lnTo>
                <a:lnTo>
                  <a:pt x="61290" y="30030"/>
                </a:lnTo>
                <a:lnTo>
                  <a:pt x="61300" y="30020"/>
                </a:lnTo>
                <a:lnTo>
                  <a:pt x="61310" y="30020"/>
                </a:lnTo>
                <a:lnTo>
                  <a:pt x="61320" y="30030"/>
                </a:lnTo>
                <a:lnTo>
                  <a:pt x="61330" y="30030"/>
                </a:lnTo>
                <a:lnTo>
                  <a:pt x="61330" y="30020"/>
                </a:lnTo>
                <a:lnTo>
                  <a:pt x="61340" y="30030"/>
                </a:lnTo>
                <a:lnTo>
                  <a:pt x="61350" y="30030"/>
                </a:lnTo>
                <a:lnTo>
                  <a:pt x="61360" y="30030"/>
                </a:lnTo>
                <a:lnTo>
                  <a:pt x="61360" y="30020"/>
                </a:lnTo>
                <a:lnTo>
                  <a:pt x="61370" y="30020"/>
                </a:lnTo>
                <a:lnTo>
                  <a:pt x="61380" y="30020"/>
                </a:lnTo>
                <a:lnTo>
                  <a:pt x="61390" y="30020"/>
                </a:lnTo>
                <a:lnTo>
                  <a:pt x="61390" y="30010"/>
                </a:lnTo>
                <a:lnTo>
                  <a:pt x="61400" y="30010"/>
                </a:lnTo>
                <a:lnTo>
                  <a:pt x="61410" y="30010"/>
                </a:lnTo>
                <a:lnTo>
                  <a:pt x="61410" y="30000"/>
                </a:lnTo>
                <a:lnTo>
                  <a:pt x="61420" y="30000"/>
                </a:lnTo>
                <a:lnTo>
                  <a:pt x="61420" y="29990"/>
                </a:lnTo>
                <a:lnTo>
                  <a:pt x="61430" y="29990"/>
                </a:lnTo>
                <a:lnTo>
                  <a:pt x="61440" y="29980"/>
                </a:lnTo>
                <a:lnTo>
                  <a:pt x="61450" y="29980"/>
                </a:lnTo>
                <a:lnTo>
                  <a:pt x="61460" y="29980"/>
                </a:lnTo>
                <a:lnTo>
                  <a:pt x="61470" y="29970"/>
                </a:lnTo>
                <a:lnTo>
                  <a:pt x="61480" y="29970"/>
                </a:lnTo>
                <a:lnTo>
                  <a:pt x="61490" y="29970"/>
                </a:lnTo>
                <a:lnTo>
                  <a:pt x="61500" y="29970"/>
                </a:lnTo>
                <a:lnTo>
                  <a:pt x="61510" y="29970"/>
                </a:lnTo>
                <a:lnTo>
                  <a:pt x="61520" y="29970"/>
                </a:lnTo>
                <a:lnTo>
                  <a:pt x="61530" y="29960"/>
                </a:lnTo>
                <a:lnTo>
                  <a:pt x="61540" y="29960"/>
                </a:lnTo>
                <a:lnTo>
                  <a:pt x="61540" y="29950"/>
                </a:lnTo>
                <a:lnTo>
                  <a:pt x="61550" y="29950"/>
                </a:lnTo>
                <a:lnTo>
                  <a:pt x="61560" y="29960"/>
                </a:lnTo>
                <a:lnTo>
                  <a:pt x="61570" y="29960"/>
                </a:lnTo>
                <a:lnTo>
                  <a:pt x="61580" y="29960"/>
                </a:lnTo>
                <a:lnTo>
                  <a:pt x="61590" y="29950"/>
                </a:lnTo>
                <a:lnTo>
                  <a:pt x="61600" y="29960"/>
                </a:lnTo>
                <a:lnTo>
                  <a:pt x="61630" y="29950"/>
                </a:lnTo>
                <a:lnTo>
                  <a:pt x="61620" y="29930"/>
                </a:lnTo>
                <a:lnTo>
                  <a:pt x="61600" y="29900"/>
                </a:lnTo>
                <a:lnTo>
                  <a:pt x="61570" y="29830"/>
                </a:lnTo>
                <a:lnTo>
                  <a:pt x="61560" y="29820"/>
                </a:lnTo>
                <a:lnTo>
                  <a:pt x="61550" y="29810"/>
                </a:lnTo>
                <a:lnTo>
                  <a:pt x="61540" y="29800"/>
                </a:lnTo>
                <a:lnTo>
                  <a:pt x="61510" y="29790"/>
                </a:lnTo>
                <a:lnTo>
                  <a:pt x="61490" y="29730"/>
                </a:lnTo>
                <a:lnTo>
                  <a:pt x="61510" y="29720"/>
                </a:lnTo>
                <a:lnTo>
                  <a:pt x="61490" y="29670"/>
                </a:lnTo>
                <a:lnTo>
                  <a:pt x="61460" y="29570"/>
                </a:lnTo>
                <a:lnTo>
                  <a:pt x="61450" y="29540"/>
                </a:lnTo>
                <a:lnTo>
                  <a:pt x="61450" y="29530"/>
                </a:lnTo>
                <a:lnTo>
                  <a:pt x="61450" y="29520"/>
                </a:lnTo>
                <a:lnTo>
                  <a:pt x="61450" y="29510"/>
                </a:lnTo>
                <a:lnTo>
                  <a:pt x="61450" y="29500"/>
                </a:lnTo>
                <a:lnTo>
                  <a:pt x="61440" y="29490"/>
                </a:lnTo>
                <a:lnTo>
                  <a:pt x="61440" y="29480"/>
                </a:lnTo>
                <a:lnTo>
                  <a:pt x="61440" y="29470"/>
                </a:lnTo>
                <a:lnTo>
                  <a:pt x="61430" y="29470"/>
                </a:lnTo>
                <a:lnTo>
                  <a:pt x="61430" y="29460"/>
                </a:lnTo>
                <a:lnTo>
                  <a:pt x="61430" y="29450"/>
                </a:lnTo>
                <a:lnTo>
                  <a:pt x="61420" y="29450"/>
                </a:lnTo>
                <a:lnTo>
                  <a:pt x="61420" y="29440"/>
                </a:lnTo>
                <a:lnTo>
                  <a:pt x="61420" y="29430"/>
                </a:lnTo>
                <a:lnTo>
                  <a:pt x="61410" y="29430"/>
                </a:lnTo>
                <a:lnTo>
                  <a:pt x="61410" y="29420"/>
                </a:lnTo>
                <a:lnTo>
                  <a:pt x="61410" y="29410"/>
                </a:lnTo>
                <a:lnTo>
                  <a:pt x="61400" y="29410"/>
                </a:lnTo>
                <a:lnTo>
                  <a:pt x="61400" y="29400"/>
                </a:lnTo>
                <a:lnTo>
                  <a:pt x="61390" y="29390"/>
                </a:lnTo>
                <a:lnTo>
                  <a:pt x="61380" y="29390"/>
                </a:lnTo>
                <a:lnTo>
                  <a:pt x="61370" y="29390"/>
                </a:lnTo>
                <a:lnTo>
                  <a:pt x="61370" y="29380"/>
                </a:lnTo>
                <a:lnTo>
                  <a:pt x="61360" y="29380"/>
                </a:lnTo>
                <a:lnTo>
                  <a:pt x="61350" y="29370"/>
                </a:lnTo>
                <a:lnTo>
                  <a:pt x="61350" y="29360"/>
                </a:lnTo>
                <a:lnTo>
                  <a:pt x="61340" y="29360"/>
                </a:lnTo>
                <a:lnTo>
                  <a:pt x="61340" y="29350"/>
                </a:lnTo>
                <a:lnTo>
                  <a:pt x="61340" y="29340"/>
                </a:lnTo>
                <a:lnTo>
                  <a:pt x="61340" y="29330"/>
                </a:lnTo>
                <a:lnTo>
                  <a:pt x="61330" y="29330"/>
                </a:lnTo>
                <a:lnTo>
                  <a:pt x="61330" y="29320"/>
                </a:lnTo>
                <a:lnTo>
                  <a:pt x="61330" y="29310"/>
                </a:lnTo>
                <a:lnTo>
                  <a:pt x="61330" y="29300"/>
                </a:lnTo>
                <a:lnTo>
                  <a:pt x="61330" y="29290"/>
                </a:lnTo>
                <a:lnTo>
                  <a:pt x="61330" y="29280"/>
                </a:lnTo>
                <a:lnTo>
                  <a:pt x="61320" y="29280"/>
                </a:lnTo>
                <a:lnTo>
                  <a:pt x="61320" y="29270"/>
                </a:lnTo>
                <a:lnTo>
                  <a:pt x="61330" y="29270"/>
                </a:lnTo>
                <a:lnTo>
                  <a:pt x="61320" y="29270"/>
                </a:lnTo>
                <a:lnTo>
                  <a:pt x="61310" y="29270"/>
                </a:lnTo>
                <a:lnTo>
                  <a:pt x="61310" y="29260"/>
                </a:lnTo>
                <a:lnTo>
                  <a:pt x="61310" y="29250"/>
                </a:lnTo>
                <a:lnTo>
                  <a:pt x="61300" y="29240"/>
                </a:lnTo>
                <a:lnTo>
                  <a:pt x="61300" y="29230"/>
                </a:lnTo>
                <a:lnTo>
                  <a:pt x="61290" y="29220"/>
                </a:lnTo>
                <a:lnTo>
                  <a:pt x="61300" y="29220"/>
                </a:lnTo>
                <a:lnTo>
                  <a:pt x="61290" y="29220"/>
                </a:lnTo>
                <a:lnTo>
                  <a:pt x="61290" y="29210"/>
                </a:lnTo>
                <a:lnTo>
                  <a:pt x="61280" y="29210"/>
                </a:lnTo>
                <a:lnTo>
                  <a:pt x="61280" y="29200"/>
                </a:lnTo>
                <a:lnTo>
                  <a:pt x="61270" y="29200"/>
                </a:lnTo>
                <a:lnTo>
                  <a:pt x="61260" y="29190"/>
                </a:lnTo>
                <a:lnTo>
                  <a:pt x="61250" y="29190"/>
                </a:lnTo>
                <a:lnTo>
                  <a:pt x="61250" y="29180"/>
                </a:lnTo>
                <a:lnTo>
                  <a:pt x="61240" y="29180"/>
                </a:lnTo>
                <a:lnTo>
                  <a:pt x="61240" y="29170"/>
                </a:lnTo>
                <a:lnTo>
                  <a:pt x="61230" y="29170"/>
                </a:lnTo>
                <a:lnTo>
                  <a:pt x="61220" y="29170"/>
                </a:lnTo>
                <a:lnTo>
                  <a:pt x="61220" y="29160"/>
                </a:lnTo>
                <a:lnTo>
                  <a:pt x="61220" y="29150"/>
                </a:lnTo>
                <a:lnTo>
                  <a:pt x="61220" y="29140"/>
                </a:lnTo>
                <a:lnTo>
                  <a:pt x="61230" y="29140"/>
                </a:lnTo>
                <a:lnTo>
                  <a:pt x="61230" y="29130"/>
                </a:lnTo>
                <a:lnTo>
                  <a:pt x="61230" y="29120"/>
                </a:lnTo>
                <a:lnTo>
                  <a:pt x="61240" y="29120"/>
                </a:lnTo>
                <a:lnTo>
                  <a:pt x="61250" y="29110"/>
                </a:lnTo>
                <a:lnTo>
                  <a:pt x="61260" y="29090"/>
                </a:lnTo>
                <a:lnTo>
                  <a:pt x="61250" y="29080"/>
                </a:lnTo>
                <a:lnTo>
                  <a:pt x="61270" y="29070"/>
                </a:lnTo>
                <a:lnTo>
                  <a:pt x="61270" y="29060"/>
                </a:lnTo>
                <a:lnTo>
                  <a:pt x="61270" y="29050"/>
                </a:lnTo>
                <a:lnTo>
                  <a:pt x="61270" y="29040"/>
                </a:lnTo>
                <a:lnTo>
                  <a:pt x="61270" y="29030"/>
                </a:lnTo>
                <a:lnTo>
                  <a:pt x="61280" y="29020"/>
                </a:lnTo>
                <a:lnTo>
                  <a:pt x="61280" y="29010"/>
                </a:lnTo>
                <a:lnTo>
                  <a:pt x="61280" y="29000"/>
                </a:lnTo>
                <a:lnTo>
                  <a:pt x="61280" y="28990"/>
                </a:lnTo>
                <a:lnTo>
                  <a:pt x="61280" y="28980"/>
                </a:lnTo>
                <a:lnTo>
                  <a:pt x="61280" y="28970"/>
                </a:lnTo>
                <a:lnTo>
                  <a:pt x="61280" y="28960"/>
                </a:lnTo>
                <a:lnTo>
                  <a:pt x="61290" y="28960"/>
                </a:lnTo>
                <a:lnTo>
                  <a:pt x="61290" y="28950"/>
                </a:lnTo>
                <a:lnTo>
                  <a:pt x="61290" y="28940"/>
                </a:lnTo>
                <a:lnTo>
                  <a:pt x="61290" y="28930"/>
                </a:lnTo>
                <a:lnTo>
                  <a:pt x="61290" y="28920"/>
                </a:lnTo>
                <a:lnTo>
                  <a:pt x="61290" y="28910"/>
                </a:lnTo>
                <a:lnTo>
                  <a:pt x="61300" y="28900"/>
                </a:lnTo>
                <a:lnTo>
                  <a:pt x="61300" y="28890"/>
                </a:lnTo>
                <a:lnTo>
                  <a:pt x="61300" y="28880"/>
                </a:lnTo>
                <a:lnTo>
                  <a:pt x="61300" y="28870"/>
                </a:lnTo>
                <a:lnTo>
                  <a:pt x="61300" y="28860"/>
                </a:lnTo>
                <a:lnTo>
                  <a:pt x="61300" y="28850"/>
                </a:lnTo>
                <a:lnTo>
                  <a:pt x="61290" y="28840"/>
                </a:lnTo>
                <a:lnTo>
                  <a:pt x="61290" y="28830"/>
                </a:lnTo>
                <a:lnTo>
                  <a:pt x="61290" y="28820"/>
                </a:lnTo>
                <a:lnTo>
                  <a:pt x="61280" y="28820"/>
                </a:lnTo>
                <a:lnTo>
                  <a:pt x="61280" y="28810"/>
                </a:lnTo>
                <a:lnTo>
                  <a:pt x="61280" y="28800"/>
                </a:lnTo>
                <a:lnTo>
                  <a:pt x="61280" y="28790"/>
                </a:lnTo>
                <a:lnTo>
                  <a:pt x="61290" y="28780"/>
                </a:lnTo>
                <a:lnTo>
                  <a:pt x="61290" y="28770"/>
                </a:lnTo>
                <a:lnTo>
                  <a:pt x="61290" y="28760"/>
                </a:lnTo>
                <a:lnTo>
                  <a:pt x="61290" y="28750"/>
                </a:lnTo>
                <a:lnTo>
                  <a:pt x="61280" y="28750"/>
                </a:lnTo>
                <a:lnTo>
                  <a:pt x="61280" y="28740"/>
                </a:lnTo>
                <a:lnTo>
                  <a:pt x="61280" y="28730"/>
                </a:lnTo>
                <a:lnTo>
                  <a:pt x="61280" y="28720"/>
                </a:lnTo>
                <a:lnTo>
                  <a:pt x="61270" y="28720"/>
                </a:lnTo>
                <a:lnTo>
                  <a:pt x="61270" y="28710"/>
                </a:lnTo>
                <a:lnTo>
                  <a:pt x="61260" y="28710"/>
                </a:lnTo>
                <a:lnTo>
                  <a:pt x="61260" y="28700"/>
                </a:lnTo>
                <a:lnTo>
                  <a:pt x="61250" y="28700"/>
                </a:lnTo>
                <a:lnTo>
                  <a:pt x="61240" y="28700"/>
                </a:lnTo>
                <a:lnTo>
                  <a:pt x="61240" y="28690"/>
                </a:lnTo>
                <a:lnTo>
                  <a:pt x="61240" y="28680"/>
                </a:lnTo>
                <a:lnTo>
                  <a:pt x="61240" y="28670"/>
                </a:lnTo>
                <a:lnTo>
                  <a:pt x="61230" y="28670"/>
                </a:lnTo>
                <a:lnTo>
                  <a:pt x="61230" y="28660"/>
                </a:lnTo>
                <a:lnTo>
                  <a:pt x="61220" y="28650"/>
                </a:lnTo>
                <a:lnTo>
                  <a:pt x="61210" y="28650"/>
                </a:lnTo>
                <a:lnTo>
                  <a:pt x="61200" y="28650"/>
                </a:lnTo>
                <a:lnTo>
                  <a:pt x="61200" y="28640"/>
                </a:lnTo>
                <a:lnTo>
                  <a:pt x="61200" y="28630"/>
                </a:lnTo>
                <a:lnTo>
                  <a:pt x="61190" y="28630"/>
                </a:lnTo>
                <a:lnTo>
                  <a:pt x="61190" y="28620"/>
                </a:lnTo>
                <a:lnTo>
                  <a:pt x="61180" y="28610"/>
                </a:lnTo>
                <a:lnTo>
                  <a:pt x="61170" y="28610"/>
                </a:lnTo>
                <a:lnTo>
                  <a:pt x="61170" y="28600"/>
                </a:lnTo>
                <a:lnTo>
                  <a:pt x="61160" y="28600"/>
                </a:lnTo>
                <a:lnTo>
                  <a:pt x="61150" y="28600"/>
                </a:lnTo>
                <a:lnTo>
                  <a:pt x="61150" y="28590"/>
                </a:lnTo>
                <a:lnTo>
                  <a:pt x="61150" y="28580"/>
                </a:lnTo>
                <a:lnTo>
                  <a:pt x="61150" y="28570"/>
                </a:lnTo>
                <a:lnTo>
                  <a:pt x="61140" y="28570"/>
                </a:lnTo>
                <a:lnTo>
                  <a:pt x="61140" y="28560"/>
                </a:lnTo>
                <a:lnTo>
                  <a:pt x="61130" y="28550"/>
                </a:lnTo>
                <a:lnTo>
                  <a:pt x="61130" y="28540"/>
                </a:lnTo>
                <a:lnTo>
                  <a:pt x="61130" y="28530"/>
                </a:lnTo>
                <a:lnTo>
                  <a:pt x="61130" y="28520"/>
                </a:lnTo>
                <a:lnTo>
                  <a:pt x="61130" y="28510"/>
                </a:lnTo>
                <a:lnTo>
                  <a:pt x="61140" y="28510"/>
                </a:lnTo>
                <a:lnTo>
                  <a:pt x="61140" y="28500"/>
                </a:lnTo>
                <a:lnTo>
                  <a:pt x="61140" y="28490"/>
                </a:lnTo>
                <a:lnTo>
                  <a:pt x="61130" y="28480"/>
                </a:lnTo>
                <a:lnTo>
                  <a:pt x="61140" y="28470"/>
                </a:lnTo>
                <a:lnTo>
                  <a:pt x="61140" y="28460"/>
                </a:lnTo>
                <a:lnTo>
                  <a:pt x="61140" y="28450"/>
                </a:lnTo>
                <a:lnTo>
                  <a:pt x="61150" y="28440"/>
                </a:lnTo>
                <a:lnTo>
                  <a:pt x="61140" y="28430"/>
                </a:lnTo>
                <a:lnTo>
                  <a:pt x="61130" y="28430"/>
                </a:lnTo>
                <a:lnTo>
                  <a:pt x="61130" y="28420"/>
                </a:lnTo>
                <a:lnTo>
                  <a:pt x="61120" y="28420"/>
                </a:lnTo>
                <a:lnTo>
                  <a:pt x="61120" y="28410"/>
                </a:lnTo>
                <a:lnTo>
                  <a:pt x="61110" y="28410"/>
                </a:lnTo>
                <a:lnTo>
                  <a:pt x="61110" y="28400"/>
                </a:lnTo>
                <a:lnTo>
                  <a:pt x="61100" y="28400"/>
                </a:lnTo>
                <a:lnTo>
                  <a:pt x="61100" y="28390"/>
                </a:lnTo>
                <a:lnTo>
                  <a:pt x="61090" y="28380"/>
                </a:lnTo>
                <a:lnTo>
                  <a:pt x="61090" y="28370"/>
                </a:lnTo>
                <a:lnTo>
                  <a:pt x="61080" y="28370"/>
                </a:lnTo>
                <a:lnTo>
                  <a:pt x="61080" y="28360"/>
                </a:lnTo>
                <a:lnTo>
                  <a:pt x="61070" y="28350"/>
                </a:lnTo>
                <a:lnTo>
                  <a:pt x="61060" y="28350"/>
                </a:lnTo>
                <a:lnTo>
                  <a:pt x="61060" y="28340"/>
                </a:lnTo>
                <a:lnTo>
                  <a:pt x="61060" y="28330"/>
                </a:lnTo>
                <a:lnTo>
                  <a:pt x="61060" y="28320"/>
                </a:lnTo>
                <a:lnTo>
                  <a:pt x="61050" y="28320"/>
                </a:lnTo>
                <a:lnTo>
                  <a:pt x="61040" y="28320"/>
                </a:lnTo>
                <a:lnTo>
                  <a:pt x="61040" y="28310"/>
                </a:lnTo>
                <a:lnTo>
                  <a:pt x="61050" y="28300"/>
                </a:lnTo>
                <a:lnTo>
                  <a:pt x="61050" y="28290"/>
                </a:lnTo>
                <a:lnTo>
                  <a:pt x="61040" y="28280"/>
                </a:lnTo>
                <a:lnTo>
                  <a:pt x="61050" y="28280"/>
                </a:lnTo>
                <a:lnTo>
                  <a:pt x="61040" y="28270"/>
                </a:lnTo>
                <a:lnTo>
                  <a:pt x="61030" y="28250"/>
                </a:lnTo>
                <a:lnTo>
                  <a:pt x="61020" y="28240"/>
                </a:lnTo>
                <a:lnTo>
                  <a:pt x="61000" y="28220"/>
                </a:lnTo>
                <a:lnTo>
                  <a:pt x="61250" y="28120"/>
                </a:lnTo>
                <a:lnTo>
                  <a:pt x="61350" y="27620"/>
                </a:lnTo>
                <a:lnTo>
                  <a:pt x="61380" y="27180"/>
                </a:lnTo>
                <a:lnTo>
                  <a:pt x="61370" y="27040"/>
                </a:lnTo>
                <a:lnTo>
                  <a:pt x="61360" y="27010"/>
                </a:lnTo>
                <a:lnTo>
                  <a:pt x="61360" y="26900"/>
                </a:lnTo>
                <a:lnTo>
                  <a:pt x="61440" y="26880"/>
                </a:lnTo>
                <a:lnTo>
                  <a:pt x="61440" y="26820"/>
                </a:lnTo>
                <a:lnTo>
                  <a:pt x="61600" y="26810"/>
                </a:lnTo>
                <a:lnTo>
                  <a:pt x="61580" y="26650"/>
                </a:lnTo>
                <a:lnTo>
                  <a:pt x="61520" y="26610"/>
                </a:lnTo>
                <a:lnTo>
                  <a:pt x="61510" y="26580"/>
                </a:lnTo>
                <a:lnTo>
                  <a:pt x="61510" y="26530"/>
                </a:lnTo>
                <a:lnTo>
                  <a:pt x="61500" y="26500"/>
                </a:lnTo>
                <a:lnTo>
                  <a:pt x="61590" y="26490"/>
                </a:lnTo>
                <a:lnTo>
                  <a:pt x="61570" y="26170"/>
                </a:lnTo>
                <a:lnTo>
                  <a:pt x="61450" y="26170"/>
                </a:lnTo>
                <a:lnTo>
                  <a:pt x="61380" y="26080"/>
                </a:lnTo>
                <a:lnTo>
                  <a:pt x="61340" y="26080"/>
                </a:lnTo>
                <a:lnTo>
                  <a:pt x="61320" y="26030"/>
                </a:lnTo>
                <a:lnTo>
                  <a:pt x="61380" y="25930"/>
                </a:lnTo>
                <a:lnTo>
                  <a:pt x="61220" y="25790"/>
                </a:lnTo>
                <a:lnTo>
                  <a:pt x="61220" y="25350"/>
                </a:lnTo>
                <a:lnTo>
                  <a:pt x="60610" y="25370"/>
                </a:lnTo>
                <a:lnTo>
                  <a:pt x="60530" y="25310"/>
                </a:lnTo>
                <a:lnTo>
                  <a:pt x="60550" y="25130"/>
                </a:lnTo>
                <a:lnTo>
                  <a:pt x="59130" y="25360"/>
                </a:lnTo>
                <a:lnTo>
                  <a:pt x="59010" y="25160"/>
                </a:lnTo>
                <a:lnTo>
                  <a:pt x="58910" y="25130"/>
                </a:lnTo>
                <a:lnTo>
                  <a:pt x="58720" y="25050"/>
                </a:lnTo>
                <a:lnTo>
                  <a:pt x="58630" y="24870"/>
                </a:lnTo>
                <a:lnTo>
                  <a:pt x="58610" y="24680"/>
                </a:lnTo>
                <a:lnTo>
                  <a:pt x="58530" y="24640"/>
                </a:lnTo>
                <a:lnTo>
                  <a:pt x="58490" y="24640"/>
                </a:lnTo>
                <a:lnTo>
                  <a:pt x="58460" y="24630"/>
                </a:lnTo>
                <a:lnTo>
                  <a:pt x="58430" y="24610"/>
                </a:lnTo>
                <a:lnTo>
                  <a:pt x="58340" y="24600"/>
                </a:lnTo>
                <a:lnTo>
                  <a:pt x="58220" y="24600"/>
                </a:lnTo>
                <a:lnTo>
                  <a:pt x="58120" y="24600"/>
                </a:lnTo>
                <a:lnTo>
                  <a:pt x="58130" y="25460"/>
                </a:lnTo>
                <a:lnTo>
                  <a:pt x="58040" y="25840"/>
                </a:lnTo>
                <a:lnTo>
                  <a:pt x="58030" y="25870"/>
                </a:lnTo>
                <a:lnTo>
                  <a:pt x="57980" y="26010"/>
                </a:lnTo>
                <a:lnTo>
                  <a:pt x="57850" y="26410"/>
                </a:lnTo>
                <a:lnTo>
                  <a:pt x="57610" y="26450"/>
                </a:lnTo>
                <a:lnTo>
                  <a:pt x="56630" y="26620"/>
                </a:lnTo>
                <a:lnTo>
                  <a:pt x="56620" y="26610"/>
                </a:lnTo>
                <a:lnTo>
                  <a:pt x="56510" y="26610"/>
                </a:lnTo>
                <a:lnTo>
                  <a:pt x="56500" y="26690"/>
                </a:lnTo>
                <a:lnTo>
                  <a:pt x="56390" y="26890"/>
                </a:lnTo>
                <a:lnTo>
                  <a:pt x="55820" y="27070"/>
                </a:lnTo>
                <a:lnTo>
                  <a:pt x="55700" y="27110"/>
                </a:lnTo>
                <a:lnTo>
                  <a:pt x="55620" y="27130"/>
                </a:lnTo>
                <a:lnTo>
                  <a:pt x="55480" y="27060"/>
                </a:lnTo>
                <a:lnTo>
                  <a:pt x="55380" y="27010"/>
                </a:lnTo>
                <a:lnTo>
                  <a:pt x="55330" y="26980"/>
                </a:lnTo>
                <a:lnTo>
                  <a:pt x="55120" y="26730"/>
                </a:lnTo>
                <a:lnTo>
                  <a:pt x="55020" y="26610"/>
                </a:lnTo>
                <a:lnTo>
                  <a:pt x="54900" y="26610"/>
                </a:lnTo>
                <a:lnTo>
                  <a:pt x="54460" y="26620"/>
                </a:lnTo>
                <a:lnTo>
                  <a:pt x="54140" y="26440"/>
                </a:lnTo>
                <a:lnTo>
                  <a:pt x="54060" y="26390"/>
                </a:lnTo>
                <a:lnTo>
                  <a:pt x="54040" y="26380"/>
                </a:lnTo>
                <a:lnTo>
                  <a:pt x="53570" y="25810"/>
                </a:lnTo>
                <a:lnTo>
                  <a:pt x="53450" y="25670"/>
                </a:lnTo>
                <a:lnTo>
                  <a:pt x="53250" y="25430"/>
                </a:lnTo>
                <a:lnTo>
                  <a:pt x="52830" y="25370"/>
                </a:lnTo>
                <a:lnTo>
                  <a:pt x="52510" y="25340"/>
                </a:lnTo>
                <a:lnTo>
                  <a:pt x="52400" y="25330"/>
                </a:lnTo>
                <a:lnTo>
                  <a:pt x="52370" y="25330"/>
                </a:lnTo>
                <a:lnTo>
                  <a:pt x="52320" y="25340"/>
                </a:lnTo>
                <a:lnTo>
                  <a:pt x="52250" y="25220"/>
                </a:lnTo>
                <a:lnTo>
                  <a:pt x="52290" y="24880"/>
                </a:lnTo>
                <a:lnTo>
                  <a:pt x="52220" y="24610"/>
                </a:lnTo>
                <a:lnTo>
                  <a:pt x="52190" y="24490"/>
                </a:lnTo>
                <a:lnTo>
                  <a:pt x="52010" y="24270"/>
                </a:lnTo>
                <a:lnTo>
                  <a:pt x="51860" y="24050"/>
                </a:lnTo>
                <a:lnTo>
                  <a:pt x="51790" y="23800"/>
                </a:lnTo>
                <a:lnTo>
                  <a:pt x="51740" y="23670"/>
                </a:lnTo>
                <a:lnTo>
                  <a:pt x="51700" y="23540"/>
                </a:lnTo>
                <a:lnTo>
                  <a:pt x="51680" y="23550"/>
                </a:lnTo>
                <a:lnTo>
                  <a:pt x="51610" y="23550"/>
                </a:lnTo>
                <a:lnTo>
                  <a:pt x="51580" y="23520"/>
                </a:lnTo>
                <a:lnTo>
                  <a:pt x="51570" y="23520"/>
                </a:lnTo>
                <a:lnTo>
                  <a:pt x="51540" y="23510"/>
                </a:lnTo>
                <a:lnTo>
                  <a:pt x="51520" y="23490"/>
                </a:lnTo>
                <a:lnTo>
                  <a:pt x="51490" y="23490"/>
                </a:lnTo>
                <a:lnTo>
                  <a:pt x="51440" y="23440"/>
                </a:lnTo>
                <a:lnTo>
                  <a:pt x="51440" y="23400"/>
                </a:lnTo>
                <a:lnTo>
                  <a:pt x="51440" y="23360"/>
                </a:lnTo>
                <a:lnTo>
                  <a:pt x="51440" y="23310"/>
                </a:lnTo>
                <a:lnTo>
                  <a:pt x="51260" y="23000"/>
                </a:lnTo>
                <a:lnTo>
                  <a:pt x="51230" y="22980"/>
                </a:lnTo>
                <a:lnTo>
                  <a:pt x="51210" y="22970"/>
                </a:lnTo>
                <a:lnTo>
                  <a:pt x="51210" y="22940"/>
                </a:lnTo>
                <a:lnTo>
                  <a:pt x="51210" y="22910"/>
                </a:lnTo>
                <a:lnTo>
                  <a:pt x="51140" y="22830"/>
                </a:lnTo>
                <a:lnTo>
                  <a:pt x="51170" y="22790"/>
                </a:lnTo>
                <a:lnTo>
                  <a:pt x="51660" y="22150"/>
                </a:lnTo>
                <a:lnTo>
                  <a:pt x="51550" y="21940"/>
                </a:lnTo>
                <a:lnTo>
                  <a:pt x="51620" y="21880"/>
                </a:lnTo>
                <a:lnTo>
                  <a:pt x="51530" y="21720"/>
                </a:lnTo>
                <a:lnTo>
                  <a:pt x="51620" y="21620"/>
                </a:lnTo>
                <a:lnTo>
                  <a:pt x="51980" y="21580"/>
                </a:lnTo>
                <a:lnTo>
                  <a:pt x="52390" y="21400"/>
                </a:lnTo>
                <a:lnTo>
                  <a:pt x="52550" y="21260"/>
                </a:lnTo>
                <a:lnTo>
                  <a:pt x="52610" y="21090"/>
                </a:lnTo>
                <a:lnTo>
                  <a:pt x="52740" y="20960"/>
                </a:lnTo>
                <a:lnTo>
                  <a:pt x="52700" y="20860"/>
                </a:lnTo>
                <a:lnTo>
                  <a:pt x="52470" y="20730"/>
                </a:lnTo>
                <a:lnTo>
                  <a:pt x="52460" y="20650"/>
                </a:lnTo>
                <a:lnTo>
                  <a:pt x="52330" y="20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