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Jetisu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Kazakhstan • State Map | Fully Editable Vector Shape</a:t>
            </a:r>
          </a:p>
        </p:txBody>
      </p:sp>
      <p:sp>
        <p:nvSpPr>
          <p:cNvPr id="101" name="Jetisu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80370" y="42670"/>
                </a:moveTo>
                <a:lnTo>
                  <a:pt x="80360" y="42670"/>
                </a:lnTo>
                <a:lnTo>
                  <a:pt x="80350" y="42670"/>
                </a:lnTo>
                <a:lnTo>
                  <a:pt x="80320" y="42670"/>
                </a:lnTo>
                <a:lnTo>
                  <a:pt x="80310" y="42670"/>
                </a:lnTo>
                <a:lnTo>
                  <a:pt x="80300" y="42690"/>
                </a:lnTo>
                <a:lnTo>
                  <a:pt x="80300" y="42700"/>
                </a:lnTo>
                <a:lnTo>
                  <a:pt x="80300" y="42710"/>
                </a:lnTo>
                <a:lnTo>
                  <a:pt x="80300" y="42720"/>
                </a:lnTo>
                <a:lnTo>
                  <a:pt x="80290" y="42720"/>
                </a:lnTo>
                <a:lnTo>
                  <a:pt x="80290" y="42730"/>
                </a:lnTo>
                <a:lnTo>
                  <a:pt x="80280" y="42730"/>
                </a:lnTo>
                <a:lnTo>
                  <a:pt x="80280" y="42740"/>
                </a:lnTo>
                <a:lnTo>
                  <a:pt x="80280" y="42750"/>
                </a:lnTo>
                <a:lnTo>
                  <a:pt x="80280" y="42760"/>
                </a:lnTo>
                <a:lnTo>
                  <a:pt x="80270" y="42760"/>
                </a:lnTo>
                <a:lnTo>
                  <a:pt x="80260" y="42760"/>
                </a:lnTo>
                <a:lnTo>
                  <a:pt x="80260" y="42770"/>
                </a:lnTo>
                <a:lnTo>
                  <a:pt x="80250" y="42770"/>
                </a:lnTo>
                <a:lnTo>
                  <a:pt x="80250" y="42780"/>
                </a:lnTo>
                <a:lnTo>
                  <a:pt x="80250" y="42790"/>
                </a:lnTo>
                <a:lnTo>
                  <a:pt x="80240" y="42790"/>
                </a:lnTo>
                <a:lnTo>
                  <a:pt x="80230" y="42790"/>
                </a:lnTo>
                <a:lnTo>
                  <a:pt x="80230" y="42780"/>
                </a:lnTo>
                <a:lnTo>
                  <a:pt x="80230" y="42770"/>
                </a:lnTo>
                <a:lnTo>
                  <a:pt x="80230" y="42760"/>
                </a:lnTo>
                <a:lnTo>
                  <a:pt x="80220" y="42750"/>
                </a:lnTo>
                <a:lnTo>
                  <a:pt x="80210" y="42750"/>
                </a:lnTo>
                <a:lnTo>
                  <a:pt x="80190" y="42750"/>
                </a:lnTo>
                <a:lnTo>
                  <a:pt x="80180" y="42750"/>
                </a:lnTo>
                <a:lnTo>
                  <a:pt x="80170" y="42760"/>
                </a:lnTo>
                <a:lnTo>
                  <a:pt x="80160" y="42760"/>
                </a:lnTo>
                <a:lnTo>
                  <a:pt x="80150" y="42760"/>
                </a:lnTo>
                <a:lnTo>
                  <a:pt x="80150" y="42750"/>
                </a:lnTo>
                <a:lnTo>
                  <a:pt x="80150" y="42740"/>
                </a:lnTo>
                <a:lnTo>
                  <a:pt x="80140" y="42730"/>
                </a:lnTo>
                <a:lnTo>
                  <a:pt x="80130" y="42730"/>
                </a:lnTo>
                <a:lnTo>
                  <a:pt x="80120" y="42730"/>
                </a:lnTo>
                <a:lnTo>
                  <a:pt x="80110" y="42730"/>
                </a:lnTo>
                <a:lnTo>
                  <a:pt x="80100" y="42730"/>
                </a:lnTo>
                <a:lnTo>
                  <a:pt x="80090" y="42730"/>
                </a:lnTo>
                <a:lnTo>
                  <a:pt x="80090" y="42740"/>
                </a:lnTo>
                <a:lnTo>
                  <a:pt x="80080" y="42740"/>
                </a:lnTo>
                <a:lnTo>
                  <a:pt x="80080" y="42750"/>
                </a:lnTo>
                <a:lnTo>
                  <a:pt x="80080" y="42760"/>
                </a:lnTo>
                <a:lnTo>
                  <a:pt x="80080" y="42770"/>
                </a:lnTo>
                <a:lnTo>
                  <a:pt x="80090" y="42780"/>
                </a:lnTo>
                <a:lnTo>
                  <a:pt x="80080" y="42780"/>
                </a:lnTo>
                <a:lnTo>
                  <a:pt x="80070" y="42780"/>
                </a:lnTo>
                <a:lnTo>
                  <a:pt x="80050" y="42770"/>
                </a:lnTo>
                <a:lnTo>
                  <a:pt x="80030" y="42780"/>
                </a:lnTo>
                <a:lnTo>
                  <a:pt x="80030" y="42800"/>
                </a:lnTo>
                <a:lnTo>
                  <a:pt x="80020" y="42810"/>
                </a:lnTo>
                <a:lnTo>
                  <a:pt x="80000" y="42810"/>
                </a:lnTo>
                <a:lnTo>
                  <a:pt x="79980" y="42810"/>
                </a:lnTo>
                <a:lnTo>
                  <a:pt x="79950" y="42810"/>
                </a:lnTo>
                <a:lnTo>
                  <a:pt x="79940" y="42810"/>
                </a:lnTo>
                <a:lnTo>
                  <a:pt x="79940" y="42820"/>
                </a:lnTo>
                <a:lnTo>
                  <a:pt x="79930" y="42820"/>
                </a:lnTo>
                <a:lnTo>
                  <a:pt x="79920" y="42820"/>
                </a:lnTo>
                <a:lnTo>
                  <a:pt x="79920" y="42810"/>
                </a:lnTo>
                <a:lnTo>
                  <a:pt x="79910" y="42810"/>
                </a:lnTo>
                <a:lnTo>
                  <a:pt x="79900" y="42810"/>
                </a:lnTo>
                <a:lnTo>
                  <a:pt x="79890" y="42810"/>
                </a:lnTo>
                <a:lnTo>
                  <a:pt x="79880" y="42810"/>
                </a:lnTo>
                <a:lnTo>
                  <a:pt x="79880" y="42820"/>
                </a:lnTo>
                <a:lnTo>
                  <a:pt x="79880" y="42830"/>
                </a:lnTo>
                <a:lnTo>
                  <a:pt x="79890" y="42850"/>
                </a:lnTo>
                <a:lnTo>
                  <a:pt x="79880" y="42850"/>
                </a:lnTo>
                <a:lnTo>
                  <a:pt x="79870" y="42860"/>
                </a:lnTo>
                <a:lnTo>
                  <a:pt x="79850" y="42850"/>
                </a:lnTo>
                <a:lnTo>
                  <a:pt x="79840" y="42840"/>
                </a:lnTo>
                <a:lnTo>
                  <a:pt x="79830" y="42830"/>
                </a:lnTo>
                <a:lnTo>
                  <a:pt x="79820" y="42820"/>
                </a:lnTo>
                <a:lnTo>
                  <a:pt x="79810" y="42820"/>
                </a:lnTo>
                <a:lnTo>
                  <a:pt x="79790" y="42820"/>
                </a:lnTo>
                <a:lnTo>
                  <a:pt x="79780" y="42830"/>
                </a:lnTo>
                <a:lnTo>
                  <a:pt x="79780" y="42850"/>
                </a:lnTo>
                <a:lnTo>
                  <a:pt x="79780" y="42860"/>
                </a:lnTo>
                <a:lnTo>
                  <a:pt x="79780" y="42870"/>
                </a:lnTo>
                <a:lnTo>
                  <a:pt x="79770" y="42870"/>
                </a:lnTo>
                <a:lnTo>
                  <a:pt x="79730" y="42860"/>
                </a:lnTo>
                <a:lnTo>
                  <a:pt x="79720" y="42860"/>
                </a:lnTo>
                <a:lnTo>
                  <a:pt x="79700" y="42860"/>
                </a:lnTo>
                <a:lnTo>
                  <a:pt x="79680" y="42860"/>
                </a:lnTo>
                <a:lnTo>
                  <a:pt x="79680" y="42850"/>
                </a:lnTo>
                <a:lnTo>
                  <a:pt x="79680" y="42840"/>
                </a:lnTo>
                <a:lnTo>
                  <a:pt x="79680" y="42820"/>
                </a:lnTo>
                <a:lnTo>
                  <a:pt x="79660" y="42820"/>
                </a:lnTo>
                <a:lnTo>
                  <a:pt x="79650" y="42820"/>
                </a:lnTo>
                <a:lnTo>
                  <a:pt x="79650" y="42830"/>
                </a:lnTo>
                <a:lnTo>
                  <a:pt x="79630" y="42840"/>
                </a:lnTo>
                <a:lnTo>
                  <a:pt x="79610" y="42860"/>
                </a:lnTo>
                <a:lnTo>
                  <a:pt x="79600" y="42850"/>
                </a:lnTo>
                <a:lnTo>
                  <a:pt x="79590" y="42840"/>
                </a:lnTo>
                <a:lnTo>
                  <a:pt x="79590" y="42830"/>
                </a:lnTo>
                <a:lnTo>
                  <a:pt x="79600" y="42830"/>
                </a:lnTo>
                <a:lnTo>
                  <a:pt x="79600" y="42810"/>
                </a:lnTo>
                <a:lnTo>
                  <a:pt x="79590" y="42790"/>
                </a:lnTo>
                <a:lnTo>
                  <a:pt x="79590" y="42780"/>
                </a:lnTo>
                <a:lnTo>
                  <a:pt x="79580" y="42760"/>
                </a:lnTo>
                <a:lnTo>
                  <a:pt x="79580" y="42750"/>
                </a:lnTo>
                <a:lnTo>
                  <a:pt x="79580" y="42740"/>
                </a:lnTo>
                <a:lnTo>
                  <a:pt x="79570" y="42740"/>
                </a:lnTo>
                <a:lnTo>
                  <a:pt x="79570" y="42730"/>
                </a:lnTo>
                <a:lnTo>
                  <a:pt x="79550" y="42730"/>
                </a:lnTo>
                <a:lnTo>
                  <a:pt x="79540" y="42740"/>
                </a:lnTo>
                <a:lnTo>
                  <a:pt x="79530" y="42750"/>
                </a:lnTo>
                <a:lnTo>
                  <a:pt x="79520" y="42750"/>
                </a:lnTo>
                <a:lnTo>
                  <a:pt x="79500" y="42780"/>
                </a:lnTo>
                <a:lnTo>
                  <a:pt x="79470" y="42790"/>
                </a:lnTo>
                <a:lnTo>
                  <a:pt x="79450" y="42780"/>
                </a:lnTo>
                <a:lnTo>
                  <a:pt x="79450" y="42770"/>
                </a:lnTo>
                <a:lnTo>
                  <a:pt x="79430" y="42740"/>
                </a:lnTo>
                <a:lnTo>
                  <a:pt x="79410" y="42730"/>
                </a:lnTo>
                <a:lnTo>
                  <a:pt x="79400" y="42730"/>
                </a:lnTo>
                <a:lnTo>
                  <a:pt x="79390" y="42740"/>
                </a:lnTo>
                <a:lnTo>
                  <a:pt x="79380" y="42760"/>
                </a:lnTo>
                <a:lnTo>
                  <a:pt x="79380" y="42780"/>
                </a:lnTo>
                <a:lnTo>
                  <a:pt x="79380" y="42790"/>
                </a:lnTo>
                <a:lnTo>
                  <a:pt x="79360" y="42800"/>
                </a:lnTo>
                <a:lnTo>
                  <a:pt x="79350" y="42780"/>
                </a:lnTo>
                <a:lnTo>
                  <a:pt x="79340" y="42770"/>
                </a:lnTo>
                <a:lnTo>
                  <a:pt x="79340" y="42750"/>
                </a:lnTo>
                <a:lnTo>
                  <a:pt x="79340" y="42740"/>
                </a:lnTo>
                <a:lnTo>
                  <a:pt x="79320" y="42730"/>
                </a:lnTo>
                <a:lnTo>
                  <a:pt x="79300" y="42740"/>
                </a:lnTo>
                <a:lnTo>
                  <a:pt x="79290" y="42740"/>
                </a:lnTo>
                <a:lnTo>
                  <a:pt x="79270" y="42760"/>
                </a:lnTo>
                <a:lnTo>
                  <a:pt x="79260" y="42760"/>
                </a:lnTo>
                <a:lnTo>
                  <a:pt x="79250" y="42750"/>
                </a:lnTo>
                <a:lnTo>
                  <a:pt x="79260" y="42740"/>
                </a:lnTo>
                <a:lnTo>
                  <a:pt x="79260" y="42730"/>
                </a:lnTo>
                <a:lnTo>
                  <a:pt x="79260" y="42720"/>
                </a:lnTo>
                <a:lnTo>
                  <a:pt x="79260" y="42710"/>
                </a:lnTo>
                <a:lnTo>
                  <a:pt x="79250" y="42710"/>
                </a:lnTo>
                <a:lnTo>
                  <a:pt x="79240" y="42710"/>
                </a:lnTo>
                <a:lnTo>
                  <a:pt x="79230" y="42710"/>
                </a:lnTo>
                <a:lnTo>
                  <a:pt x="79220" y="42710"/>
                </a:lnTo>
                <a:lnTo>
                  <a:pt x="79210" y="42700"/>
                </a:lnTo>
                <a:lnTo>
                  <a:pt x="79200" y="42700"/>
                </a:lnTo>
                <a:lnTo>
                  <a:pt x="79200" y="42690"/>
                </a:lnTo>
                <a:lnTo>
                  <a:pt x="79190" y="42690"/>
                </a:lnTo>
                <a:lnTo>
                  <a:pt x="79180" y="42690"/>
                </a:lnTo>
                <a:lnTo>
                  <a:pt x="79170" y="42700"/>
                </a:lnTo>
                <a:lnTo>
                  <a:pt x="79170" y="42720"/>
                </a:lnTo>
                <a:lnTo>
                  <a:pt x="79180" y="42720"/>
                </a:lnTo>
                <a:lnTo>
                  <a:pt x="79180" y="42730"/>
                </a:lnTo>
                <a:lnTo>
                  <a:pt x="79180" y="42740"/>
                </a:lnTo>
                <a:lnTo>
                  <a:pt x="79180" y="42750"/>
                </a:lnTo>
                <a:lnTo>
                  <a:pt x="79170" y="42750"/>
                </a:lnTo>
                <a:lnTo>
                  <a:pt x="79170" y="42760"/>
                </a:lnTo>
                <a:lnTo>
                  <a:pt x="79160" y="42760"/>
                </a:lnTo>
                <a:lnTo>
                  <a:pt x="79150" y="42750"/>
                </a:lnTo>
                <a:lnTo>
                  <a:pt x="79150" y="42740"/>
                </a:lnTo>
                <a:lnTo>
                  <a:pt x="79140" y="42730"/>
                </a:lnTo>
                <a:lnTo>
                  <a:pt x="79140" y="42720"/>
                </a:lnTo>
                <a:lnTo>
                  <a:pt x="79130" y="42700"/>
                </a:lnTo>
                <a:lnTo>
                  <a:pt x="79120" y="42690"/>
                </a:lnTo>
                <a:lnTo>
                  <a:pt x="79110" y="42690"/>
                </a:lnTo>
                <a:lnTo>
                  <a:pt x="79100" y="42680"/>
                </a:lnTo>
                <a:lnTo>
                  <a:pt x="79090" y="42680"/>
                </a:lnTo>
                <a:lnTo>
                  <a:pt x="79080" y="42680"/>
                </a:lnTo>
                <a:lnTo>
                  <a:pt x="79060" y="42680"/>
                </a:lnTo>
                <a:lnTo>
                  <a:pt x="79050" y="42720"/>
                </a:lnTo>
                <a:lnTo>
                  <a:pt x="79030" y="42730"/>
                </a:lnTo>
                <a:lnTo>
                  <a:pt x="79010" y="42740"/>
                </a:lnTo>
                <a:lnTo>
                  <a:pt x="79000" y="42740"/>
                </a:lnTo>
                <a:lnTo>
                  <a:pt x="78990" y="42740"/>
                </a:lnTo>
                <a:lnTo>
                  <a:pt x="78980" y="42740"/>
                </a:lnTo>
                <a:lnTo>
                  <a:pt x="78970" y="42730"/>
                </a:lnTo>
                <a:lnTo>
                  <a:pt x="78970" y="42710"/>
                </a:lnTo>
                <a:lnTo>
                  <a:pt x="79000" y="42690"/>
                </a:lnTo>
                <a:lnTo>
                  <a:pt x="79010" y="42680"/>
                </a:lnTo>
                <a:lnTo>
                  <a:pt x="79000" y="42660"/>
                </a:lnTo>
                <a:lnTo>
                  <a:pt x="78990" y="42650"/>
                </a:lnTo>
                <a:lnTo>
                  <a:pt x="78970" y="42640"/>
                </a:lnTo>
                <a:lnTo>
                  <a:pt x="78950" y="42640"/>
                </a:lnTo>
                <a:lnTo>
                  <a:pt x="78940" y="42650"/>
                </a:lnTo>
                <a:lnTo>
                  <a:pt x="78930" y="42650"/>
                </a:lnTo>
                <a:lnTo>
                  <a:pt x="78930" y="42660"/>
                </a:lnTo>
                <a:lnTo>
                  <a:pt x="78920" y="42660"/>
                </a:lnTo>
                <a:lnTo>
                  <a:pt x="78910" y="42670"/>
                </a:lnTo>
                <a:lnTo>
                  <a:pt x="78890" y="42670"/>
                </a:lnTo>
                <a:lnTo>
                  <a:pt x="78870" y="42660"/>
                </a:lnTo>
                <a:lnTo>
                  <a:pt x="78860" y="42650"/>
                </a:lnTo>
                <a:lnTo>
                  <a:pt x="78860" y="42640"/>
                </a:lnTo>
                <a:lnTo>
                  <a:pt x="78850" y="42640"/>
                </a:lnTo>
                <a:lnTo>
                  <a:pt x="78820" y="42630"/>
                </a:lnTo>
                <a:lnTo>
                  <a:pt x="78800" y="42600"/>
                </a:lnTo>
                <a:lnTo>
                  <a:pt x="78790" y="42590"/>
                </a:lnTo>
                <a:lnTo>
                  <a:pt x="78790" y="42580"/>
                </a:lnTo>
                <a:lnTo>
                  <a:pt x="78780" y="42570"/>
                </a:lnTo>
                <a:lnTo>
                  <a:pt x="78780" y="42560"/>
                </a:lnTo>
                <a:lnTo>
                  <a:pt x="78780" y="42550"/>
                </a:lnTo>
                <a:lnTo>
                  <a:pt x="78760" y="42550"/>
                </a:lnTo>
                <a:lnTo>
                  <a:pt x="78750" y="42550"/>
                </a:lnTo>
                <a:lnTo>
                  <a:pt x="78730" y="42550"/>
                </a:lnTo>
                <a:lnTo>
                  <a:pt x="78720" y="42550"/>
                </a:lnTo>
                <a:lnTo>
                  <a:pt x="78710" y="42550"/>
                </a:lnTo>
                <a:lnTo>
                  <a:pt x="78710" y="42540"/>
                </a:lnTo>
                <a:lnTo>
                  <a:pt x="78700" y="42540"/>
                </a:lnTo>
                <a:lnTo>
                  <a:pt x="78690" y="42540"/>
                </a:lnTo>
                <a:lnTo>
                  <a:pt x="78680" y="42530"/>
                </a:lnTo>
                <a:lnTo>
                  <a:pt x="78680" y="42520"/>
                </a:lnTo>
                <a:lnTo>
                  <a:pt x="78670" y="42520"/>
                </a:lnTo>
                <a:lnTo>
                  <a:pt x="78660" y="42510"/>
                </a:lnTo>
                <a:lnTo>
                  <a:pt x="78650" y="42500"/>
                </a:lnTo>
                <a:lnTo>
                  <a:pt x="78640" y="42490"/>
                </a:lnTo>
                <a:lnTo>
                  <a:pt x="78630" y="42470"/>
                </a:lnTo>
                <a:lnTo>
                  <a:pt x="78620" y="42460"/>
                </a:lnTo>
                <a:lnTo>
                  <a:pt x="78610" y="42450"/>
                </a:lnTo>
                <a:lnTo>
                  <a:pt x="78600" y="42450"/>
                </a:lnTo>
                <a:lnTo>
                  <a:pt x="78590" y="42450"/>
                </a:lnTo>
                <a:lnTo>
                  <a:pt x="78570" y="42440"/>
                </a:lnTo>
                <a:lnTo>
                  <a:pt x="78560" y="42440"/>
                </a:lnTo>
                <a:lnTo>
                  <a:pt x="78560" y="42430"/>
                </a:lnTo>
                <a:lnTo>
                  <a:pt x="78550" y="42420"/>
                </a:lnTo>
                <a:lnTo>
                  <a:pt x="78550" y="42410"/>
                </a:lnTo>
                <a:lnTo>
                  <a:pt x="78550" y="42400"/>
                </a:lnTo>
                <a:lnTo>
                  <a:pt x="78550" y="42390"/>
                </a:lnTo>
                <a:lnTo>
                  <a:pt x="78550" y="42380"/>
                </a:lnTo>
                <a:lnTo>
                  <a:pt x="78560" y="42370"/>
                </a:lnTo>
                <a:lnTo>
                  <a:pt x="78560" y="42360"/>
                </a:lnTo>
                <a:lnTo>
                  <a:pt x="78560" y="42350"/>
                </a:lnTo>
                <a:lnTo>
                  <a:pt x="78550" y="42340"/>
                </a:lnTo>
                <a:lnTo>
                  <a:pt x="78540" y="42340"/>
                </a:lnTo>
                <a:lnTo>
                  <a:pt x="78540" y="42330"/>
                </a:lnTo>
                <a:lnTo>
                  <a:pt x="78530" y="42330"/>
                </a:lnTo>
                <a:lnTo>
                  <a:pt x="78520" y="42330"/>
                </a:lnTo>
                <a:lnTo>
                  <a:pt x="78510" y="42330"/>
                </a:lnTo>
                <a:lnTo>
                  <a:pt x="78500" y="42330"/>
                </a:lnTo>
                <a:lnTo>
                  <a:pt x="78490" y="42330"/>
                </a:lnTo>
                <a:lnTo>
                  <a:pt x="78470" y="42330"/>
                </a:lnTo>
                <a:lnTo>
                  <a:pt x="78450" y="42330"/>
                </a:lnTo>
                <a:lnTo>
                  <a:pt x="78450" y="42320"/>
                </a:lnTo>
                <a:lnTo>
                  <a:pt x="78430" y="42310"/>
                </a:lnTo>
                <a:lnTo>
                  <a:pt x="78430" y="42300"/>
                </a:lnTo>
                <a:lnTo>
                  <a:pt x="78420" y="42290"/>
                </a:lnTo>
                <a:lnTo>
                  <a:pt x="78420" y="42280"/>
                </a:lnTo>
                <a:lnTo>
                  <a:pt x="78410" y="42280"/>
                </a:lnTo>
                <a:lnTo>
                  <a:pt x="78400" y="42280"/>
                </a:lnTo>
                <a:lnTo>
                  <a:pt x="78390" y="42280"/>
                </a:lnTo>
                <a:lnTo>
                  <a:pt x="78380" y="42270"/>
                </a:lnTo>
                <a:lnTo>
                  <a:pt x="78370" y="42260"/>
                </a:lnTo>
                <a:lnTo>
                  <a:pt x="78360" y="42260"/>
                </a:lnTo>
                <a:lnTo>
                  <a:pt x="78350" y="42250"/>
                </a:lnTo>
                <a:lnTo>
                  <a:pt x="78340" y="42250"/>
                </a:lnTo>
                <a:lnTo>
                  <a:pt x="78330" y="42250"/>
                </a:lnTo>
                <a:lnTo>
                  <a:pt x="78330" y="42240"/>
                </a:lnTo>
                <a:lnTo>
                  <a:pt x="78320" y="42240"/>
                </a:lnTo>
                <a:lnTo>
                  <a:pt x="78310" y="42240"/>
                </a:lnTo>
                <a:lnTo>
                  <a:pt x="78300" y="42230"/>
                </a:lnTo>
                <a:lnTo>
                  <a:pt x="78290" y="42230"/>
                </a:lnTo>
                <a:lnTo>
                  <a:pt x="78280" y="42220"/>
                </a:lnTo>
                <a:lnTo>
                  <a:pt x="78270" y="42220"/>
                </a:lnTo>
                <a:lnTo>
                  <a:pt x="78260" y="42220"/>
                </a:lnTo>
                <a:lnTo>
                  <a:pt x="78260" y="42210"/>
                </a:lnTo>
                <a:lnTo>
                  <a:pt x="78250" y="42210"/>
                </a:lnTo>
                <a:lnTo>
                  <a:pt x="78240" y="42210"/>
                </a:lnTo>
                <a:lnTo>
                  <a:pt x="78230" y="42200"/>
                </a:lnTo>
                <a:lnTo>
                  <a:pt x="78220" y="42200"/>
                </a:lnTo>
                <a:lnTo>
                  <a:pt x="78210" y="42200"/>
                </a:lnTo>
                <a:lnTo>
                  <a:pt x="78210" y="42190"/>
                </a:lnTo>
                <a:lnTo>
                  <a:pt x="78200" y="42190"/>
                </a:lnTo>
                <a:lnTo>
                  <a:pt x="78180" y="42190"/>
                </a:lnTo>
                <a:lnTo>
                  <a:pt x="78170" y="42190"/>
                </a:lnTo>
                <a:lnTo>
                  <a:pt x="78160" y="42190"/>
                </a:lnTo>
                <a:lnTo>
                  <a:pt x="78150" y="42190"/>
                </a:lnTo>
                <a:lnTo>
                  <a:pt x="78130" y="42190"/>
                </a:lnTo>
                <a:lnTo>
                  <a:pt x="78100" y="42200"/>
                </a:lnTo>
                <a:lnTo>
                  <a:pt x="78090" y="42200"/>
                </a:lnTo>
                <a:lnTo>
                  <a:pt x="78080" y="42210"/>
                </a:lnTo>
                <a:lnTo>
                  <a:pt x="78070" y="42230"/>
                </a:lnTo>
                <a:lnTo>
                  <a:pt x="78070" y="42260"/>
                </a:lnTo>
                <a:lnTo>
                  <a:pt x="78060" y="42270"/>
                </a:lnTo>
                <a:lnTo>
                  <a:pt x="78030" y="42270"/>
                </a:lnTo>
                <a:lnTo>
                  <a:pt x="78000" y="42270"/>
                </a:lnTo>
                <a:lnTo>
                  <a:pt x="77980" y="42270"/>
                </a:lnTo>
                <a:lnTo>
                  <a:pt x="77970" y="42260"/>
                </a:lnTo>
                <a:lnTo>
                  <a:pt x="77950" y="42260"/>
                </a:lnTo>
                <a:lnTo>
                  <a:pt x="77940" y="42270"/>
                </a:lnTo>
                <a:lnTo>
                  <a:pt x="77930" y="42290"/>
                </a:lnTo>
                <a:lnTo>
                  <a:pt x="77890" y="42320"/>
                </a:lnTo>
                <a:lnTo>
                  <a:pt x="77860" y="42330"/>
                </a:lnTo>
                <a:lnTo>
                  <a:pt x="77840" y="42340"/>
                </a:lnTo>
                <a:lnTo>
                  <a:pt x="77830" y="42350"/>
                </a:lnTo>
                <a:lnTo>
                  <a:pt x="77830" y="42370"/>
                </a:lnTo>
                <a:lnTo>
                  <a:pt x="77820" y="42380"/>
                </a:lnTo>
                <a:lnTo>
                  <a:pt x="77790" y="42380"/>
                </a:lnTo>
                <a:lnTo>
                  <a:pt x="77780" y="42380"/>
                </a:lnTo>
                <a:lnTo>
                  <a:pt x="77770" y="42390"/>
                </a:lnTo>
                <a:lnTo>
                  <a:pt x="77760" y="42400"/>
                </a:lnTo>
                <a:lnTo>
                  <a:pt x="77750" y="42410"/>
                </a:lnTo>
                <a:lnTo>
                  <a:pt x="77730" y="42410"/>
                </a:lnTo>
                <a:lnTo>
                  <a:pt x="77710" y="42410"/>
                </a:lnTo>
                <a:lnTo>
                  <a:pt x="77680" y="42400"/>
                </a:lnTo>
                <a:lnTo>
                  <a:pt x="77660" y="42420"/>
                </a:lnTo>
                <a:lnTo>
                  <a:pt x="77600" y="42420"/>
                </a:lnTo>
                <a:lnTo>
                  <a:pt x="77590" y="42430"/>
                </a:lnTo>
                <a:lnTo>
                  <a:pt x="77580" y="42440"/>
                </a:lnTo>
                <a:lnTo>
                  <a:pt x="77570" y="42450"/>
                </a:lnTo>
                <a:lnTo>
                  <a:pt x="77560" y="42450"/>
                </a:lnTo>
                <a:lnTo>
                  <a:pt x="77560" y="42470"/>
                </a:lnTo>
                <a:lnTo>
                  <a:pt x="77560" y="42480"/>
                </a:lnTo>
                <a:lnTo>
                  <a:pt x="77550" y="42490"/>
                </a:lnTo>
                <a:lnTo>
                  <a:pt x="77540" y="42500"/>
                </a:lnTo>
                <a:lnTo>
                  <a:pt x="77520" y="42520"/>
                </a:lnTo>
                <a:lnTo>
                  <a:pt x="77510" y="42540"/>
                </a:lnTo>
                <a:lnTo>
                  <a:pt x="77510" y="42550"/>
                </a:lnTo>
                <a:lnTo>
                  <a:pt x="77490" y="42550"/>
                </a:lnTo>
                <a:lnTo>
                  <a:pt x="77470" y="42550"/>
                </a:lnTo>
                <a:lnTo>
                  <a:pt x="77460" y="42540"/>
                </a:lnTo>
                <a:lnTo>
                  <a:pt x="77450" y="42520"/>
                </a:lnTo>
                <a:lnTo>
                  <a:pt x="77440" y="42520"/>
                </a:lnTo>
                <a:lnTo>
                  <a:pt x="77430" y="42520"/>
                </a:lnTo>
                <a:lnTo>
                  <a:pt x="77420" y="42530"/>
                </a:lnTo>
                <a:lnTo>
                  <a:pt x="77410" y="42530"/>
                </a:lnTo>
                <a:lnTo>
                  <a:pt x="77410" y="42540"/>
                </a:lnTo>
                <a:lnTo>
                  <a:pt x="77400" y="42550"/>
                </a:lnTo>
                <a:lnTo>
                  <a:pt x="77390" y="42570"/>
                </a:lnTo>
                <a:lnTo>
                  <a:pt x="77390" y="42580"/>
                </a:lnTo>
                <a:lnTo>
                  <a:pt x="77370" y="42580"/>
                </a:lnTo>
                <a:lnTo>
                  <a:pt x="77350" y="42600"/>
                </a:lnTo>
                <a:lnTo>
                  <a:pt x="77330" y="42600"/>
                </a:lnTo>
                <a:lnTo>
                  <a:pt x="77310" y="42600"/>
                </a:lnTo>
                <a:lnTo>
                  <a:pt x="77280" y="42620"/>
                </a:lnTo>
                <a:lnTo>
                  <a:pt x="77270" y="42640"/>
                </a:lnTo>
                <a:lnTo>
                  <a:pt x="77250" y="42640"/>
                </a:lnTo>
                <a:lnTo>
                  <a:pt x="77240" y="42630"/>
                </a:lnTo>
                <a:lnTo>
                  <a:pt x="77220" y="42630"/>
                </a:lnTo>
                <a:lnTo>
                  <a:pt x="77200" y="42630"/>
                </a:lnTo>
                <a:lnTo>
                  <a:pt x="77180" y="42630"/>
                </a:lnTo>
                <a:lnTo>
                  <a:pt x="77140" y="42640"/>
                </a:lnTo>
                <a:lnTo>
                  <a:pt x="77140" y="42630"/>
                </a:lnTo>
                <a:lnTo>
                  <a:pt x="77130" y="42630"/>
                </a:lnTo>
                <a:lnTo>
                  <a:pt x="77130" y="42620"/>
                </a:lnTo>
                <a:lnTo>
                  <a:pt x="77120" y="42610"/>
                </a:lnTo>
                <a:lnTo>
                  <a:pt x="77110" y="42600"/>
                </a:lnTo>
                <a:lnTo>
                  <a:pt x="77100" y="42610"/>
                </a:lnTo>
                <a:lnTo>
                  <a:pt x="77090" y="42600"/>
                </a:lnTo>
                <a:lnTo>
                  <a:pt x="77080" y="42600"/>
                </a:lnTo>
                <a:lnTo>
                  <a:pt x="77070" y="42600"/>
                </a:lnTo>
                <a:lnTo>
                  <a:pt x="77060" y="42610"/>
                </a:lnTo>
                <a:lnTo>
                  <a:pt x="77060" y="42620"/>
                </a:lnTo>
                <a:lnTo>
                  <a:pt x="77050" y="42630"/>
                </a:lnTo>
                <a:lnTo>
                  <a:pt x="77040" y="42640"/>
                </a:lnTo>
                <a:lnTo>
                  <a:pt x="77030" y="42640"/>
                </a:lnTo>
                <a:lnTo>
                  <a:pt x="77020" y="42640"/>
                </a:lnTo>
                <a:lnTo>
                  <a:pt x="77010" y="42640"/>
                </a:lnTo>
                <a:lnTo>
                  <a:pt x="77000" y="42640"/>
                </a:lnTo>
                <a:lnTo>
                  <a:pt x="76990" y="42630"/>
                </a:lnTo>
                <a:lnTo>
                  <a:pt x="76980" y="42610"/>
                </a:lnTo>
                <a:lnTo>
                  <a:pt x="76970" y="42610"/>
                </a:lnTo>
                <a:lnTo>
                  <a:pt x="76970" y="42600"/>
                </a:lnTo>
                <a:lnTo>
                  <a:pt x="76970" y="42590"/>
                </a:lnTo>
                <a:lnTo>
                  <a:pt x="76960" y="42570"/>
                </a:lnTo>
                <a:lnTo>
                  <a:pt x="76950" y="42570"/>
                </a:lnTo>
                <a:lnTo>
                  <a:pt x="76930" y="42570"/>
                </a:lnTo>
                <a:lnTo>
                  <a:pt x="76910" y="42580"/>
                </a:lnTo>
                <a:lnTo>
                  <a:pt x="76900" y="42580"/>
                </a:lnTo>
                <a:lnTo>
                  <a:pt x="76890" y="42580"/>
                </a:lnTo>
                <a:lnTo>
                  <a:pt x="76880" y="42590"/>
                </a:lnTo>
                <a:lnTo>
                  <a:pt x="76870" y="42590"/>
                </a:lnTo>
                <a:lnTo>
                  <a:pt x="76860" y="42590"/>
                </a:lnTo>
                <a:lnTo>
                  <a:pt x="76850" y="42590"/>
                </a:lnTo>
                <a:lnTo>
                  <a:pt x="76820" y="42590"/>
                </a:lnTo>
                <a:lnTo>
                  <a:pt x="76810" y="42590"/>
                </a:lnTo>
                <a:lnTo>
                  <a:pt x="76800" y="42590"/>
                </a:lnTo>
                <a:lnTo>
                  <a:pt x="76770" y="42590"/>
                </a:lnTo>
                <a:lnTo>
                  <a:pt x="76760" y="42600"/>
                </a:lnTo>
                <a:lnTo>
                  <a:pt x="76750" y="42590"/>
                </a:lnTo>
                <a:lnTo>
                  <a:pt x="76730" y="42590"/>
                </a:lnTo>
                <a:lnTo>
                  <a:pt x="76710" y="42590"/>
                </a:lnTo>
                <a:lnTo>
                  <a:pt x="76700" y="42590"/>
                </a:lnTo>
                <a:lnTo>
                  <a:pt x="76680" y="42590"/>
                </a:lnTo>
                <a:lnTo>
                  <a:pt x="76670" y="42590"/>
                </a:lnTo>
                <a:lnTo>
                  <a:pt x="76660" y="42590"/>
                </a:lnTo>
                <a:lnTo>
                  <a:pt x="76650" y="42580"/>
                </a:lnTo>
                <a:lnTo>
                  <a:pt x="76640" y="42580"/>
                </a:lnTo>
                <a:lnTo>
                  <a:pt x="76630" y="42580"/>
                </a:lnTo>
                <a:lnTo>
                  <a:pt x="76620" y="42580"/>
                </a:lnTo>
                <a:lnTo>
                  <a:pt x="76610" y="42580"/>
                </a:lnTo>
                <a:lnTo>
                  <a:pt x="76600" y="42590"/>
                </a:lnTo>
                <a:lnTo>
                  <a:pt x="76600" y="42600"/>
                </a:lnTo>
                <a:lnTo>
                  <a:pt x="76590" y="42610"/>
                </a:lnTo>
                <a:lnTo>
                  <a:pt x="76580" y="42610"/>
                </a:lnTo>
                <a:lnTo>
                  <a:pt x="76570" y="42620"/>
                </a:lnTo>
                <a:lnTo>
                  <a:pt x="76560" y="42620"/>
                </a:lnTo>
                <a:lnTo>
                  <a:pt x="76540" y="42620"/>
                </a:lnTo>
                <a:lnTo>
                  <a:pt x="76520" y="42610"/>
                </a:lnTo>
                <a:lnTo>
                  <a:pt x="76520" y="42600"/>
                </a:lnTo>
                <a:lnTo>
                  <a:pt x="76510" y="42600"/>
                </a:lnTo>
                <a:lnTo>
                  <a:pt x="76500" y="42600"/>
                </a:lnTo>
                <a:lnTo>
                  <a:pt x="76490" y="42600"/>
                </a:lnTo>
                <a:lnTo>
                  <a:pt x="76480" y="42600"/>
                </a:lnTo>
                <a:lnTo>
                  <a:pt x="76470" y="42600"/>
                </a:lnTo>
                <a:lnTo>
                  <a:pt x="76460" y="42600"/>
                </a:lnTo>
                <a:lnTo>
                  <a:pt x="76450" y="42600"/>
                </a:lnTo>
                <a:lnTo>
                  <a:pt x="76440" y="42610"/>
                </a:lnTo>
                <a:lnTo>
                  <a:pt x="76430" y="42610"/>
                </a:lnTo>
                <a:lnTo>
                  <a:pt x="76430" y="42600"/>
                </a:lnTo>
                <a:lnTo>
                  <a:pt x="76420" y="42600"/>
                </a:lnTo>
                <a:lnTo>
                  <a:pt x="76420" y="42590"/>
                </a:lnTo>
                <a:lnTo>
                  <a:pt x="76410" y="42590"/>
                </a:lnTo>
                <a:lnTo>
                  <a:pt x="76400" y="42590"/>
                </a:lnTo>
                <a:lnTo>
                  <a:pt x="76390" y="42600"/>
                </a:lnTo>
                <a:lnTo>
                  <a:pt x="76380" y="42600"/>
                </a:lnTo>
                <a:lnTo>
                  <a:pt x="76370" y="42600"/>
                </a:lnTo>
                <a:lnTo>
                  <a:pt x="76370" y="42610"/>
                </a:lnTo>
                <a:lnTo>
                  <a:pt x="76360" y="42620"/>
                </a:lnTo>
                <a:lnTo>
                  <a:pt x="76340" y="42620"/>
                </a:lnTo>
                <a:lnTo>
                  <a:pt x="76300" y="42630"/>
                </a:lnTo>
                <a:lnTo>
                  <a:pt x="76290" y="42630"/>
                </a:lnTo>
                <a:lnTo>
                  <a:pt x="76280" y="42630"/>
                </a:lnTo>
                <a:lnTo>
                  <a:pt x="76270" y="42640"/>
                </a:lnTo>
                <a:lnTo>
                  <a:pt x="76260" y="42640"/>
                </a:lnTo>
                <a:lnTo>
                  <a:pt x="76250" y="42630"/>
                </a:lnTo>
                <a:lnTo>
                  <a:pt x="76240" y="42630"/>
                </a:lnTo>
                <a:lnTo>
                  <a:pt x="76230" y="42630"/>
                </a:lnTo>
                <a:lnTo>
                  <a:pt x="76220" y="42630"/>
                </a:lnTo>
                <a:lnTo>
                  <a:pt x="76210" y="42630"/>
                </a:lnTo>
                <a:lnTo>
                  <a:pt x="76200" y="42630"/>
                </a:lnTo>
                <a:lnTo>
                  <a:pt x="76190" y="42630"/>
                </a:lnTo>
                <a:lnTo>
                  <a:pt x="76180" y="42630"/>
                </a:lnTo>
                <a:lnTo>
                  <a:pt x="76170" y="42630"/>
                </a:lnTo>
                <a:lnTo>
                  <a:pt x="76150" y="42650"/>
                </a:lnTo>
                <a:lnTo>
                  <a:pt x="76140" y="42650"/>
                </a:lnTo>
                <a:lnTo>
                  <a:pt x="76140" y="42660"/>
                </a:lnTo>
                <a:lnTo>
                  <a:pt x="76130" y="42660"/>
                </a:lnTo>
                <a:lnTo>
                  <a:pt x="76120" y="42660"/>
                </a:lnTo>
                <a:lnTo>
                  <a:pt x="76110" y="42660"/>
                </a:lnTo>
                <a:lnTo>
                  <a:pt x="76100" y="42660"/>
                </a:lnTo>
                <a:lnTo>
                  <a:pt x="76090" y="42650"/>
                </a:lnTo>
                <a:lnTo>
                  <a:pt x="76080" y="42650"/>
                </a:lnTo>
                <a:lnTo>
                  <a:pt x="76070" y="42650"/>
                </a:lnTo>
                <a:lnTo>
                  <a:pt x="76060" y="42650"/>
                </a:lnTo>
                <a:lnTo>
                  <a:pt x="76050" y="42640"/>
                </a:lnTo>
                <a:lnTo>
                  <a:pt x="76030" y="42640"/>
                </a:lnTo>
                <a:lnTo>
                  <a:pt x="76020" y="42630"/>
                </a:lnTo>
                <a:lnTo>
                  <a:pt x="75980" y="42620"/>
                </a:lnTo>
                <a:lnTo>
                  <a:pt x="75950" y="42600"/>
                </a:lnTo>
                <a:lnTo>
                  <a:pt x="75930" y="42600"/>
                </a:lnTo>
                <a:lnTo>
                  <a:pt x="75910" y="42580"/>
                </a:lnTo>
                <a:lnTo>
                  <a:pt x="75900" y="42580"/>
                </a:lnTo>
                <a:lnTo>
                  <a:pt x="75890" y="42590"/>
                </a:lnTo>
                <a:lnTo>
                  <a:pt x="75870" y="42610"/>
                </a:lnTo>
                <a:lnTo>
                  <a:pt x="75850" y="42610"/>
                </a:lnTo>
                <a:lnTo>
                  <a:pt x="75840" y="42620"/>
                </a:lnTo>
                <a:lnTo>
                  <a:pt x="75830" y="42620"/>
                </a:lnTo>
                <a:lnTo>
                  <a:pt x="75830" y="42610"/>
                </a:lnTo>
                <a:lnTo>
                  <a:pt x="75820" y="42610"/>
                </a:lnTo>
                <a:lnTo>
                  <a:pt x="75820" y="42600"/>
                </a:lnTo>
                <a:lnTo>
                  <a:pt x="75810" y="42600"/>
                </a:lnTo>
                <a:lnTo>
                  <a:pt x="75810" y="42590"/>
                </a:lnTo>
                <a:lnTo>
                  <a:pt x="75800" y="42580"/>
                </a:lnTo>
                <a:lnTo>
                  <a:pt x="75790" y="42580"/>
                </a:lnTo>
                <a:lnTo>
                  <a:pt x="75780" y="42580"/>
                </a:lnTo>
                <a:lnTo>
                  <a:pt x="75770" y="42570"/>
                </a:lnTo>
                <a:lnTo>
                  <a:pt x="75760" y="42570"/>
                </a:lnTo>
                <a:lnTo>
                  <a:pt x="75760" y="42560"/>
                </a:lnTo>
                <a:lnTo>
                  <a:pt x="75760" y="42550"/>
                </a:lnTo>
                <a:lnTo>
                  <a:pt x="75750" y="42550"/>
                </a:lnTo>
                <a:lnTo>
                  <a:pt x="75740" y="42550"/>
                </a:lnTo>
                <a:lnTo>
                  <a:pt x="75740" y="42560"/>
                </a:lnTo>
                <a:lnTo>
                  <a:pt x="75730" y="42560"/>
                </a:lnTo>
                <a:lnTo>
                  <a:pt x="75720" y="42570"/>
                </a:lnTo>
                <a:lnTo>
                  <a:pt x="75710" y="42570"/>
                </a:lnTo>
                <a:lnTo>
                  <a:pt x="75700" y="42560"/>
                </a:lnTo>
                <a:lnTo>
                  <a:pt x="75690" y="42560"/>
                </a:lnTo>
                <a:lnTo>
                  <a:pt x="75680" y="42560"/>
                </a:lnTo>
                <a:lnTo>
                  <a:pt x="75680" y="42550"/>
                </a:lnTo>
                <a:lnTo>
                  <a:pt x="75680" y="42540"/>
                </a:lnTo>
                <a:lnTo>
                  <a:pt x="75670" y="42540"/>
                </a:lnTo>
                <a:lnTo>
                  <a:pt x="75660" y="42540"/>
                </a:lnTo>
                <a:lnTo>
                  <a:pt x="75650" y="42540"/>
                </a:lnTo>
                <a:lnTo>
                  <a:pt x="75640" y="42540"/>
                </a:lnTo>
                <a:lnTo>
                  <a:pt x="75630" y="42530"/>
                </a:lnTo>
                <a:lnTo>
                  <a:pt x="75620" y="42520"/>
                </a:lnTo>
                <a:lnTo>
                  <a:pt x="75610" y="42520"/>
                </a:lnTo>
                <a:lnTo>
                  <a:pt x="75610" y="42510"/>
                </a:lnTo>
                <a:lnTo>
                  <a:pt x="75600" y="42510"/>
                </a:lnTo>
                <a:lnTo>
                  <a:pt x="75600" y="42500"/>
                </a:lnTo>
                <a:lnTo>
                  <a:pt x="75590" y="42500"/>
                </a:lnTo>
                <a:lnTo>
                  <a:pt x="75580" y="42500"/>
                </a:lnTo>
                <a:lnTo>
                  <a:pt x="75570" y="42500"/>
                </a:lnTo>
                <a:lnTo>
                  <a:pt x="75550" y="42510"/>
                </a:lnTo>
                <a:lnTo>
                  <a:pt x="75540" y="42500"/>
                </a:lnTo>
                <a:lnTo>
                  <a:pt x="75540" y="42510"/>
                </a:lnTo>
                <a:lnTo>
                  <a:pt x="75530" y="42510"/>
                </a:lnTo>
                <a:lnTo>
                  <a:pt x="75520" y="42510"/>
                </a:lnTo>
                <a:lnTo>
                  <a:pt x="75500" y="42500"/>
                </a:lnTo>
                <a:lnTo>
                  <a:pt x="75490" y="42500"/>
                </a:lnTo>
                <a:lnTo>
                  <a:pt x="75480" y="42490"/>
                </a:lnTo>
                <a:lnTo>
                  <a:pt x="75470" y="42480"/>
                </a:lnTo>
                <a:lnTo>
                  <a:pt x="75470" y="42460"/>
                </a:lnTo>
                <a:lnTo>
                  <a:pt x="75470" y="42450"/>
                </a:lnTo>
                <a:lnTo>
                  <a:pt x="75430" y="42460"/>
                </a:lnTo>
                <a:lnTo>
                  <a:pt x="75400" y="42460"/>
                </a:lnTo>
                <a:lnTo>
                  <a:pt x="75360" y="42450"/>
                </a:lnTo>
                <a:lnTo>
                  <a:pt x="75320" y="42450"/>
                </a:lnTo>
                <a:lnTo>
                  <a:pt x="75280" y="42440"/>
                </a:lnTo>
                <a:lnTo>
                  <a:pt x="75260" y="42440"/>
                </a:lnTo>
                <a:lnTo>
                  <a:pt x="75240" y="42440"/>
                </a:lnTo>
                <a:lnTo>
                  <a:pt x="75200" y="42440"/>
                </a:lnTo>
                <a:lnTo>
                  <a:pt x="75160" y="42460"/>
                </a:lnTo>
                <a:lnTo>
                  <a:pt x="75140" y="42490"/>
                </a:lnTo>
                <a:lnTo>
                  <a:pt x="75060" y="42500"/>
                </a:lnTo>
                <a:lnTo>
                  <a:pt x="75030" y="42510"/>
                </a:lnTo>
                <a:lnTo>
                  <a:pt x="74950" y="42520"/>
                </a:lnTo>
                <a:lnTo>
                  <a:pt x="74940" y="42520"/>
                </a:lnTo>
                <a:lnTo>
                  <a:pt x="74860" y="42540"/>
                </a:lnTo>
                <a:lnTo>
                  <a:pt x="74830" y="42530"/>
                </a:lnTo>
                <a:lnTo>
                  <a:pt x="74800" y="42520"/>
                </a:lnTo>
                <a:lnTo>
                  <a:pt x="74740" y="42530"/>
                </a:lnTo>
                <a:lnTo>
                  <a:pt x="74690" y="42530"/>
                </a:lnTo>
                <a:lnTo>
                  <a:pt x="74640" y="42510"/>
                </a:lnTo>
                <a:lnTo>
                  <a:pt x="74620" y="42520"/>
                </a:lnTo>
                <a:lnTo>
                  <a:pt x="74560" y="42490"/>
                </a:lnTo>
                <a:lnTo>
                  <a:pt x="74510" y="42510"/>
                </a:lnTo>
                <a:lnTo>
                  <a:pt x="74470" y="42560"/>
                </a:lnTo>
                <a:lnTo>
                  <a:pt x="74380" y="42580"/>
                </a:lnTo>
                <a:lnTo>
                  <a:pt x="74370" y="42530"/>
                </a:lnTo>
                <a:lnTo>
                  <a:pt x="74350" y="42500"/>
                </a:lnTo>
                <a:lnTo>
                  <a:pt x="74340" y="42420"/>
                </a:lnTo>
                <a:lnTo>
                  <a:pt x="74330" y="42390"/>
                </a:lnTo>
                <a:lnTo>
                  <a:pt x="74220" y="42360"/>
                </a:lnTo>
                <a:lnTo>
                  <a:pt x="74220" y="42310"/>
                </a:lnTo>
                <a:lnTo>
                  <a:pt x="74240" y="42280"/>
                </a:lnTo>
                <a:lnTo>
                  <a:pt x="74260" y="42240"/>
                </a:lnTo>
                <a:lnTo>
                  <a:pt x="74330" y="42160"/>
                </a:lnTo>
                <a:lnTo>
                  <a:pt x="74350" y="42080"/>
                </a:lnTo>
                <a:lnTo>
                  <a:pt x="74340" y="42070"/>
                </a:lnTo>
                <a:lnTo>
                  <a:pt x="74280" y="42040"/>
                </a:lnTo>
                <a:lnTo>
                  <a:pt x="74240" y="41990"/>
                </a:lnTo>
                <a:lnTo>
                  <a:pt x="74170" y="41950"/>
                </a:lnTo>
                <a:lnTo>
                  <a:pt x="74100" y="41920"/>
                </a:lnTo>
                <a:lnTo>
                  <a:pt x="73940" y="41980"/>
                </a:lnTo>
                <a:lnTo>
                  <a:pt x="73850" y="41990"/>
                </a:lnTo>
                <a:lnTo>
                  <a:pt x="73850" y="41900"/>
                </a:lnTo>
                <a:lnTo>
                  <a:pt x="73790" y="41860"/>
                </a:lnTo>
                <a:lnTo>
                  <a:pt x="73740" y="41840"/>
                </a:lnTo>
                <a:lnTo>
                  <a:pt x="73700" y="41820"/>
                </a:lnTo>
                <a:lnTo>
                  <a:pt x="73660" y="41800"/>
                </a:lnTo>
                <a:lnTo>
                  <a:pt x="73620" y="41790"/>
                </a:lnTo>
                <a:lnTo>
                  <a:pt x="73580" y="41780"/>
                </a:lnTo>
                <a:lnTo>
                  <a:pt x="73510" y="41740"/>
                </a:lnTo>
                <a:lnTo>
                  <a:pt x="73270" y="41620"/>
                </a:lnTo>
                <a:lnTo>
                  <a:pt x="73280" y="41470"/>
                </a:lnTo>
                <a:lnTo>
                  <a:pt x="73240" y="41440"/>
                </a:lnTo>
                <a:lnTo>
                  <a:pt x="73360" y="41270"/>
                </a:lnTo>
                <a:lnTo>
                  <a:pt x="73340" y="41250"/>
                </a:lnTo>
                <a:lnTo>
                  <a:pt x="73340" y="41230"/>
                </a:lnTo>
                <a:lnTo>
                  <a:pt x="73330" y="41200"/>
                </a:lnTo>
                <a:lnTo>
                  <a:pt x="73310" y="41170"/>
                </a:lnTo>
                <a:lnTo>
                  <a:pt x="73340" y="41070"/>
                </a:lnTo>
                <a:lnTo>
                  <a:pt x="73310" y="41070"/>
                </a:lnTo>
                <a:lnTo>
                  <a:pt x="73280" y="41060"/>
                </a:lnTo>
                <a:lnTo>
                  <a:pt x="73260" y="41050"/>
                </a:lnTo>
                <a:lnTo>
                  <a:pt x="73240" y="41050"/>
                </a:lnTo>
                <a:lnTo>
                  <a:pt x="73230" y="41050"/>
                </a:lnTo>
                <a:lnTo>
                  <a:pt x="73200" y="41050"/>
                </a:lnTo>
                <a:lnTo>
                  <a:pt x="73180" y="41030"/>
                </a:lnTo>
                <a:lnTo>
                  <a:pt x="73140" y="41040"/>
                </a:lnTo>
                <a:lnTo>
                  <a:pt x="73140" y="41010"/>
                </a:lnTo>
                <a:lnTo>
                  <a:pt x="73070" y="41030"/>
                </a:lnTo>
                <a:lnTo>
                  <a:pt x="72970" y="41050"/>
                </a:lnTo>
                <a:lnTo>
                  <a:pt x="72940" y="41040"/>
                </a:lnTo>
                <a:lnTo>
                  <a:pt x="72900" y="40990"/>
                </a:lnTo>
                <a:lnTo>
                  <a:pt x="72880" y="40940"/>
                </a:lnTo>
                <a:lnTo>
                  <a:pt x="72890" y="40740"/>
                </a:lnTo>
                <a:lnTo>
                  <a:pt x="72730" y="40670"/>
                </a:lnTo>
                <a:lnTo>
                  <a:pt x="72340" y="40340"/>
                </a:lnTo>
                <a:lnTo>
                  <a:pt x="72360" y="40310"/>
                </a:lnTo>
                <a:lnTo>
                  <a:pt x="72350" y="40230"/>
                </a:lnTo>
                <a:lnTo>
                  <a:pt x="72310" y="40210"/>
                </a:lnTo>
                <a:lnTo>
                  <a:pt x="72320" y="40170"/>
                </a:lnTo>
                <a:lnTo>
                  <a:pt x="72310" y="40130"/>
                </a:lnTo>
                <a:lnTo>
                  <a:pt x="72320" y="40080"/>
                </a:lnTo>
                <a:lnTo>
                  <a:pt x="72270" y="40010"/>
                </a:lnTo>
                <a:lnTo>
                  <a:pt x="72220" y="39930"/>
                </a:lnTo>
                <a:lnTo>
                  <a:pt x="72200" y="39860"/>
                </a:lnTo>
                <a:lnTo>
                  <a:pt x="72130" y="39760"/>
                </a:lnTo>
                <a:lnTo>
                  <a:pt x="72120" y="39470"/>
                </a:lnTo>
                <a:lnTo>
                  <a:pt x="72220" y="39390"/>
                </a:lnTo>
                <a:lnTo>
                  <a:pt x="72060" y="39090"/>
                </a:lnTo>
                <a:lnTo>
                  <a:pt x="71870" y="38910"/>
                </a:lnTo>
                <a:lnTo>
                  <a:pt x="71700" y="38920"/>
                </a:lnTo>
                <a:lnTo>
                  <a:pt x="71630" y="38870"/>
                </a:lnTo>
                <a:lnTo>
                  <a:pt x="71530" y="38890"/>
                </a:lnTo>
                <a:lnTo>
                  <a:pt x="71510" y="38770"/>
                </a:lnTo>
                <a:lnTo>
                  <a:pt x="71480" y="38750"/>
                </a:lnTo>
                <a:lnTo>
                  <a:pt x="71430" y="38390"/>
                </a:lnTo>
                <a:lnTo>
                  <a:pt x="71340" y="38180"/>
                </a:lnTo>
                <a:lnTo>
                  <a:pt x="71350" y="38080"/>
                </a:lnTo>
                <a:lnTo>
                  <a:pt x="71120" y="37770"/>
                </a:lnTo>
                <a:lnTo>
                  <a:pt x="70860" y="37590"/>
                </a:lnTo>
                <a:lnTo>
                  <a:pt x="70670" y="37050"/>
                </a:lnTo>
                <a:lnTo>
                  <a:pt x="70650" y="36830"/>
                </a:lnTo>
                <a:lnTo>
                  <a:pt x="70700" y="36690"/>
                </a:lnTo>
                <a:lnTo>
                  <a:pt x="70690" y="36570"/>
                </a:lnTo>
                <a:lnTo>
                  <a:pt x="70690" y="34380"/>
                </a:lnTo>
                <a:lnTo>
                  <a:pt x="70800" y="34310"/>
                </a:lnTo>
                <a:lnTo>
                  <a:pt x="70730" y="34020"/>
                </a:lnTo>
                <a:lnTo>
                  <a:pt x="70760" y="33780"/>
                </a:lnTo>
                <a:lnTo>
                  <a:pt x="71970" y="34070"/>
                </a:lnTo>
                <a:lnTo>
                  <a:pt x="72820" y="34170"/>
                </a:lnTo>
                <a:lnTo>
                  <a:pt x="73770" y="34120"/>
                </a:lnTo>
                <a:lnTo>
                  <a:pt x="73540" y="32050"/>
                </a:lnTo>
                <a:lnTo>
                  <a:pt x="73720" y="31810"/>
                </a:lnTo>
                <a:lnTo>
                  <a:pt x="74300" y="31950"/>
                </a:lnTo>
                <a:lnTo>
                  <a:pt x="74630" y="31580"/>
                </a:lnTo>
                <a:lnTo>
                  <a:pt x="74920" y="31890"/>
                </a:lnTo>
                <a:lnTo>
                  <a:pt x="75280" y="31440"/>
                </a:lnTo>
                <a:lnTo>
                  <a:pt x="75670" y="31770"/>
                </a:lnTo>
                <a:lnTo>
                  <a:pt x="75940" y="31950"/>
                </a:lnTo>
                <a:lnTo>
                  <a:pt x="76040" y="32070"/>
                </a:lnTo>
                <a:lnTo>
                  <a:pt x="76320" y="32100"/>
                </a:lnTo>
                <a:lnTo>
                  <a:pt x="76420" y="32390"/>
                </a:lnTo>
                <a:lnTo>
                  <a:pt x="77430" y="32300"/>
                </a:lnTo>
                <a:lnTo>
                  <a:pt x="78120" y="33310"/>
                </a:lnTo>
                <a:lnTo>
                  <a:pt x="79170" y="32940"/>
                </a:lnTo>
                <a:lnTo>
                  <a:pt x="79640" y="33140"/>
                </a:lnTo>
                <a:lnTo>
                  <a:pt x="79610" y="33360"/>
                </a:lnTo>
                <a:lnTo>
                  <a:pt x="80360" y="33700"/>
                </a:lnTo>
                <a:lnTo>
                  <a:pt x="81010" y="34070"/>
                </a:lnTo>
                <a:lnTo>
                  <a:pt x="81710" y="34100"/>
                </a:lnTo>
                <a:lnTo>
                  <a:pt x="81860" y="34300"/>
                </a:lnTo>
                <a:lnTo>
                  <a:pt x="81960" y="34290"/>
                </a:lnTo>
                <a:lnTo>
                  <a:pt x="82080" y="34230"/>
                </a:lnTo>
                <a:lnTo>
                  <a:pt x="82150" y="34390"/>
                </a:lnTo>
                <a:lnTo>
                  <a:pt x="82220" y="34470"/>
                </a:lnTo>
                <a:lnTo>
                  <a:pt x="82320" y="34340"/>
                </a:lnTo>
                <a:lnTo>
                  <a:pt x="82400" y="34340"/>
                </a:lnTo>
                <a:lnTo>
                  <a:pt x="82320" y="34480"/>
                </a:lnTo>
                <a:lnTo>
                  <a:pt x="82470" y="34490"/>
                </a:lnTo>
                <a:lnTo>
                  <a:pt x="82550" y="34540"/>
                </a:lnTo>
                <a:lnTo>
                  <a:pt x="82630" y="34420"/>
                </a:lnTo>
                <a:lnTo>
                  <a:pt x="82680" y="34420"/>
                </a:lnTo>
                <a:lnTo>
                  <a:pt x="82640" y="34530"/>
                </a:lnTo>
                <a:lnTo>
                  <a:pt x="82520" y="34620"/>
                </a:lnTo>
                <a:lnTo>
                  <a:pt x="82560" y="34650"/>
                </a:lnTo>
                <a:lnTo>
                  <a:pt x="82650" y="34630"/>
                </a:lnTo>
                <a:lnTo>
                  <a:pt x="82580" y="34740"/>
                </a:lnTo>
                <a:lnTo>
                  <a:pt x="83380" y="35520"/>
                </a:lnTo>
                <a:lnTo>
                  <a:pt x="83580" y="36180"/>
                </a:lnTo>
                <a:lnTo>
                  <a:pt x="83690" y="36290"/>
                </a:lnTo>
                <a:lnTo>
                  <a:pt x="83910" y="36590"/>
                </a:lnTo>
                <a:lnTo>
                  <a:pt x="83940" y="36860"/>
                </a:lnTo>
                <a:lnTo>
                  <a:pt x="83910" y="36950"/>
                </a:lnTo>
                <a:lnTo>
                  <a:pt x="83980" y="37220"/>
                </a:lnTo>
                <a:lnTo>
                  <a:pt x="84120" y="37270"/>
                </a:lnTo>
                <a:lnTo>
                  <a:pt x="84190" y="37280"/>
                </a:lnTo>
                <a:lnTo>
                  <a:pt x="84250" y="37280"/>
                </a:lnTo>
                <a:lnTo>
                  <a:pt x="84270" y="37310"/>
                </a:lnTo>
                <a:lnTo>
                  <a:pt x="84330" y="37350"/>
                </a:lnTo>
                <a:lnTo>
                  <a:pt x="84370" y="37380"/>
                </a:lnTo>
                <a:lnTo>
                  <a:pt x="84470" y="37430"/>
                </a:lnTo>
                <a:lnTo>
                  <a:pt x="84470" y="37440"/>
                </a:lnTo>
                <a:lnTo>
                  <a:pt x="84520" y="37490"/>
                </a:lnTo>
                <a:lnTo>
                  <a:pt x="84540" y="37500"/>
                </a:lnTo>
                <a:lnTo>
                  <a:pt x="84550" y="37510"/>
                </a:lnTo>
                <a:lnTo>
                  <a:pt x="84580" y="37520"/>
                </a:lnTo>
                <a:lnTo>
                  <a:pt x="84920" y="37590"/>
                </a:lnTo>
                <a:lnTo>
                  <a:pt x="84940" y="37590"/>
                </a:lnTo>
                <a:lnTo>
                  <a:pt x="84950" y="37610"/>
                </a:lnTo>
                <a:lnTo>
                  <a:pt x="84970" y="37630"/>
                </a:lnTo>
                <a:lnTo>
                  <a:pt x="85020" y="37810"/>
                </a:lnTo>
                <a:lnTo>
                  <a:pt x="85030" y="37860"/>
                </a:lnTo>
                <a:lnTo>
                  <a:pt x="85000" y="37950"/>
                </a:lnTo>
                <a:lnTo>
                  <a:pt x="85000" y="37960"/>
                </a:lnTo>
                <a:lnTo>
                  <a:pt x="84950" y="38170"/>
                </a:lnTo>
                <a:lnTo>
                  <a:pt x="84950" y="38210"/>
                </a:lnTo>
                <a:lnTo>
                  <a:pt x="84940" y="38240"/>
                </a:lnTo>
                <a:lnTo>
                  <a:pt x="84940" y="38260"/>
                </a:lnTo>
                <a:lnTo>
                  <a:pt x="84940" y="38270"/>
                </a:lnTo>
                <a:lnTo>
                  <a:pt x="84920" y="38300"/>
                </a:lnTo>
                <a:lnTo>
                  <a:pt x="84910" y="38330"/>
                </a:lnTo>
                <a:lnTo>
                  <a:pt x="84890" y="38350"/>
                </a:lnTo>
                <a:lnTo>
                  <a:pt x="84890" y="38360"/>
                </a:lnTo>
                <a:lnTo>
                  <a:pt x="84870" y="38380"/>
                </a:lnTo>
                <a:lnTo>
                  <a:pt x="84710" y="38620"/>
                </a:lnTo>
                <a:lnTo>
                  <a:pt x="84690" y="38610"/>
                </a:lnTo>
                <a:lnTo>
                  <a:pt x="84670" y="38590"/>
                </a:lnTo>
                <a:lnTo>
                  <a:pt x="84650" y="38580"/>
                </a:lnTo>
                <a:lnTo>
                  <a:pt x="84590" y="38530"/>
                </a:lnTo>
                <a:lnTo>
                  <a:pt x="84410" y="38380"/>
                </a:lnTo>
                <a:lnTo>
                  <a:pt x="84370" y="38330"/>
                </a:lnTo>
                <a:lnTo>
                  <a:pt x="84350" y="38320"/>
                </a:lnTo>
                <a:lnTo>
                  <a:pt x="84310" y="38280"/>
                </a:lnTo>
                <a:lnTo>
                  <a:pt x="84260" y="38270"/>
                </a:lnTo>
                <a:lnTo>
                  <a:pt x="84190" y="38250"/>
                </a:lnTo>
                <a:lnTo>
                  <a:pt x="84180" y="38250"/>
                </a:lnTo>
                <a:lnTo>
                  <a:pt x="84160" y="38250"/>
                </a:lnTo>
                <a:lnTo>
                  <a:pt x="84100" y="38270"/>
                </a:lnTo>
                <a:lnTo>
                  <a:pt x="84020" y="38290"/>
                </a:lnTo>
                <a:lnTo>
                  <a:pt x="83970" y="38300"/>
                </a:lnTo>
                <a:lnTo>
                  <a:pt x="83880" y="38340"/>
                </a:lnTo>
                <a:lnTo>
                  <a:pt x="83820" y="38370"/>
                </a:lnTo>
                <a:lnTo>
                  <a:pt x="83770" y="38410"/>
                </a:lnTo>
                <a:lnTo>
                  <a:pt x="83690" y="38480"/>
                </a:lnTo>
                <a:lnTo>
                  <a:pt x="83670" y="38480"/>
                </a:lnTo>
                <a:lnTo>
                  <a:pt x="83670" y="38490"/>
                </a:lnTo>
                <a:lnTo>
                  <a:pt x="83660" y="38490"/>
                </a:lnTo>
                <a:lnTo>
                  <a:pt x="83640" y="38500"/>
                </a:lnTo>
                <a:lnTo>
                  <a:pt x="83590" y="38500"/>
                </a:lnTo>
                <a:lnTo>
                  <a:pt x="83580" y="38510"/>
                </a:lnTo>
                <a:lnTo>
                  <a:pt x="83540" y="38500"/>
                </a:lnTo>
                <a:lnTo>
                  <a:pt x="83520" y="38500"/>
                </a:lnTo>
                <a:lnTo>
                  <a:pt x="83470" y="38480"/>
                </a:lnTo>
                <a:lnTo>
                  <a:pt x="83460" y="38470"/>
                </a:lnTo>
                <a:lnTo>
                  <a:pt x="83460" y="38460"/>
                </a:lnTo>
                <a:lnTo>
                  <a:pt x="83420" y="38350"/>
                </a:lnTo>
                <a:lnTo>
                  <a:pt x="83400" y="38340"/>
                </a:lnTo>
                <a:lnTo>
                  <a:pt x="83370" y="38330"/>
                </a:lnTo>
                <a:lnTo>
                  <a:pt x="83370" y="38340"/>
                </a:lnTo>
                <a:lnTo>
                  <a:pt x="83320" y="38360"/>
                </a:lnTo>
                <a:lnTo>
                  <a:pt x="83280" y="38370"/>
                </a:lnTo>
                <a:lnTo>
                  <a:pt x="83240" y="38370"/>
                </a:lnTo>
                <a:lnTo>
                  <a:pt x="83220" y="38350"/>
                </a:lnTo>
                <a:lnTo>
                  <a:pt x="83210" y="38320"/>
                </a:lnTo>
                <a:lnTo>
                  <a:pt x="83210" y="38250"/>
                </a:lnTo>
                <a:lnTo>
                  <a:pt x="83200" y="38220"/>
                </a:lnTo>
                <a:lnTo>
                  <a:pt x="83180" y="38170"/>
                </a:lnTo>
                <a:lnTo>
                  <a:pt x="83180" y="38130"/>
                </a:lnTo>
                <a:lnTo>
                  <a:pt x="83170" y="38120"/>
                </a:lnTo>
                <a:lnTo>
                  <a:pt x="83170" y="38090"/>
                </a:lnTo>
                <a:lnTo>
                  <a:pt x="83150" y="38030"/>
                </a:lnTo>
                <a:lnTo>
                  <a:pt x="83140" y="38010"/>
                </a:lnTo>
                <a:lnTo>
                  <a:pt x="83080" y="37980"/>
                </a:lnTo>
                <a:lnTo>
                  <a:pt x="83070" y="37970"/>
                </a:lnTo>
                <a:lnTo>
                  <a:pt x="83050" y="37920"/>
                </a:lnTo>
                <a:lnTo>
                  <a:pt x="83030" y="37890"/>
                </a:lnTo>
                <a:lnTo>
                  <a:pt x="82990" y="37870"/>
                </a:lnTo>
                <a:lnTo>
                  <a:pt x="82930" y="37840"/>
                </a:lnTo>
                <a:lnTo>
                  <a:pt x="82910" y="37860"/>
                </a:lnTo>
                <a:lnTo>
                  <a:pt x="82910" y="37870"/>
                </a:lnTo>
                <a:lnTo>
                  <a:pt x="82890" y="37880"/>
                </a:lnTo>
                <a:lnTo>
                  <a:pt x="82890" y="37890"/>
                </a:lnTo>
                <a:lnTo>
                  <a:pt x="82870" y="37890"/>
                </a:lnTo>
                <a:lnTo>
                  <a:pt x="82860" y="37900"/>
                </a:lnTo>
                <a:lnTo>
                  <a:pt x="82840" y="37890"/>
                </a:lnTo>
                <a:lnTo>
                  <a:pt x="82810" y="37880"/>
                </a:lnTo>
                <a:lnTo>
                  <a:pt x="82800" y="37880"/>
                </a:lnTo>
                <a:lnTo>
                  <a:pt x="82790" y="37880"/>
                </a:lnTo>
                <a:lnTo>
                  <a:pt x="82730" y="37930"/>
                </a:lnTo>
                <a:lnTo>
                  <a:pt x="82680" y="37960"/>
                </a:lnTo>
                <a:lnTo>
                  <a:pt x="82670" y="37990"/>
                </a:lnTo>
                <a:lnTo>
                  <a:pt x="82670" y="38000"/>
                </a:lnTo>
                <a:lnTo>
                  <a:pt x="82650" y="38030"/>
                </a:lnTo>
                <a:lnTo>
                  <a:pt x="82640" y="38030"/>
                </a:lnTo>
                <a:lnTo>
                  <a:pt x="82640" y="38040"/>
                </a:lnTo>
                <a:lnTo>
                  <a:pt x="82630" y="38040"/>
                </a:lnTo>
                <a:lnTo>
                  <a:pt x="82590" y="38040"/>
                </a:lnTo>
                <a:lnTo>
                  <a:pt x="82570" y="38050"/>
                </a:lnTo>
                <a:lnTo>
                  <a:pt x="82540" y="38090"/>
                </a:lnTo>
                <a:lnTo>
                  <a:pt x="82530" y="38100"/>
                </a:lnTo>
                <a:lnTo>
                  <a:pt x="82510" y="38100"/>
                </a:lnTo>
                <a:lnTo>
                  <a:pt x="82500" y="38110"/>
                </a:lnTo>
                <a:lnTo>
                  <a:pt x="82480" y="38130"/>
                </a:lnTo>
                <a:lnTo>
                  <a:pt x="82400" y="38150"/>
                </a:lnTo>
                <a:lnTo>
                  <a:pt x="82370" y="38150"/>
                </a:lnTo>
                <a:lnTo>
                  <a:pt x="82360" y="38140"/>
                </a:lnTo>
                <a:lnTo>
                  <a:pt x="82350" y="38140"/>
                </a:lnTo>
                <a:lnTo>
                  <a:pt x="82330" y="38090"/>
                </a:lnTo>
                <a:lnTo>
                  <a:pt x="82320" y="38090"/>
                </a:lnTo>
                <a:lnTo>
                  <a:pt x="82300" y="38110"/>
                </a:lnTo>
                <a:lnTo>
                  <a:pt x="82260" y="38130"/>
                </a:lnTo>
                <a:lnTo>
                  <a:pt x="82230" y="38180"/>
                </a:lnTo>
                <a:lnTo>
                  <a:pt x="82210" y="38190"/>
                </a:lnTo>
                <a:lnTo>
                  <a:pt x="82200" y="38190"/>
                </a:lnTo>
                <a:lnTo>
                  <a:pt x="82160" y="38170"/>
                </a:lnTo>
                <a:lnTo>
                  <a:pt x="82140" y="38170"/>
                </a:lnTo>
                <a:lnTo>
                  <a:pt x="82120" y="38150"/>
                </a:lnTo>
                <a:lnTo>
                  <a:pt x="82110" y="38160"/>
                </a:lnTo>
                <a:lnTo>
                  <a:pt x="82090" y="38160"/>
                </a:lnTo>
                <a:lnTo>
                  <a:pt x="82080" y="38180"/>
                </a:lnTo>
                <a:lnTo>
                  <a:pt x="82060" y="38210"/>
                </a:lnTo>
                <a:lnTo>
                  <a:pt x="82050" y="38220"/>
                </a:lnTo>
                <a:lnTo>
                  <a:pt x="82020" y="38220"/>
                </a:lnTo>
                <a:lnTo>
                  <a:pt x="82010" y="38220"/>
                </a:lnTo>
                <a:lnTo>
                  <a:pt x="81980" y="38220"/>
                </a:lnTo>
                <a:lnTo>
                  <a:pt x="81970" y="38220"/>
                </a:lnTo>
                <a:lnTo>
                  <a:pt x="81940" y="38240"/>
                </a:lnTo>
                <a:lnTo>
                  <a:pt x="81890" y="38220"/>
                </a:lnTo>
                <a:lnTo>
                  <a:pt x="81880" y="38240"/>
                </a:lnTo>
                <a:lnTo>
                  <a:pt x="81850" y="38250"/>
                </a:lnTo>
                <a:lnTo>
                  <a:pt x="81790" y="38270"/>
                </a:lnTo>
                <a:lnTo>
                  <a:pt x="81790" y="38280"/>
                </a:lnTo>
                <a:lnTo>
                  <a:pt x="81770" y="38320"/>
                </a:lnTo>
                <a:lnTo>
                  <a:pt x="81760" y="38330"/>
                </a:lnTo>
                <a:lnTo>
                  <a:pt x="81750" y="38330"/>
                </a:lnTo>
                <a:lnTo>
                  <a:pt x="81740" y="38340"/>
                </a:lnTo>
                <a:lnTo>
                  <a:pt x="81700" y="38320"/>
                </a:lnTo>
                <a:lnTo>
                  <a:pt x="81690" y="38320"/>
                </a:lnTo>
                <a:lnTo>
                  <a:pt x="81680" y="38310"/>
                </a:lnTo>
                <a:lnTo>
                  <a:pt x="81650" y="38300"/>
                </a:lnTo>
                <a:lnTo>
                  <a:pt x="81630" y="38310"/>
                </a:lnTo>
                <a:lnTo>
                  <a:pt x="81620" y="38320"/>
                </a:lnTo>
                <a:lnTo>
                  <a:pt x="81620" y="38330"/>
                </a:lnTo>
                <a:lnTo>
                  <a:pt x="81630" y="38340"/>
                </a:lnTo>
                <a:lnTo>
                  <a:pt x="81620" y="38350"/>
                </a:lnTo>
                <a:lnTo>
                  <a:pt x="81620" y="38360"/>
                </a:lnTo>
                <a:lnTo>
                  <a:pt x="81590" y="38380"/>
                </a:lnTo>
                <a:lnTo>
                  <a:pt x="81590" y="38400"/>
                </a:lnTo>
                <a:lnTo>
                  <a:pt x="81590" y="38420"/>
                </a:lnTo>
                <a:lnTo>
                  <a:pt x="81580" y="38440"/>
                </a:lnTo>
                <a:lnTo>
                  <a:pt x="81560" y="38450"/>
                </a:lnTo>
                <a:lnTo>
                  <a:pt x="81520" y="38440"/>
                </a:lnTo>
                <a:lnTo>
                  <a:pt x="81500" y="38450"/>
                </a:lnTo>
                <a:lnTo>
                  <a:pt x="81490" y="38460"/>
                </a:lnTo>
                <a:lnTo>
                  <a:pt x="81450" y="38470"/>
                </a:lnTo>
                <a:lnTo>
                  <a:pt x="81430" y="38470"/>
                </a:lnTo>
                <a:lnTo>
                  <a:pt x="81420" y="38470"/>
                </a:lnTo>
                <a:lnTo>
                  <a:pt x="81390" y="38470"/>
                </a:lnTo>
                <a:lnTo>
                  <a:pt x="81290" y="38470"/>
                </a:lnTo>
                <a:lnTo>
                  <a:pt x="81220" y="38520"/>
                </a:lnTo>
                <a:lnTo>
                  <a:pt x="81190" y="38560"/>
                </a:lnTo>
                <a:lnTo>
                  <a:pt x="81170" y="38580"/>
                </a:lnTo>
                <a:lnTo>
                  <a:pt x="81160" y="38580"/>
                </a:lnTo>
                <a:lnTo>
                  <a:pt x="81150" y="38590"/>
                </a:lnTo>
                <a:lnTo>
                  <a:pt x="81120" y="38580"/>
                </a:lnTo>
                <a:lnTo>
                  <a:pt x="81110" y="38580"/>
                </a:lnTo>
                <a:lnTo>
                  <a:pt x="81090" y="38590"/>
                </a:lnTo>
                <a:lnTo>
                  <a:pt x="81070" y="38590"/>
                </a:lnTo>
                <a:lnTo>
                  <a:pt x="81050" y="38580"/>
                </a:lnTo>
                <a:lnTo>
                  <a:pt x="81030" y="38560"/>
                </a:lnTo>
                <a:lnTo>
                  <a:pt x="80990" y="38540"/>
                </a:lnTo>
                <a:lnTo>
                  <a:pt x="80890" y="38520"/>
                </a:lnTo>
                <a:lnTo>
                  <a:pt x="80840" y="38500"/>
                </a:lnTo>
                <a:lnTo>
                  <a:pt x="80820" y="38470"/>
                </a:lnTo>
                <a:lnTo>
                  <a:pt x="80790" y="38450"/>
                </a:lnTo>
                <a:lnTo>
                  <a:pt x="80780" y="38460"/>
                </a:lnTo>
                <a:lnTo>
                  <a:pt x="80770" y="38470"/>
                </a:lnTo>
                <a:lnTo>
                  <a:pt x="80770" y="38480"/>
                </a:lnTo>
                <a:lnTo>
                  <a:pt x="80770" y="38510"/>
                </a:lnTo>
                <a:lnTo>
                  <a:pt x="80770" y="38520"/>
                </a:lnTo>
                <a:lnTo>
                  <a:pt x="80760" y="38520"/>
                </a:lnTo>
                <a:lnTo>
                  <a:pt x="80750" y="38530"/>
                </a:lnTo>
                <a:lnTo>
                  <a:pt x="80720" y="38560"/>
                </a:lnTo>
                <a:lnTo>
                  <a:pt x="80680" y="38580"/>
                </a:lnTo>
                <a:lnTo>
                  <a:pt x="80650" y="38600"/>
                </a:lnTo>
                <a:lnTo>
                  <a:pt x="80630" y="38610"/>
                </a:lnTo>
                <a:lnTo>
                  <a:pt x="80610" y="38620"/>
                </a:lnTo>
                <a:lnTo>
                  <a:pt x="80600" y="38620"/>
                </a:lnTo>
                <a:lnTo>
                  <a:pt x="80560" y="38620"/>
                </a:lnTo>
                <a:lnTo>
                  <a:pt x="80540" y="38640"/>
                </a:lnTo>
                <a:lnTo>
                  <a:pt x="80520" y="38650"/>
                </a:lnTo>
                <a:lnTo>
                  <a:pt x="80500" y="38650"/>
                </a:lnTo>
                <a:lnTo>
                  <a:pt x="80490" y="38650"/>
                </a:lnTo>
                <a:lnTo>
                  <a:pt x="80470" y="38650"/>
                </a:lnTo>
                <a:lnTo>
                  <a:pt x="80410" y="38640"/>
                </a:lnTo>
                <a:lnTo>
                  <a:pt x="80390" y="38640"/>
                </a:lnTo>
                <a:lnTo>
                  <a:pt x="80330" y="38650"/>
                </a:lnTo>
                <a:lnTo>
                  <a:pt x="80310" y="38650"/>
                </a:lnTo>
                <a:lnTo>
                  <a:pt x="80290" y="38640"/>
                </a:lnTo>
                <a:lnTo>
                  <a:pt x="80290" y="38630"/>
                </a:lnTo>
                <a:lnTo>
                  <a:pt x="80270" y="38610"/>
                </a:lnTo>
                <a:lnTo>
                  <a:pt x="80240" y="38620"/>
                </a:lnTo>
                <a:lnTo>
                  <a:pt x="80220" y="38630"/>
                </a:lnTo>
                <a:lnTo>
                  <a:pt x="80180" y="38660"/>
                </a:lnTo>
                <a:lnTo>
                  <a:pt x="80160" y="38670"/>
                </a:lnTo>
                <a:lnTo>
                  <a:pt x="80150" y="38700"/>
                </a:lnTo>
                <a:lnTo>
                  <a:pt x="80140" y="38760"/>
                </a:lnTo>
                <a:lnTo>
                  <a:pt x="80120" y="38780"/>
                </a:lnTo>
                <a:lnTo>
                  <a:pt x="80110" y="38790"/>
                </a:lnTo>
                <a:lnTo>
                  <a:pt x="80080" y="38810"/>
                </a:lnTo>
                <a:lnTo>
                  <a:pt x="80070" y="38830"/>
                </a:lnTo>
                <a:lnTo>
                  <a:pt x="80050" y="38840"/>
                </a:lnTo>
                <a:lnTo>
                  <a:pt x="80020" y="38860"/>
                </a:lnTo>
                <a:lnTo>
                  <a:pt x="80000" y="38860"/>
                </a:lnTo>
                <a:lnTo>
                  <a:pt x="79980" y="38860"/>
                </a:lnTo>
                <a:lnTo>
                  <a:pt x="79950" y="38860"/>
                </a:lnTo>
                <a:lnTo>
                  <a:pt x="79930" y="38860"/>
                </a:lnTo>
                <a:lnTo>
                  <a:pt x="79920" y="38850"/>
                </a:lnTo>
                <a:lnTo>
                  <a:pt x="79910" y="38840"/>
                </a:lnTo>
                <a:lnTo>
                  <a:pt x="79890" y="38800"/>
                </a:lnTo>
                <a:lnTo>
                  <a:pt x="79870" y="38790"/>
                </a:lnTo>
                <a:lnTo>
                  <a:pt x="79850" y="38790"/>
                </a:lnTo>
                <a:lnTo>
                  <a:pt x="79840" y="38790"/>
                </a:lnTo>
                <a:lnTo>
                  <a:pt x="79830" y="38790"/>
                </a:lnTo>
                <a:lnTo>
                  <a:pt x="79800" y="38810"/>
                </a:lnTo>
                <a:lnTo>
                  <a:pt x="79790" y="38810"/>
                </a:lnTo>
                <a:lnTo>
                  <a:pt x="79780" y="38820"/>
                </a:lnTo>
                <a:lnTo>
                  <a:pt x="79770" y="38830"/>
                </a:lnTo>
                <a:lnTo>
                  <a:pt x="79750" y="38850"/>
                </a:lnTo>
                <a:lnTo>
                  <a:pt x="79740" y="38850"/>
                </a:lnTo>
                <a:lnTo>
                  <a:pt x="79730" y="38860"/>
                </a:lnTo>
                <a:lnTo>
                  <a:pt x="79730" y="38870"/>
                </a:lnTo>
                <a:lnTo>
                  <a:pt x="79720" y="38870"/>
                </a:lnTo>
                <a:lnTo>
                  <a:pt x="79710" y="38880"/>
                </a:lnTo>
                <a:lnTo>
                  <a:pt x="79690" y="38890"/>
                </a:lnTo>
                <a:lnTo>
                  <a:pt x="79680" y="38900"/>
                </a:lnTo>
                <a:lnTo>
                  <a:pt x="79660" y="38900"/>
                </a:lnTo>
                <a:lnTo>
                  <a:pt x="79600" y="38910"/>
                </a:lnTo>
                <a:lnTo>
                  <a:pt x="79580" y="38910"/>
                </a:lnTo>
                <a:lnTo>
                  <a:pt x="79560" y="38900"/>
                </a:lnTo>
                <a:lnTo>
                  <a:pt x="79500" y="38850"/>
                </a:lnTo>
                <a:lnTo>
                  <a:pt x="79480" y="38850"/>
                </a:lnTo>
                <a:lnTo>
                  <a:pt x="79470" y="38850"/>
                </a:lnTo>
                <a:lnTo>
                  <a:pt x="79440" y="38860"/>
                </a:lnTo>
                <a:lnTo>
                  <a:pt x="79430" y="38860"/>
                </a:lnTo>
                <a:lnTo>
                  <a:pt x="79350" y="38840"/>
                </a:lnTo>
                <a:lnTo>
                  <a:pt x="79340" y="38850"/>
                </a:lnTo>
                <a:lnTo>
                  <a:pt x="79330" y="38870"/>
                </a:lnTo>
                <a:lnTo>
                  <a:pt x="79340" y="38890"/>
                </a:lnTo>
                <a:lnTo>
                  <a:pt x="79350" y="38920"/>
                </a:lnTo>
                <a:lnTo>
                  <a:pt x="79360" y="38940"/>
                </a:lnTo>
                <a:lnTo>
                  <a:pt x="79350" y="38960"/>
                </a:lnTo>
                <a:lnTo>
                  <a:pt x="79340" y="38960"/>
                </a:lnTo>
                <a:lnTo>
                  <a:pt x="79320" y="38950"/>
                </a:lnTo>
                <a:lnTo>
                  <a:pt x="79300" y="38940"/>
                </a:lnTo>
                <a:lnTo>
                  <a:pt x="79290" y="38950"/>
                </a:lnTo>
                <a:lnTo>
                  <a:pt x="79270" y="38980"/>
                </a:lnTo>
                <a:lnTo>
                  <a:pt x="79250" y="38990"/>
                </a:lnTo>
                <a:lnTo>
                  <a:pt x="79250" y="39000"/>
                </a:lnTo>
                <a:lnTo>
                  <a:pt x="79220" y="39020"/>
                </a:lnTo>
                <a:lnTo>
                  <a:pt x="79170" y="39080"/>
                </a:lnTo>
                <a:lnTo>
                  <a:pt x="79160" y="39090"/>
                </a:lnTo>
                <a:lnTo>
                  <a:pt x="79150" y="39100"/>
                </a:lnTo>
                <a:lnTo>
                  <a:pt x="79110" y="39130"/>
                </a:lnTo>
                <a:lnTo>
                  <a:pt x="79090" y="39140"/>
                </a:lnTo>
                <a:lnTo>
                  <a:pt x="79080" y="39140"/>
                </a:lnTo>
                <a:lnTo>
                  <a:pt x="79050" y="39160"/>
                </a:lnTo>
                <a:lnTo>
                  <a:pt x="79050" y="39170"/>
                </a:lnTo>
                <a:lnTo>
                  <a:pt x="79050" y="39180"/>
                </a:lnTo>
                <a:lnTo>
                  <a:pt x="79040" y="39190"/>
                </a:lnTo>
                <a:lnTo>
                  <a:pt x="79030" y="39200"/>
                </a:lnTo>
                <a:lnTo>
                  <a:pt x="79020" y="39210"/>
                </a:lnTo>
                <a:lnTo>
                  <a:pt x="79010" y="39210"/>
                </a:lnTo>
                <a:lnTo>
                  <a:pt x="79000" y="39210"/>
                </a:lnTo>
                <a:lnTo>
                  <a:pt x="78990" y="39220"/>
                </a:lnTo>
                <a:lnTo>
                  <a:pt x="78980" y="39230"/>
                </a:lnTo>
                <a:lnTo>
                  <a:pt x="78970" y="39220"/>
                </a:lnTo>
                <a:lnTo>
                  <a:pt x="78960" y="39220"/>
                </a:lnTo>
                <a:lnTo>
                  <a:pt x="78960" y="39230"/>
                </a:lnTo>
                <a:lnTo>
                  <a:pt x="78950" y="39230"/>
                </a:lnTo>
                <a:lnTo>
                  <a:pt x="78950" y="39240"/>
                </a:lnTo>
                <a:lnTo>
                  <a:pt x="78940" y="39240"/>
                </a:lnTo>
                <a:lnTo>
                  <a:pt x="78940" y="39250"/>
                </a:lnTo>
                <a:lnTo>
                  <a:pt x="78930" y="39250"/>
                </a:lnTo>
                <a:lnTo>
                  <a:pt x="78930" y="39260"/>
                </a:lnTo>
                <a:lnTo>
                  <a:pt x="78920" y="39260"/>
                </a:lnTo>
                <a:lnTo>
                  <a:pt x="78920" y="39270"/>
                </a:lnTo>
                <a:lnTo>
                  <a:pt x="78910" y="39270"/>
                </a:lnTo>
                <a:lnTo>
                  <a:pt x="78910" y="39280"/>
                </a:lnTo>
                <a:lnTo>
                  <a:pt x="78890" y="39280"/>
                </a:lnTo>
                <a:lnTo>
                  <a:pt x="78860" y="39290"/>
                </a:lnTo>
                <a:lnTo>
                  <a:pt x="78850" y="39290"/>
                </a:lnTo>
                <a:lnTo>
                  <a:pt x="78840" y="39310"/>
                </a:lnTo>
                <a:lnTo>
                  <a:pt x="78820" y="39330"/>
                </a:lnTo>
                <a:lnTo>
                  <a:pt x="78810" y="39340"/>
                </a:lnTo>
                <a:lnTo>
                  <a:pt x="78820" y="39350"/>
                </a:lnTo>
                <a:lnTo>
                  <a:pt x="78830" y="39360"/>
                </a:lnTo>
                <a:lnTo>
                  <a:pt x="78840" y="39360"/>
                </a:lnTo>
                <a:lnTo>
                  <a:pt x="78860" y="39360"/>
                </a:lnTo>
                <a:lnTo>
                  <a:pt x="78900" y="39320"/>
                </a:lnTo>
                <a:lnTo>
                  <a:pt x="78920" y="39320"/>
                </a:lnTo>
                <a:lnTo>
                  <a:pt x="78950" y="39320"/>
                </a:lnTo>
                <a:lnTo>
                  <a:pt x="78960" y="39320"/>
                </a:lnTo>
                <a:lnTo>
                  <a:pt x="78970" y="39330"/>
                </a:lnTo>
                <a:lnTo>
                  <a:pt x="78980" y="39340"/>
                </a:lnTo>
                <a:lnTo>
                  <a:pt x="79000" y="39360"/>
                </a:lnTo>
                <a:lnTo>
                  <a:pt x="79010" y="39370"/>
                </a:lnTo>
                <a:lnTo>
                  <a:pt x="79020" y="39370"/>
                </a:lnTo>
                <a:lnTo>
                  <a:pt x="79030" y="39370"/>
                </a:lnTo>
                <a:lnTo>
                  <a:pt x="79080" y="39380"/>
                </a:lnTo>
                <a:lnTo>
                  <a:pt x="79090" y="39390"/>
                </a:lnTo>
                <a:lnTo>
                  <a:pt x="79100" y="39440"/>
                </a:lnTo>
                <a:lnTo>
                  <a:pt x="79100" y="39450"/>
                </a:lnTo>
                <a:lnTo>
                  <a:pt x="79110" y="39460"/>
                </a:lnTo>
                <a:lnTo>
                  <a:pt x="79120" y="39490"/>
                </a:lnTo>
                <a:lnTo>
                  <a:pt x="79130" y="39520"/>
                </a:lnTo>
                <a:lnTo>
                  <a:pt x="79160" y="39570"/>
                </a:lnTo>
                <a:lnTo>
                  <a:pt x="79200" y="39610"/>
                </a:lnTo>
                <a:lnTo>
                  <a:pt x="79230" y="39620"/>
                </a:lnTo>
                <a:lnTo>
                  <a:pt x="79240" y="39620"/>
                </a:lnTo>
                <a:lnTo>
                  <a:pt x="79260" y="39620"/>
                </a:lnTo>
                <a:lnTo>
                  <a:pt x="79290" y="39620"/>
                </a:lnTo>
                <a:lnTo>
                  <a:pt x="79350" y="39600"/>
                </a:lnTo>
                <a:lnTo>
                  <a:pt x="79400" y="39600"/>
                </a:lnTo>
                <a:lnTo>
                  <a:pt x="79410" y="39600"/>
                </a:lnTo>
                <a:lnTo>
                  <a:pt x="79420" y="39590"/>
                </a:lnTo>
                <a:lnTo>
                  <a:pt x="79450" y="39570"/>
                </a:lnTo>
                <a:lnTo>
                  <a:pt x="79490" y="39530"/>
                </a:lnTo>
                <a:lnTo>
                  <a:pt x="79520" y="39530"/>
                </a:lnTo>
                <a:lnTo>
                  <a:pt x="79540" y="39530"/>
                </a:lnTo>
                <a:lnTo>
                  <a:pt x="79560" y="39540"/>
                </a:lnTo>
                <a:lnTo>
                  <a:pt x="79590" y="39550"/>
                </a:lnTo>
                <a:lnTo>
                  <a:pt x="79600" y="39550"/>
                </a:lnTo>
                <a:lnTo>
                  <a:pt x="79660" y="39550"/>
                </a:lnTo>
                <a:lnTo>
                  <a:pt x="79690" y="39540"/>
                </a:lnTo>
                <a:lnTo>
                  <a:pt x="79720" y="39500"/>
                </a:lnTo>
                <a:lnTo>
                  <a:pt x="79730" y="39500"/>
                </a:lnTo>
                <a:lnTo>
                  <a:pt x="79740" y="39490"/>
                </a:lnTo>
                <a:lnTo>
                  <a:pt x="79770" y="39490"/>
                </a:lnTo>
                <a:lnTo>
                  <a:pt x="79790" y="39500"/>
                </a:lnTo>
                <a:lnTo>
                  <a:pt x="79820" y="39520"/>
                </a:lnTo>
                <a:lnTo>
                  <a:pt x="79830" y="39540"/>
                </a:lnTo>
                <a:lnTo>
                  <a:pt x="79810" y="39570"/>
                </a:lnTo>
                <a:lnTo>
                  <a:pt x="79810" y="39580"/>
                </a:lnTo>
                <a:lnTo>
                  <a:pt x="79830" y="39590"/>
                </a:lnTo>
                <a:lnTo>
                  <a:pt x="79860" y="39590"/>
                </a:lnTo>
                <a:lnTo>
                  <a:pt x="79900" y="39560"/>
                </a:lnTo>
                <a:lnTo>
                  <a:pt x="79930" y="39560"/>
                </a:lnTo>
                <a:lnTo>
                  <a:pt x="79950" y="39590"/>
                </a:lnTo>
                <a:lnTo>
                  <a:pt x="79960" y="39630"/>
                </a:lnTo>
                <a:lnTo>
                  <a:pt x="79980" y="39670"/>
                </a:lnTo>
                <a:lnTo>
                  <a:pt x="80000" y="39690"/>
                </a:lnTo>
                <a:lnTo>
                  <a:pt x="80060" y="39710"/>
                </a:lnTo>
                <a:lnTo>
                  <a:pt x="80070" y="39720"/>
                </a:lnTo>
                <a:lnTo>
                  <a:pt x="80110" y="39740"/>
                </a:lnTo>
                <a:lnTo>
                  <a:pt x="80120" y="39740"/>
                </a:lnTo>
                <a:lnTo>
                  <a:pt x="80160" y="39760"/>
                </a:lnTo>
                <a:lnTo>
                  <a:pt x="80200" y="39790"/>
                </a:lnTo>
                <a:lnTo>
                  <a:pt x="80240" y="39840"/>
                </a:lnTo>
                <a:lnTo>
                  <a:pt x="80260" y="39900"/>
                </a:lnTo>
                <a:lnTo>
                  <a:pt x="80260" y="39910"/>
                </a:lnTo>
                <a:lnTo>
                  <a:pt x="80250" y="39920"/>
                </a:lnTo>
                <a:lnTo>
                  <a:pt x="80240" y="39930"/>
                </a:lnTo>
                <a:lnTo>
                  <a:pt x="80210" y="39930"/>
                </a:lnTo>
                <a:lnTo>
                  <a:pt x="80170" y="39940"/>
                </a:lnTo>
                <a:lnTo>
                  <a:pt x="80150" y="39960"/>
                </a:lnTo>
                <a:lnTo>
                  <a:pt x="80130" y="39960"/>
                </a:lnTo>
                <a:lnTo>
                  <a:pt x="80060" y="39980"/>
                </a:lnTo>
                <a:lnTo>
                  <a:pt x="80030" y="40010"/>
                </a:lnTo>
                <a:lnTo>
                  <a:pt x="80010" y="40040"/>
                </a:lnTo>
                <a:lnTo>
                  <a:pt x="79970" y="40080"/>
                </a:lnTo>
                <a:lnTo>
                  <a:pt x="79970" y="40090"/>
                </a:lnTo>
                <a:lnTo>
                  <a:pt x="79990" y="40110"/>
                </a:lnTo>
                <a:lnTo>
                  <a:pt x="80070" y="40220"/>
                </a:lnTo>
                <a:lnTo>
                  <a:pt x="80040" y="40290"/>
                </a:lnTo>
                <a:lnTo>
                  <a:pt x="80030" y="40350"/>
                </a:lnTo>
                <a:lnTo>
                  <a:pt x="80030" y="40370"/>
                </a:lnTo>
                <a:lnTo>
                  <a:pt x="79990" y="40470"/>
                </a:lnTo>
                <a:lnTo>
                  <a:pt x="79990" y="40480"/>
                </a:lnTo>
                <a:lnTo>
                  <a:pt x="79980" y="40490"/>
                </a:lnTo>
                <a:lnTo>
                  <a:pt x="79980" y="40540"/>
                </a:lnTo>
                <a:lnTo>
                  <a:pt x="79970" y="40550"/>
                </a:lnTo>
                <a:lnTo>
                  <a:pt x="79970" y="40570"/>
                </a:lnTo>
                <a:lnTo>
                  <a:pt x="79940" y="40620"/>
                </a:lnTo>
                <a:lnTo>
                  <a:pt x="79930" y="40620"/>
                </a:lnTo>
                <a:lnTo>
                  <a:pt x="79940" y="40650"/>
                </a:lnTo>
                <a:lnTo>
                  <a:pt x="79950" y="40700"/>
                </a:lnTo>
                <a:lnTo>
                  <a:pt x="79980" y="40770"/>
                </a:lnTo>
                <a:lnTo>
                  <a:pt x="79980" y="40830"/>
                </a:lnTo>
                <a:lnTo>
                  <a:pt x="79990" y="40860"/>
                </a:lnTo>
                <a:lnTo>
                  <a:pt x="80000" y="40930"/>
                </a:lnTo>
                <a:lnTo>
                  <a:pt x="80010" y="41030"/>
                </a:lnTo>
                <a:lnTo>
                  <a:pt x="80020" y="41100"/>
                </a:lnTo>
                <a:lnTo>
                  <a:pt x="80020" y="41130"/>
                </a:lnTo>
                <a:lnTo>
                  <a:pt x="80030" y="41160"/>
                </a:lnTo>
                <a:lnTo>
                  <a:pt x="80060" y="41220"/>
                </a:lnTo>
                <a:lnTo>
                  <a:pt x="80070" y="41260"/>
                </a:lnTo>
                <a:lnTo>
                  <a:pt x="80070" y="41280"/>
                </a:lnTo>
                <a:lnTo>
                  <a:pt x="80060" y="41330"/>
                </a:lnTo>
                <a:lnTo>
                  <a:pt x="80060" y="41370"/>
                </a:lnTo>
                <a:lnTo>
                  <a:pt x="80070" y="41510"/>
                </a:lnTo>
                <a:lnTo>
                  <a:pt x="80080" y="41590"/>
                </a:lnTo>
                <a:lnTo>
                  <a:pt x="80090" y="41650"/>
                </a:lnTo>
                <a:lnTo>
                  <a:pt x="80100" y="41720"/>
                </a:lnTo>
                <a:lnTo>
                  <a:pt x="80120" y="41790"/>
                </a:lnTo>
                <a:lnTo>
                  <a:pt x="80160" y="41870"/>
                </a:lnTo>
                <a:lnTo>
                  <a:pt x="80170" y="41890"/>
                </a:lnTo>
                <a:lnTo>
                  <a:pt x="80170" y="41910"/>
                </a:lnTo>
                <a:lnTo>
                  <a:pt x="80160" y="41920"/>
                </a:lnTo>
                <a:lnTo>
                  <a:pt x="80150" y="41950"/>
                </a:lnTo>
                <a:lnTo>
                  <a:pt x="80150" y="41960"/>
                </a:lnTo>
                <a:lnTo>
                  <a:pt x="80150" y="41980"/>
                </a:lnTo>
                <a:lnTo>
                  <a:pt x="80180" y="42020"/>
                </a:lnTo>
                <a:lnTo>
                  <a:pt x="80190" y="42020"/>
                </a:lnTo>
                <a:lnTo>
                  <a:pt x="80180" y="42070"/>
                </a:lnTo>
                <a:lnTo>
                  <a:pt x="80180" y="42110"/>
                </a:lnTo>
                <a:lnTo>
                  <a:pt x="80190" y="42120"/>
                </a:lnTo>
                <a:lnTo>
                  <a:pt x="80190" y="42140"/>
                </a:lnTo>
                <a:lnTo>
                  <a:pt x="80200" y="42140"/>
                </a:lnTo>
                <a:lnTo>
                  <a:pt x="80210" y="42180"/>
                </a:lnTo>
                <a:lnTo>
                  <a:pt x="80230" y="42210"/>
                </a:lnTo>
                <a:lnTo>
                  <a:pt x="80240" y="42250"/>
                </a:lnTo>
                <a:lnTo>
                  <a:pt x="80240" y="42260"/>
                </a:lnTo>
                <a:lnTo>
                  <a:pt x="80280" y="42300"/>
                </a:lnTo>
                <a:lnTo>
                  <a:pt x="80280" y="42310"/>
                </a:lnTo>
                <a:lnTo>
                  <a:pt x="80280" y="42320"/>
                </a:lnTo>
                <a:lnTo>
                  <a:pt x="80280" y="42340"/>
                </a:lnTo>
                <a:lnTo>
                  <a:pt x="80300" y="42370"/>
                </a:lnTo>
                <a:lnTo>
                  <a:pt x="80300" y="42400"/>
                </a:lnTo>
                <a:lnTo>
                  <a:pt x="80300" y="42420"/>
                </a:lnTo>
                <a:lnTo>
                  <a:pt x="80300" y="42440"/>
                </a:lnTo>
                <a:lnTo>
                  <a:pt x="80290" y="42460"/>
                </a:lnTo>
                <a:lnTo>
                  <a:pt x="80290" y="42470"/>
                </a:lnTo>
                <a:lnTo>
                  <a:pt x="80290" y="42490"/>
                </a:lnTo>
                <a:lnTo>
                  <a:pt x="80300" y="42510"/>
                </a:lnTo>
                <a:lnTo>
                  <a:pt x="80310" y="42540"/>
                </a:lnTo>
                <a:lnTo>
                  <a:pt x="80330" y="42630"/>
                </a:lnTo>
                <a:lnTo>
                  <a:pt x="80330" y="42640"/>
                </a:lnTo>
                <a:lnTo>
                  <a:pt x="80330" y="42650"/>
                </a:lnTo>
                <a:lnTo>
                  <a:pt x="80340" y="42650"/>
                </a:lnTo>
                <a:lnTo>
                  <a:pt x="80370" y="42660"/>
                </a:lnTo>
                <a:lnTo>
                  <a:pt x="80370" y="42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