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Jambyl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Jambyl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8840" y="47260"/>
                </a:moveTo>
                <a:lnTo>
                  <a:pt x="58830" y="47250"/>
                </a:lnTo>
                <a:lnTo>
                  <a:pt x="58720" y="47180"/>
                </a:lnTo>
                <a:lnTo>
                  <a:pt x="58710" y="47100"/>
                </a:lnTo>
                <a:lnTo>
                  <a:pt x="58680" y="47060"/>
                </a:lnTo>
                <a:lnTo>
                  <a:pt x="58630" y="47050"/>
                </a:lnTo>
                <a:lnTo>
                  <a:pt x="58680" y="46920"/>
                </a:lnTo>
                <a:lnTo>
                  <a:pt x="58660" y="46890"/>
                </a:lnTo>
                <a:lnTo>
                  <a:pt x="58570" y="46860"/>
                </a:lnTo>
                <a:lnTo>
                  <a:pt x="58540" y="46840"/>
                </a:lnTo>
                <a:lnTo>
                  <a:pt x="58410" y="46840"/>
                </a:lnTo>
                <a:lnTo>
                  <a:pt x="58250" y="46580"/>
                </a:lnTo>
                <a:lnTo>
                  <a:pt x="58130" y="46540"/>
                </a:lnTo>
                <a:lnTo>
                  <a:pt x="58060" y="46450"/>
                </a:lnTo>
                <a:lnTo>
                  <a:pt x="58020" y="46370"/>
                </a:lnTo>
                <a:lnTo>
                  <a:pt x="57950" y="46340"/>
                </a:lnTo>
                <a:lnTo>
                  <a:pt x="57930" y="46250"/>
                </a:lnTo>
                <a:lnTo>
                  <a:pt x="57800" y="46200"/>
                </a:lnTo>
                <a:lnTo>
                  <a:pt x="57770" y="46100"/>
                </a:lnTo>
                <a:lnTo>
                  <a:pt x="57610" y="46110"/>
                </a:lnTo>
                <a:lnTo>
                  <a:pt x="57360" y="45960"/>
                </a:lnTo>
                <a:lnTo>
                  <a:pt x="57420" y="45810"/>
                </a:lnTo>
                <a:lnTo>
                  <a:pt x="57370" y="45760"/>
                </a:lnTo>
                <a:lnTo>
                  <a:pt x="57350" y="45610"/>
                </a:lnTo>
                <a:lnTo>
                  <a:pt x="57370" y="45450"/>
                </a:lnTo>
                <a:lnTo>
                  <a:pt x="57380" y="45340"/>
                </a:lnTo>
                <a:lnTo>
                  <a:pt x="57300" y="45230"/>
                </a:lnTo>
                <a:lnTo>
                  <a:pt x="57360" y="45170"/>
                </a:lnTo>
                <a:lnTo>
                  <a:pt x="57280" y="45150"/>
                </a:lnTo>
                <a:lnTo>
                  <a:pt x="57210" y="45090"/>
                </a:lnTo>
                <a:lnTo>
                  <a:pt x="57290" y="44940"/>
                </a:lnTo>
                <a:lnTo>
                  <a:pt x="57230" y="44890"/>
                </a:lnTo>
                <a:lnTo>
                  <a:pt x="57140" y="44950"/>
                </a:lnTo>
                <a:lnTo>
                  <a:pt x="57030" y="44840"/>
                </a:lnTo>
                <a:lnTo>
                  <a:pt x="57060" y="44700"/>
                </a:lnTo>
                <a:lnTo>
                  <a:pt x="57010" y="44630"/>
                </a:lnTo>
                <a:lnTo>
                  <a:pt x="56920" y="44660"/>
                </a:lnTo>
                <a:lnTo>
                  <a:pt x="56870" y="44580"/>
                </a:lnTo>
                <a:lnTo>
                  <a:pt x="56720" y="44570"/>
                </a:lnTo>
                <a:lnTo>
                  <a:pt x="56670" y="44570"/>
                </a:lnTo>
                <a:lnTo>
                  <a:pt x="56620" y="44380"/>
                </a:lnTo>
                <a:lnTo>
                  <a:pt x="56570" y="44370"/>
                </a:lnTo>
                <a:lnTo>
                  <a:pt x="56500" y="44550"/>
                </a:lnTo>
                <a:lnTo>
                  <a:pt x="56260" y="44380"/>
                </a:lnTo>
                <a:lnTo>
                  <a:pt x="56100" y="44410"/>
                </a:lnTo>
                <a:lnTo>
                  <a:pt x="56120" y="44300"/>
                </a:lnTo>
                <a:lnTo>
                  <a:pt x="56070" y="44280"/>
                </a:lnTo>
                <a:lnTo>
                  <a:pt x="55960" y="44340"/>
                </a:lnTo>
                <a:lnTo>
                  <a:pt x="55850" y="44040"/>
                </a:lnTo>
                <a:lnTo>
                  <a:pt x="55910" y="43940"/>
                </a:lnTo>
                <a:lnTo>
                  <a:pt x="55660" y="43860"/>
                </a:lnTo>
                <a:lnTo>
                  <a:pt x="55680" y="43820"/>
                </a:lnTo>
                <a:lnTo>
                  <a:pt x="55960" y="43410"/>
                </a:lnTo>
                <a:lnTo>
                  <a:pt x="55960" y="43350"/>
                </a:lnTo>
                <a:lnTo>
                  <a:pt x="56220" y="42630"/>
                </a:lnTo>
                <a:lnTo>
                  <a:pt x="56240" y="42270"/>
                </a:lnTo>
                <a:lnTo>
                  <a:pt x="56400" y="42020"/>
                </a:lnTo>
                <a:lnTo>
                  <a:pt x="56440" y="41750"/>
                </a:lnTo>
                <a:lnTo>
                  <a:pt x="56520" y="41700"/>
                </a:lnTo>
                <a:lnTo>
                  <a:pt x="56290" y="40310"/>
                </a:lnTo>
                <a:lnTo>
                  <a:pt x="56100" y="39360"/>
                </a:lnTo>
                <a:lnTo>
                  <a:pt x="55970" y="39180"/>
                </a:lnTo>
                <a:lnTo>
                  <a:pt x="55690" y="37980"/>
                </a:lnTo>
                <a:lnTo>
                  <a:pt x="55370" y="37180"/>
                </a:lnTo>
                <a:lnTo>
                  <a:pt x="55280" y="36870"/>
                </a:lnTo>
                <a:lnTo>
                  <a:pt x="55170" y="36530"/>
                </a:lnTo>
                <a:lnTo>
                  <a:pt x="54950" y="36170"/>
                </a:lnTo>
                <a:lnTo>
                  <a:pt x="54750" y="35820"/>
                </a:lnTo>
                <a:lnTo>
                  <a:pt x="56900" y="35820"/>
                </a:lnTo>
                <a:lnTo>
                  <a:pt x="59130" y="35820"/>
                </a:lnTo>
                <a:lnTo>
                  <a:pt x="59750" y="35820"/>
                </a:lnTo>
                <a:lnTo>
                  <a:pt x="59860" y="35820"/>
                </a:lnTo>
                <a:lnTo>
                  <a:pt x="60130" y="35820"/>
                </a:lnTo>
                <a:lnTo>
                  <a:pt x="61350" y="35820"/>
                </a:lnTo>
                <a:lnTo>
                  <a:pt x="63580" y="35820"/>
                </a:lnTo>
                <a:lnTo>
                  <a:pt x="64870" y="35820"/>
                </a:lnTo>
                <a:lnTo>
                  <a:pt x="65100" y="35820"/>
                </a:lnTo>
                <a:lnTo>
                  <a:pt x="65110" y="35820"/>
                </a:lnTo>
                <a:lnTo>
                  <a:pt x="65810" y="35820"/>
                </a:lnTo>
                <a:lnTo>
                  <a:pt x="65790" y="36240"/>
                </a:lnTo>
                <a:lnTo>
                  <a:pt x="65560" y="36610"/>
                </a:lnTo>
                <a:lnTo>
                  <a:pt x="65570" y="36870"/>
                </a:lnTo>
                <a:lnTo>
                  <a:pt x="65750" y="37950"/>
                </a:lnTo>
                <a:lnTo>
                  <a:pt x="65840" y="38100"/>
                </a:lnTo>
                <a:lnTo>
                  <a:pt x="65230" y="38090"/>
                </a:lnTo>
                <a:lnTo>
                  <a:pt x="65160" y="38300"/>
                </a:lnTo>
                <a:lnTo>
                  <a:pt x="65210" y="38680"/>
                </a:lnTo>
                <a:lnTo>
                  <a:pt x="65430" y="38620"/>
                </a:lnTo>
                <a:lnTo>
                  <a:pt x="65960" y="38620"/>
                </a:lnTo>
                <a:lnTo>
                  <a:pt x="66010" y="39090"/>
                </a:lnTo>
                <a:lnTo>
                  <a:pt x="66080" y="39190"/>
                </a:lnTo>
                <a:lnTo>
                  <a:pt x="66090" y="39290"/>
                </a:lnTo>
                <a:lnTo>
                  <a:pt x="66160" y="39360"/>
                </a:lnTo>
                <a:lnTo>
                  <a:pt x="66060" y="39370"/>
                </a:lnTo>
                <a:lnTo>
                  <a:pt x="66080" y="39420"/>
                </a:lnTo>
                <a:lnTo>
                  <a:pt x="66130" y="39410"/>
                </a:lnTo>
                <a:lnTo>
                  <a:pt x="66240" y="39490"/>
                </a:lnTo>
                <a:lnTo>
                  <a:pt x="66290" y="39430"/>
                </a:lnTo>
                <a:lnTo>
                  <a:pt x="66740" y="39660"/>
                </a:lnTo>
                <a:lnTo>
                  <a:pt x="66740" y="39670"/>
                </a:lnTo>
                <a:lnTo>
                  <a:pt x="66950" y="39990"/>
                </a:lnTo>
                <a:lnTo>
                  <a:pt x="66990" y="40120"/>
                </a:lnTo>
                <a:lnTo>
                  <a:pt x="66920" y="40450"/>
                </a:lnTo>
                <a:lnTo>
                  <a:pt x="67000" y="40630"/>
                </a:lnTo>
                <a:lnTo>
                  <a:pt x="67180" y="40740"/>
                </a:lnTo>
                <a:lnTo>
                  <a:pt x="67360" y="40870"/>
                </a:lnTo>
                <a:lnTo>
                  <a:pt x="67530" y="41000"/>
                </a:lnTo>
                <a:lnTo>
                  <a:pt x="67910" y="41070"/>
                </a:lnTo>
                <a:lnTo>
                  <a:pt x="68040" y="41170"/>
                </a:lnTo>
                <a:lnTo>
                  <a:pt x="68100" y="41170"/>
                </a:lnTo>
                <a:lnTo>
                  <a:pt x="68280" y="41360"/>
                </a:lnTo>
                <a:lnTo>
                  <a:pt x="68330" y="41350"/>
                </a:lnTo>
                <a:lnTo>
                  <a:pt x="68560" y="41590"/>
                </a:lnTo>
                <a:lnTo>
                  <a:pt x="68680" y="41660"/>
                </a:lnTo>
                <a:lnTo>
                  <a:pt x="68710" y="41690"/>
                </a:lnTo>
                <a:lnTo>
                  <a:pt x="68730" y="41920"/>
                </a:lnTo>
                <a:lnTo>
                  <a:pt x="68720" y="42160"/>
                </a:lnTo>
                <a:lnTo>
                  <a:pt x="68630" y="42270"/>
                </a:lnTo>
                <a:lnTo>
                  <a:pt x="68610" y="42340"/>
                </a:lnTo>
                <a:lnTo>
                  <a:pt x="68630" y="42430"/>
                </a:lnTo>
                <a:lnTo>
                  <a:pt x="68620" y="42480"/>
                </a:lnTo>
                <a:lnTo>
                  <a:pt x="68650" y="42540"/>
                </a:lnTo>
                <a:lnTo>
                  <a:pt x="68650" y="42610"/>
                </a:lnTo>
                <a:lnTo>
                  <a:pt x="68610" y="42710"/>
                </a:lnTo>
                <a:lnTo>
                  <a:pt x="68580" y="42750"/>
                </a:lnTo>
                <a:lnTo>
                  <a:pt x="68540" y="42750"/>
                </a:lnTo>
                <a:lnTo>
                  <a:pt x="68390" y="42910"/>
                </a:lnTo>
                <a:lnTo>
                  <a:pt x="68010" y="43240"/>
                </a:lnTo>
                <a:lnTo>
                  <a:pt x="68020" y="43350"/>
                </a:lnTo>
                <a:lnTo>
                  <a:pt x="68130" y="43400"/>
                </a:lnTo>
                <a:lnTo>
                  <a:pt x="68190" y="43470"/>
                </a:lnTo>
                <a:lnTo>
                  <a:pt x="68300" y="43480"/>
                </a:lnTo>
                <a:lnTo>
                  <a:pt x="68440" y="43550"/>
                </a:lnTo>
                <a:lnTo>
                  <a:pt x="68440" y="43490"/>
                </a:lnTo>
                <a:lnTo>
                  <a:pt x="68550" y="43490"/>
                </a:lnTo>
                <a:lnTo>
                  <a:pt x="68560" y="43610"/>
                </a:lnTo>
                <a:lnTo>
                  <a:pt x="68630" y="43610"/>
                </a:lnTo>
                <a:lnTo>
                  <a:pt x="68700" y="43630"/>
                </a:lnTo>
                <a:lnTo>
                  <a:pt x="68780" y="43610"/>
                </a:lnTo>
                <a:lnTo>
                  <a:pt x="68900" y="43600"/>
                </a:lnTo>
                <a:lnTo>
                  <a:pt x="68940" y="43720"/>
                </a:lnTo>
                <a:lnTo>
                  <a:pt x="68680" y="44030"/>
                </a:lnTo>
                <a:lnTo>
                  <a:pt x="68660" y="44120"/>
                </a:lnTo>
                <a:lnTo>
                  <a:pt x="68630" y="44300"/>
                </a:lnTo>
                <a:lnTo>
                  <a:pt x="68650" y="44360"/>
                </a:lnTo>
                <a:lnTo>
                  <a:pt x="68710" y="44380"/>
                </a:lnTo>
                <a:lnTo>
                  <a:pt x="68710" y="44520"/>
                </a:lnTo>
                <a:lnTo>
                  <a:pt x="68780" y="44600"/>
                </a:lnTo>
                <a:lnTo>
                  <a:pt x="68810" y="44780"/>
                </a:lnTo>
                <a:lnTo>
                  <a:pt x="68930" y="44850"/>
                </a:lnTo>
                <a:lnTo>
                  <a:pt x="69060" y="44850"/>
                </a:lnTo>
                <a:lnTo>
                  <a:pt x="69210" y="44960"/>
                </a:lnTo>
                <a:lnTo>
                  <a:pt x="69280" y="44960"/>
                </a:lnTo>
                <a:lnTo>
                  <a:pt x="69460" y="45060"/>
                </a:lnTo>
                <a:lnTo>
                  <a:pt x="69390" y="45190"/>
                </a:lnTo>
                <a:lnTo>
                  <a:pt x="69300" y="45220"/>
                </a:lnTo>
                <a:lnTo>
                  <a:pt x="69290" y="45260"/>
                </a:lnTo>
                <a:lnTo>
                  <a:pt x="69400" y="45270"/>
                </a:lnTo>
                <a:lnTo>
                  <a:pt x="69490" y="45270"/>
                </a:lnTo>
                <a:lnTo>
                  <a:pt x="69630" y="45320"/>
                </a:lnTo>
                <a:lnTo>
                  <a:pt x="69730" y="45310"/>
                </a:lnTo>
                <a:lnTo>
                  <a:pt x="69740" y="45280"/>
                </a:lnTo>
                <a:lnTo>
                  <a:pt x="69800" y="45280"/>
                </a:lnTo>
                <a:lnTo>
                  <a:pt x="69790" y="45380"/>
                </a:lnTo>
                <a:lnTo>
                  <a:pt x="69860" y="45390"/>
                </a:lnTo>
                <a:lnTo>
                  <a:pt x="69850" y="45390"/>
                </a:lnTo>
                <a:lnTo>
                  <a:pt x="69820" y="45440"/>
                </a:lnTo>
                <a:lnTo>
                  <a:pt x="69790" y="45490"/>
                </a:lnTo>
                <a:lnTo>
                  <a:pt x="69760" y="45630"/>
                </a:lnTo>
                <a:lnTo>
                  <a:pt x="69760" y="45640"/>
                </a:lnTo>
                <a:lnTo>
                  <a:pt x="69750" y="45660"/>
                </a:lnTo>
                <a:lnTo>
                  <a:pt x="69750" y="45680"/>
                </a:lnTo>
                <a:lnTo>
                  <a:pt x="69750" y="45690"/>
                </a:lnTo>
                <a:lnTo>
                  <a:pt x="69740" y="45700"/>
                </a:lnTo>
                <a:lnTo>
                  <a:pt x="69720" y="45730"/>
                </a:lnTo>
                <a:lnTo>
                  <a:pt x="69710" y="45740"/>
                </a:lnTo>
                <a:lnTo>
                  <a:pt x="69670" y="45780"/>
                </a:lnTo>
                <a:lnTo>
                  <a:pt x="69650" y="45800"/>
                </a:lnTo>
                <a:lnTo>
                  <a:pt x="69630" y="45810"/>
                </a:lnTo>
                <a:lnTo>
                  <a:pt x="69620" y="45810"/>
                </a:lnTo>
                <a:lnTo>
                  <a:pt x="69600" y="45800"/>
                </a:lnTo>
                <a:lnTo>
                  <a:pt x="69590" y="45800"/>
                </a:lnTo>
                <a:lnTo>
                  <a:pt x="69560" y="45780"/>
                </a:lnTo>
                <a:lnTo>
                  <a:pt x="69540" y="45770"/>
                </a:lnTo>
                <a:lnTo>
                  <a:pt x="69500" y="45770"/>
                </a:lnTo>
                <a:lnTo>
                  <a:pt x="69470" y="45760"/>
                </a:lnTo>
                <a:lnTo>
                  <a:pt x="69450" y="45750"/>
                </a:lnTo>
                <a:lnTo>
                  <a:pt x="69420" y="45740"/>
                </a:lnTo>
                <a:lnTo>
                  <a:pt x="69390" y="45740"/>
                </a:lnTo>
                <a:lnTo>
                  <a:pt x="69370" y="45740"/>
                </a:lnTo>
                <a:lnTo>
                  <a:pt x="69330" y="45740"/>
                </a:lnTo>
                <a:lnTo>
                  <a:pt x="69320" y="45740"/>
                </a:lnTo>
                <a:lnTo>
                  <a:pt x="69300" y="45730"/>
                </a:lnTo>
                <a:lnTo>
                  <a:pt x="69270" y="45720"/>
                </a:lnTo>
                <a:lnTo>
                  <a:pt x="69260" y="45730"/>
                </a:lnTo>
                <a:lnTo>
                  <a:pt x="69190" y="45730"/>
                </a:lnTo>
                <a:lnTo>
                  <a:pt x="69170" y="45730"/>
                </a:lnTo>
                <a:lnTo>
                  <a:pt x="69130" y="45720"/>
                </a:lnTo>
                <a:lnTo>
                  <a:pt x="69120" y="45720"/>
                </a:lnTo>
                <a:lnTo>
                  <a:pt x="69100" y="45730"/>
                </a:lnTo>
                <a:lnTo>
                  <a:pt x="69040" y="45740"/>
                </a:lnTo>
                <a:lnTo>
                  <a:pt x="68990" y="45730"/>
                </a:lnTo>
                <a:lnTo>
                  <a:pt x="68970" y="45730"/>
                </a:lnTo>
                <a:lnTo>
                  <a:pt x="68960" y="45720"/>
                </a:lnTo>
                <a:lnTo>
                  <a:pt x="68870" y="45680"/>
                </a:lnTo>
                <a:lnTo>
                  <a:pt x="68860" y="45680"/>
                </a:lnTo>
                <a:lnTo>
                  <a:pt x="68850" y="45670"/>
                </a:lnTo>
                <a:lnTo>
                  <a:pt x="68820" y="45660"/>
                </a:lnTo>
                <a:lnTo>
                  <a:pt x="68800" y="45650"/>
                </a:lnTo>
                <a:lnTo>
                  <a:pt x="68800" y="45640"/>
                </a:lnTo>
                <a:lnTo>
                  <a:pt x="68790" y="45640"/>
                </a:lnTo>
                <a:lnTo>
                  <a:pt x="68780" y="45640"/>
                </a:lnTo>
                <a:lnTo>
                  <a:pt x="68760" y="45630"/>
                </a:lnTo>
                <a:lnTo>
                  <a:pt x="68750" y="45630"/>
                </a:lnTo>
                <a:lnTo>
                  <a:pt x="68740" y="45630"/>
                </a:lnTo>
                <a:lnTo>
                  <a:pt x="68670" y="45640"/>
                </a:lnTo>
                <a:lnTo>
                  <a:pt x="68660" y="45640"/>
                </a:lnTo>
                <a:lnTo>
                  <a:pt x="68650" y="45640"/>
                </a:lnTo>
                <a:lnTo>
                  <a:pt x="68630" y="45650"/>
                </a:lnTo>
                <a:lnTo>
                  <a:pt x="68610" y="45660"/>
                </a:lnTo>
                <a:lnTo>
                  <a:pt x="68600" y="45670"/>
                </a:lnTo>
                <a:lnTo>
                  <a:pt x="68590" y="45670"/>
                </a:lnTo>
                <a:lnTo>
                  <a:pt x="68580" y="45670"/>
                </a:lnTo>
                <a:lnTo>
                  <a:pt x="68550" y="45680"/>
                </a:lnTo>
                <a:lnTo>
                  <a:pt x="68510" y="45680"/>
                </a:lnTo>
                <a:lnTo>
                  <a:pt x="68490" y="45670"/>
                </a:lnTo>
                <a:lnTo>
                  <a:pt x="68480" y="45670"/>
                </a:lnTo>
                <a:lnTo>
                  <a:pt x="68480" y="45660"/>
                </a:lnTo>
                <a:lnTo>
                  <a:pt x="68460" y="45650"/>
                </a:lnTo>
                <a:lnTo>
                  <a:pt x="68440" y="45650"/>
                </a:lnTo>
                <a:lnTo>
                  <a:pt x="68410" y="45650"/>
                </a:lnTo>
                <a:lnTo>
                  <a:pt x="68390" y="45650"/>
                </a:lnTo>
                <a:lnTo>
                  <a:pt x="68380" y="45650"/>
                </a:lnTo>
                <a:lnTo>
                  <a:pt x="68370" y="45630"/>
                </a:lnTo>
                <a:lnTo>
                  <a:pt x="68340" y="45590"/>
                </a:lnTo>
                <a:lnTo>
                  <a:pt x="68330" y="45580"/>
                </a:lnTo>
                <a:lnTo>
                  <a:pt x="68320" y="45560"/>
                </a:lnTo>
                <a:lnTo>
                  <a:pt x="68250" y="45520"/>
                </a:lnTo>
                <a:lnTo>
                  <a:pt x="68220" y="45520"/>
                </a:lnTo>
                <a:lnTo>
                  <a:pt x="68210" y="45510"/>
                </a:lnTo>
                <a:lnTo>
                  <a:pt x="68210" y="45500"/>
                </a:lnTo>
                <a:lnTo>
                  <a:pt x="68210" y="45490"/>
                </a:lnTo>
                <a:lnTo>
                  <a:pt x="68180" y="45470"/>
                </a:lnTo>
                <a:lnTo>
                  <a:pt x="68170" y="45470"/>
                </a:lnTo>
                <a:lnTo>
                  <a:pt x="68160" y="45460"/>
                </a:lnTo>
                <a:lnTo>
                  <a:pt x="68150" y="45460"/>
                </a:lnTo>
                <a:lnTo>
                  <a:pt x="68140" y="45460"/>
                </a:lnTo>
                <a:lnTo>
                  <a:pt x="68130" y="45450"/>
                </a:lnTo>
                <a:lnTo>
                  <a:pt x="68120" y="45440"/>
                </a:lnTo>
                <a:lnTo>
                  <a:pt x="68110" y="45440"/>
                </a:lnTo>
                <a:lnTo>
                  <a:pt x="68100" y="45420"/>
                </a:lnTo>
                <a:lnTo>
                  <a:pt x="68090" y="45410"/>
                </a:lnTo>
                <a:lnTo>
                  <a:pt x="68090" y="45400"/>
                </a:lnTo>
                <a:lnTo>
                  <a:pt x="68080" y="45400"/>
                </a:lnTo>
                <a:lnTo>
                  <a:pt x="68070" y="45400"/>
                </a:lnTo>
                <a:lnTo>
                  <a:pt x="68060" y="45400"/>
                </a:lnTo>
                <a:lnTo>
                  <a:pt x="68050" y="45380"/>
                </a:lnTo>
                <a:lnTo>
                  <a:pt x="68040" y="45370"/>
                </a:lnTo>
                <a:lnTo>
                  <a:pt x="68030" y="45370"/>
                </a:lnTo>
                <a:lnTo>
                  <a:pt x="68020" y="45370"/>
                </a:lnTo>
                <a:lnTo>
                  <a:pt x="68010" y="45360"/>
                </a:lnTo>
                <a:lnTo>
                  <a:pt x="68000" y="45360"/>
                </a:lnTo>
                <a:lnTo>
                  <a:pt x="67990" y="45360"/>
                </a:lnTo>
                <a:lnTo>
                  <a:pt x="67980" y="45370"/>
                </a:lnTo>
                <a:lnTo>
                  <a:pt x="67970" y="45370"/>
                </a:lnTo>
                <a:lnTo>
                  <a:pt x="67970" y="45360"/>
                </a:lnTo>
                <a:lnTo>
                  <a:pt x="67950" y="45360"/>
                </a:lnTo>
                <a:lnTo>
                  <a:pt x="67940" y="45350"/>
                </a:lnTo>
                <a:lnTo>
                  <a:pt x="67910" y="45340"/>
                </a:lnTo>
                <a:lnTo>
                  <a:pt x="67900" y="45320"/>
                </a:lnTo>
                <a:lnTo>
                  <a:pt x="67900" y="45310"/>
                </a:lnTo>
                <a:lnTo>
                  <a:pt x="67890" y="45310"/>
                </a:lnTo>
                <a:lnTo>
                  <a:pt x="67880" y="45320"/>
                </a:lnTo>
                <a:lnTo>
                  <a:pt x="67870" y="45320"/>
                </a:lnTo>
                <a:lnTo>
                  <a:pt x="67860" y="45310"/>
                </a:lnTo>
                <a:lnTo>
                  <a:pt x="67850" y="45290"/>
                </a:lnTo>
                <a:lnTo>
                  <a:pt x="67860" y="45280"/>
                </a:lnTo>
                <a:lnTo>
                  <a:pt x="67860" y="45270"/>
                </a:lnTo>
                <a:lnTo>
                  <a:pt x="67860" y="45260"/>
                </a:lnTo>
                <a:lnTo>
                  <a:pt x="67850" y="45260"/>
                </a:lnTo>
                <a:lnTo>
                  <a:pt x="67850" y="45250"/>
                </a:lnTo>
                <a:lnTo>
                  <a:pt x="67840" y="45240"/>
                </a:lnTo>
                <a:lnTo>
                  <a:pt x="67820" y="45240"/>
                </a:lnTo>
                <a:lnTo>
                  <a:pt x="67810" y="45240"/>
                </a:lnTo>
                <a:lnTo>
                  <a:pt x="67810" y="45230"/>
                </a:lnTo>
                <a:lnTo>
                  <a:pt x="67800" y="45230"/>
                </a:lnTo>
                <a:lnTo>
                  <a:pt x="67780" y="45220"/>
                </a:lnTo>
                <a:lnTo>
                  <a:pt x="67770" y="45220"/>
                </a:lnTo>
                <a:lnTo>
                  <a:pt x="67750" y="45210"/>
                </a:lnTo>
                <a:lnTo>
                  <a:pt x="67730" y="45200"/>
                </a:lnTo>
                <a:lnTo>
                  <a:pt x="67720" y="45200"/>
                </a:lnTo>
                <a:lnTo>
                  <a:pt x="67710" y="45200"/>
                </a:lnTo>
                <a:lnTo>
                  <a:pt x="67690" y="45190"/>
                </a:lnTo>
                <a:lnTo>
                  <a:pt x="67680" y="45190"/>
                </a:lnTo>
                <a:lnTo>
                  <a:pt x="67660" y="45180"/>
                </a:lnTo>
                <a:lnTo>
                  <a:pt x="67650" y="45190"/>
                </a:lnTo>
                <a:lnTo>
                  <a:pt x="67640" y="45200"/>
                </a:lnTo>
                <a:lnTo>
                  <a:pt x="67630" y="45210"/>
                </a:lnTo>
                <a:lnTo>
                  <a:pt x="67610" y="45210"/>
                </a:lnTo>
                <a:lnTo>
                  <a:pt x="67600" y="45210"/>
                </a:lnTo>
                <a:lnTo>
                  <a:pt x="67590" y="45210"/>
                </a:lnTo>
                <a:lnTo>
                  <a:pt x="67570" y="45200"/>
                </a:lnTo>
                <a:lnTo>
                  <a:pt x="67560" y="45200"/>
                </a:lnTo>
                <a:lnTo>
                  <a:pt x="67540" y="45210"/>
                </a:lnTo>
                <a:lnTo>
                  <a:pt x="67540" y="45220"/>
                </a:lnTo>
                <a:lnTo>
                  <a:pt x="67520" y="45220"/>
                </a:lnTo>
                <a:lnTo>
                  <a:pt x="67480" y="45210"/>
                </a:lnTo>
                <a:lnTo>
                  <a:pt x="67460" y="45210"/>
                </a:lnTo>
                <a:lnTo>
                  <a:pt x="67450" y="45210"/>
                </a:lnTo>
                <a:lnTo>
                  <a:pt x="67450" y="45200"/>
                </a:lnTo>
                <a:lnTo>
                  <a:pt x="67440" y="45190"/>
                </a:lnTo>
                <a:lnTo>
                  <a:pt x="67430" y="45170"/>
                </a:lnTo>
                <a:lnTo>
                  <a:pt x="67420" y="45150"/>
                </a:lnTo>
                <a:lnTo>
                  <a:pt x="67410" y="45140"/>
                </a:lnTo>
                <a:lnTo>
                  <a:pt x="67400" y="45130"/>
                </a:lnTo>
                <a:lnTo>
                  <a:pt x="67390" y="45120"/>
                </a:lnTo>
                <a:lnTo>
                  <a:pt x="67380" y="45100"/>
                </a:lnTo>
                <a:lnTo>
                  <a:pt x="67380" y="45070"/>
                </a:lnTo>
                <a:lnTo>
                  <a:pt x="67370" y="45040"/>
                </a:lnTo>
                <a:lnTo>
                  <a:pt x="67350" y="45010"/>
                </a:lnTo>
                <a:lnTo>
                  <a:pt x="67350" y="45000"/>
                </a:lnTo>
                <a:lnTo>
                  <a:pt x="67340" y="44990"/>
                </a:lnTo>
                <a:lnTo>
                  <a:pt x="67330" y="44980"/>
                </a:lnTo>
                <a:lnTo>
                  <a:pt x="67300" y="44960"/>
                </a:lnTo>
                <a:lnTo>
                  <a:pt x="67290" y="44950"/>
                </a:lnTo>
                <a:lnTo>
                  <a:pt x="67280" y="44950"/>
                </a:lnTo>
                <a:lnTo>
                  <a:pt x="67250" y="44940"/>
                </a:lnTo>
                <a:lnTo>
                  <a:pt x="67230" y="44930"/>
                </a:lnTo>
                <a:lnTo>
                  <a:pt x="67210" y="44910"/>
                </a:lnTo>
                <a:lnTo>
                  <a:pt x="67200" y="44910"/>
                </a:lnTo>
                <a:lnTo>
                  <a:pt x="67200" y="44900"/>
                </a:lnTo>
                <a:lnTo>
                  <a:pt x="67190" y="44890"/>
                </a:lnTo>
                <a:lnTo>
                  <a:pt x="67190" y="44850"/>
                </a:lnTo>
                <a:lnTo>
                  <a:pt x="67180" y="44840"/>
                </a:lnTo>
                <a:lnTo>
                  <a:pt x="67180" y="44830"/>
                </a:lnTo>
                <a:lnTo>
                  <a:pt x="67170" y="44820"/>
                </a:lnTo>
                <a:lnTo>
                  <a:pt x="67130" y="44800"/>
                </a:lnTo>
                <a:lnTo>
                  <a:pt x="67120" y="44800"/>
                </a:lnTo>
                <a:lnTo>
                  <a:pt x="67110" y="44780"/>
                </a:lnTo>
                <a:lnTo>
                  <a:pt x="67100" y="44760"/>
                </a:lnTo>
                <a:lnTo>
                  <a:pt x="67090" y="44760"/>
                </a:lnTo>
                <a:lnTo>
                  <a:pt x="67080" y="44760"/>
                </a:lnTo>
                <a:lnTo>
                  <a:pt x="67070" y="44750"/>
                </a:lnTo>
                <a:lnTo>
                  <a:pt x="67060" y="44750"/>
                </a:lnTo>
                <a:lnTo>
                  <a:pt x="67050" y="44740"/>
                </a:lnTo>
                <a:lnTo>
                  <a:pt x="67040" y="44720"/>
                </a:lnTo>
                <a:lnTo>
                  <a:pt x="67030" y="44710"/>
                </a:lnTo>
                <a:lnTo>
                  <a:pt x="67020" y="44710"/>
                </a:lnTo>
                <a:lnTo>
                  <a:pt x="67000" y="44720"/>
                </a:lnTo>
                <a:lnTo>
                  <a:pt x="66980" y="44700"/>
                </a:lnTo>
                <a:lnTo>
                  <a:pt x="66970" y="44700"/>
                </a:lnTo>
                <a:lnTo>
                  <a:pt x="66950" y="44690"/>
                </a:lnTo>
                <a:lnTo>
                  <a:pt x="66940" y="44690"/>
                </a:lnTo>
                <a:lnTo>
                  <a:pt x="66930" y="44700"/>
                </a:lnTo>
                <a:lnTo>
                  <a:pt x="66930" y="44710"/>
                </a:lnTo>
                <a:lnTo>
                  <a:pt x="66930" y="44700"/>
                </a:lnTo>
                <a:lnTo>
                  <a:pt x="66920" y="44700"/>
                </a:lnTo>
                <a:lnTo>
                  <a:pt x="66910" y="44680"/>
                </a:lnTo>
                <a:lnTo>
                  <a:pt x="66910" y="44670"/>
                </a:lnTo>
                <a:lnTo>
                  <a:pt x="66920" y="44670"/>
                </a:lnTo>
                <a:lnTo>
                  <a:pt x="66910" y="44660"/>
                </a:lnTo>
                <a:lnTo>
                  <a:pt x="66910" y="44650"/>
                </a:lnTo>
                <a:lnTo>
                  <a:pt x="66890" y="44630"/>
                </a:lnTo>
                <a:lnTo>
                  <a:pt x="66880" y="44630"/>
                </a:lnTo>
                <a:lnTo>
                  <a:pt x="66870" y="44620"/>
                </a:lnTo>
                <a:lnTo>
                  <a:pt x="66850" y="44620"/>
                </a:lnTo>
                <a:lnTo>
                  <a:pt x="66820" y="44610"/>
                </a:lnTo>
                <a:lnTo>
                  <a:pt x="66780" y="44620"/>
                </a:lnTo>
                <a:lnTo>
                  <a:pt x="66770" y="44610"/>
                </a:lnTo>
                <a:lnTo>
                  <a:pt x="66760" y="44590"/>
                </a:lnTo>
                <a:lnTo>
                  <a:pt x="66760" y="44580"/>
                </a:lnTo>
                <a:lnTo>
                  <a:pt x="66750" y="44580"/>
                </a:lnTo>
                <a:lnTo>
                  <a:pt x="66740" y="44580"/>
                </a:lnTo>
                <a:lnTo>
                  <a:pt x="66730" y="44580"/>
                </a:lnTo>
                <a:lnTo>
                  <a:pt x="66710" y="44600"/>
                </a:lnTo>
                <a:lnTo>
                  <a:pt x="66680" y="44580"/>
                </a:lnTo>
                <a:lnTo>
                  <a:pt x="66670" y="44580"/>
                </a:lnTo>
                <a:lnTo>
                  <a:pt x="66660" y="44570"/>
                </a:lnTo>
                <a:lnTo>
                  <a:pt x="66640" y="44570"/>
                </a:lnTo>
                <a:lnTo>
                  <a:pt x="66630" y="44580"/>
                </a:lnTo>
                <a:lnTo>
                  <a:pt x="66610" y="44570"/>
                </a:lnTo>
                <a:lnTo>
                  <a:pt x="66590" y="44560"/>
                </a:lnTo>
                <a:lnTo>
                  <a:pt x="66580" y="44560"/>
                </a:lnTo>
                <a:lnTo>
                  <a:pt x="66570" y="44560"/>
                </a:lnTo>
                <a:lnTo>
                  <a:pt x="66560" y="44560"/>
                </a:lnTo>
                <a:lnTo>
                  <a:pt x="66560" y="44550"/>
                </a:lnTo>
                <a:lnTo>
                  <a:pt x="66550" y="44540"/>
                </a:lnTo>
                <a:lnTo>
                  <a:pt x="66540" y="44540"/>
                </a:lnTo>
                <a:lnTo>
                  <a:pt x="66520" y="44540"/>
                </a:lnTo>
                <a:lnTo>
                  <a:pt x="66500" y="44530"/>
                </a:lnTo>
                <a:lnTo>
                  <a:pt x="66490" y="44530"/>
                </a:lnTo>
                <a:lnTo>
                  <a:pt x="66490" y="44520"/>
                </a:lnTo>
                <a:lnTo>
                  <a:pt x="66480" y="44520"/>
                </a:lnTo>
                <a:lnTo>
                  <a:pt x="66480" y="44510"/>
                </a:lnTo>
                <a:lnTo>
                  <a:pt x="66480" y="44500"/>
                </a:lnTo>
                <a:lnTo>
                  <a:pt x="66470" y="44490"/>
                </a:lnTo>
                <a:lnTo>
                  <a:pt x="66470" y="44480"/>
                </a:lnTo>
                <a:lnTo>
                  <a:pt x="66470" y="44470"/>
                </a:lnTo>
                <a:lnTo>
                  <a:pt x="66460" y="44470"/>
                </a:lnTo>
                <a:lnTo>
                  <a:pt x="66460" y="44460"/>
                </a:lnTo>
                <a:lnTo>
                  <a:pt x="66450" y="44460"/>
                </a:lnTo>
                <a:lnTo>
                  <a:pt x="66330" y="44470"/>
                </a:lnTo>
                <a:lnTo>
                  <a:pt x="66300" y="44470"/>
                </a:lnTo>
                <a:lnTo>
                  <a:pt x="66290" y="44480"/>
                </a:lnTo>
                <a:lnTo>
                  <a:pt x="66270" y="44480"/>
                </a:lnTo>
                <a:lnTo>
                  <a:pt x="66240" y="44480"/>
                </a:lnTo>
                <a:lnTo>
                  <a:pt x="66210" y="44470"/>
                </a:lnTo>
                <a:lnTo>
                  <a:pt x="66180" y="44460"/>
                </a:lnTo>
                <a:lnTo>
                  <a:pt x="66180" y="44470"/>
                </a:lnTo>
                <a:lnTo>
                  <a:pt x="66160" y="44470"/>
                </a:lnTo>
                <a:lnTo>
                  <a:pt x="66150" y="44480"/>
                </a:lnTo>
                <a:lnTo>
                  <a:pt x="66150" y="44490"/>
                </a:lnTo>
                <a:lnTo>
                  <a:pt x="66160" y="44490"/>
                </a:lnTo>
                <a:lnTo>
                  <a:pt x="66160" y="44500"/>
                </a:lnTo>
                <a:lnTo>
                  <a:pt x="66180" y="44540"/>
                </a:lnTo>
                <a:lnTo>
                  <a:pt x="66190" y="44540"/>
                </a:lnTo>
                <a:lnTo>
                  <a:pt x="66190" y="44550"/>
                </a:lnTo>
                <a:lnTo>
                  <a:pt x="66200" y="44580"/>
                </a:lnTo>
                <a:lnTo>
                  <a:pt x="66200" y="44590"/>
                </a:lnTo>
                <a:lnTo>
                  <a:pt x="66190" y="44600"/>
                </a:lnTo>
                <a:lnTo>
                  <a:pt x="66190" y="44610"/>
                </a:lnTo>
                <a:lnTo>
                  <a:pt x="66180" y="44610"/>
                </a:lnTo>
                <a:lnTo>
                  <a:pt x="66180" y="44620"/>
                </a:lnTo>
                <a:lnTo>
                  <a:pt x="66160" y="44630"/>
                </a:lnTo>
                <a:lnTo>
                  <a:pt x="66140" y="44630"/>
                </a:lnTo>
                <a:lnTo>
                  <a:pt x="66120" y="44630"/>
                </a:lnTo>
                <a:lnTo>
                  <a:pt x="66110" y="44630"/>
                </a:lnTo>
                <a:lnTo>
                  <a:pt x="66100" y="44640"/>
                </a:lnTo>
                <a:lnTo>
                  <a:pt x="66080" y="44650"/>
                </a:lnTo>
                <a:lnTo>
                  <a:pt x="66070" y="44650"/>
                </a:lnTo>
                <a:lnTo>
                  <a:pt x="66060" y="44660"/>
                </a:lnTo>
                <a:lnTo>
                  <a:pt x="66040" y="44670"/>
                </a:lnTo>
                <a:lnTo>
                  <a:pt x="66030" y="44680"/>
                </a:lnTo>
                <a:lnTo>
                  <a:pt x="66010" y="44680"/>
                </a:lnTo>
                <a:lnTo>
                  <a:pt x="65990" y="44690"/>
                </a:lnTo>
                <a:lnTo>
                  <a:pt x="65980" y="44690"/>
                </a:lnTo>
                <a:lnTo>
                  <a:pt x="65920" y="44710"/>
                </a:lnTo>
                <a:lnTo>
                  <a:pt x="65910" y="44710"/>
                </a:lnTo>
                <a:lnTo>
                  <a:pt x="65910" y="44700"/>
                </a:lnTo>
                <a:lnTo>
                  <a:pt x="65900" y="44700"/>
                </a:lnTo>
                <a:lnTo>
                  <a:pt x="65890" y="44700"/>
                </a:lnTo>
                <a:lnTo>
                  <a:pt x="65870" y="44690"/>
                </a:lnTo>
                <a:lnTo>
                  <a:pt x="65860" y="44680"/>
                </a:lnTo>
                <a:lnTo>
                  <a:pt x="65840" y="44680"/>
                </a:lnTo>
                <a:lnTo>
                  <a:pt x="65810" y="44670"/>
                </a:lnTo>
                <a:lnTo>
                  <a:pt x="65800" y="44650"/>
                </a:lnTo>
                <a:lnTo>
                  <a:pt x="65770" y="44620"/>
                </a:lnTo>
                <a:lnTo>
                  <a:pt x="65710" y="44610"/>
                </a:lnTo>
                <a:lnTo>
                  <a:pt x="65710" y="44600"/>
                </a:lnTo>
                <a:lnTo>
                  <a:pt x="65680" y="44650"/>
                </a:lnTo>
                <a:lnTo>
                  <a:pt x="65670" y="44660"/>
                </a:lnTo>
                <a:lnTo>
                  <a:pt x="65660" y="44670"/>
                </a:lnTo>
                <a:lnTo>
                  <a:pt x="65650" y="44690"/>
                </a:lnTo>
                <a:lnTo>
                  <a:pt x="65650" y="44700"/>
                </a:lnTo>
                <a:lnTo>
                  <a:pt x="65630" y="44730"/>
                </a:lnTo>
                <a:lnTo>
                  <a:pt x="65630" y="44740"/>
                </a:lnTo>
                <a:lnTo>
                  <a:pt x="65620" y="44750"/>
                </a:lnTo>
                <a:lnTo>
                  <a:pt x="65610" y="44760"/>
                </a:lnTo>
                <a:lnTo>
                  <a:pt x="65600" y="44780"/>
                </a:lnTo>
                <a:lnTo>
                  <a:pt x="65600" y="44790"/>
                </a:lnTo>
                <a:lnTo>
                  <a:pt x="65600" y="44800"/>
                </a:lnTo>
                <a:lnTo>
                  <a:pt x="65590" y="44840"/>
                </a:lnTo>
                <a:lnTo>
                  <a:pt x="65580" y="44880"/>
                </a:lnTo>
                <a:lnTo>
                  <a:pt x="65570" y="44890"/>
                </a:lnTo>
                <a:lnTo>
                  <a:pt x="65560" y="44890"/>
                </a:lnTo>
                <a:lnTo>
                  <a:pt x="65530" y="44890"/>
                </a:lnTo>
                <a:lnTo>
                  <a:pt x="65520" y="44890"/>
                </a:lnTo>
                <a:lnTo>
                  <a:pt x="65450" y="44870"/>
                </a:lnTo>
                <a:lnTo>
                  <a:pt x="65410" y="44850"/>
                </a:lnTo>
                <a:lnTo>
                  <a:pt x="65400" y="44850"/>
                </a:lnTo>
                <a:lnTo>
                  <a:pt x="65380" y="44850"/>
                </a:lnTo>
                <a:lnTo>
                  <a:pt x="65370" y="44850"/>
                </a:lnTo>
                <a:lnTo>
                  <a:pt x="65340" y="44860"/>
                </a:lnTo>
                <a:lnTo>
                  <a:pt x="65310" y="44860"/>
                </a:lnTo>
                <a:lnTo>
                  <a:pt x="65170" y="44930"/>
                </a:lnTo>
                <a:lnTo>
                  <a:pt x="65160" y="44940"/>
                </a:lnTo>
                <a:lnTo>
                  <a:pt x="65130" y="44960"/>
                </a:lnTo>
                <a:lnTo>
                  <a:pt x="65100" y="44970"/>
                </a:lnTo>
                <a:lnTo>
                  <a:pt x="65090" y="44970"/>
                </a:lnTo>
                <a:lnTo>
                  <a:pt x="65070" y="44990"/>
                </a:lnTo>
                <a:lnTo>
                  <a:pt x="65030" y="45010"/>
                </a:lnTo>
                <a:lnTo>
                  <a:pt x="65020" y="45010"/>
                </a:lnTo>
                <a:lnTo>
                  <a:pt x="65010" y="45010"/>
                </a:lnTo>
                <a:lnTo>
                  <a:pt x="65000" y="45020"/>
                </a:lnTo>
                <a:lnTo>
                  <a:pt x="64990" y="45030"/>
                </a:lnTo>
                <a:lnTo>
                  <a:pt x="64850" y="45090"/>
                </a:lnTo>
                <a:lnTo>
                  <a:pt x="64830" y="45110"/>
                </a:lnTo>
                <a:lnTo>
                  <a:pt x="64820" y="45120"/>
                </a:lnTo>
                <a:lnTo>
                  <a:pt x="64820" y="45140"/>
                </a:lnTo>
                <a:lnTo>
                  <a:pt x="64810" y="45140"/>
                </a:lnTo>
                <a:lnTo>
                  <a:pt x="64820" y="45150"/>
                </a:lnTo>
                <a:lnTo>
                  <a:pt x="64830" y="45180"/>
                </a:lnTo>
                <a:lnTo>
                  <a:pt x="64840" y="45180"/>
                </a:lnTo>
                <a:lnTo>
                  <a:pt x="64830" y="45190"/>
                </a:lnTo>
                <a:lnTo>
                  <a:pt x="64830" y="45220"/>
                </a:lnTo>
                <a:lnTo>
                  <a:pt x="64810" y="45250"/>
                </a:lnTo>
                <a:lnTo>
                  <a:pt x="64800" y="45290"/>
                </a:lnTo>
                <a:lnTo>
                  <a:pt x="64790" y="45300"/>
                </a:lnTo>
                <a:lnTo>
                  <a:pt x="64790" y="45310"/>
                </a:lnTo>
                <a:lnTo>
                  <a:pt x="64780" y="45310"/>
                </a:lnTo>
                <a:lnTo>
                  <a:pt x="64780" y="45320"/>
                </a:lnTo>
                <a:lnTo>
                  <a:pt x="64750" y="45360"/>
                </a:lnTo>
                <a:lnTo>
                  <a:pt x="64740" y="45380"/>
                </a:lnTo>
                <a:lnTo>
                  <a:pt x="64730" y="45390"/>
                </a:lnTo>
                <a:lnTo>
                  <a:pt x="64720" y="45420"/>
                </a:lnTo>
                <a:lnTo>
                  <a:pt x="64710" y="45440"/>
                </a:lnTo>
                <a:lnTo>
                  <a:pt x="64700" y="45460"/>
                </a:lnTo>
                <a:lnTo>
                  <a:pt x="64690" y="45470"/>
                </a:lnTo>
                <a:lnTo>
                  <a:pt x="64690" y="45510"/>
                </a:lnTo>
                <a:lnTo>
                  <a:pt x="64690" y="45520"/>
                </a:lnTo>
                <a:lnTo>
                  <a:pt x="64690" y="45600"/>
                </a:lnTo>
                <a:lnTo>
                  <a:pt x="64700" y="45640"/>
                </a:lnTo>
                <a:lnTo>
                  <a:pt x="64700" y="45650"/>
                </a:lnTo>
                <a:lnTo>
                  <a:pt x="64700" y="45660"/>
                </a:lnTo>
                <a:lnTo>
                  <a:pt x="64700" y="45680"/>
                </a:lnTo>
                <a:lnTo>
                  <a:pt x="64700" y="45700"/>
                </a:lnTo>
                <a:lnTo>
                  <a:pt x="64710" y="45780"/>
                </a:lnTo>
                <a:lnTo>
                  <a:pt x="64710" y="45790"/>
                </a:lnTo>
                <a:lnTo>
                  <a:pt x="64700" y="45840"/>
                </a:lnTo>
                <a:lnTo>
                  <a:pt x="64700" y="45850"/>
                </a:lnTo>
                <a:lnTo>
                  <a:pt x="64670" y="45910"/>
                </a:lnTo>
                <a:lnTo>
                  <a:pt x="64670" y="45930"/>
                </a:lnTo>
                <a:lnTo>
                  <a:pt x="64640" y="45970"/>
                </a:lnTo>
                <a:lnTo>
                  <a:pt x="64620" y="46010"/>
                </a:lnTo>
                <a:lnTo>
                  <a:pt x="64610" y="46030"/>
                </a:lnTo>
                <a:lnTo>
                  <a:pt x="64600" y="46040"/>
                </a:lnTo>
                <a:lnTo>
                  <a:pt x="64600" y="46050"/>
                </a:lnTo>
                <a:lnTo>
                  <a:pt x="64600" y="46060"/>
                </a:lnTo>
                <a:lnTo>
                  <a:pt x="64590" y="46080"/>
                </a:lnTo>
                <a:lnTo>
                  <a:pt x="64590" y="46090"/>
                </a:lnTo>
                <a:lnTo>
                  <a:pt x="64590" y="46100"/>
                </a:lnTo>
                <a:lnTo>
                  <a:pt x="64580" y="46100"/>
                </a:lnTo>
                <a:lnTo>
                  <a:pt x="64580" y="46110"/>
                </a:lnTo>
                <a:lnTo>
                  <a:pt x="64580" y="46150"/>
                </a:lnTo>
                <a:lnTo>
                  <a:pt x="64570" y="46180"/>
                </a:lnTo>
                <a:lnTo>
                  <a:pt x="64560" y="46230"/>
                </a:lnTo>
                <a:lnTo>
                  <a:pt x="64530" y="46280"/>
                </a:lnTo>
                <a:lnTo>
                  <a:pt x="64530" y="46310"/>
                </a:lnTo>
                <a:lnTo>
                  <a:pt x="64520" y="46320"/>
                </a:lnTo>
                <a:lnTo>
                  <a:pt x="64520" y="46330"/>
                </a:lnTo>
                <a:lnTo>
                  <a:pt x="64520" y="46340"/>
                </a:lnTo>
                <a:lnTo>
                  <a:pt x="64520" y="46350"/>
                </a:lnTo>
                <a:lnTo>
                  <a:pt x="64520" y="46370"/>
                </a:lnTo>
                <a:lnTo>
                  <a:pt x="64520" y="46380"/>
                </a:lnTo>
                <a:lnTo>
                  <a:pt x="64530" y="46420"/>
                </a:lnTo>
                <a:lnTo>
                  <a:pt x="64530" y="46430"/>
                </a:lnTo>
                <a:lnTo>
                  <a:pt x="64520" y="46460"/>
                </a:lnTo>
                <a:lnTo>
                  <a:pt x="64520" y="46490"/>
                </a:lnTo>
                <a:lnTo>
                  <a:pt x="64520" y="46510"/>
                </a:lnTo>
                <a:lnTo>
                  <a:pt x="64520" y="46530"/>
                </a:lnTo>
                <a:lnTo>
                  <a:pt x="64530" y="46560"/>
                </a:lnTo>
                <a:lnTo>
                  <a:pt x="64530" y="46570"/>
                </a:lnTo>
                <a:lnTo>
                  <a:pt x="64540" y="46600"/>
                </a:lnTo>
                <a:lnTo>
                  <a:pt x="64540" y="46620"/>
                </a:lnTo>
                <a:lnTo>
                  <a:pt x="64550" y="46630"/>
                </a:lnTo>
                <a:lnTo>
                  <a:pt x="64550" y="46650"/>
                </a:lnTo>
                <a:lnTo>
                  <a:pt x="64550" y="46660"/>
                </a:lnTo>
                <a:lnTo>
                  <a:pt x="64560" y="46680"/>
                </a:lnTo>
                <a:lnTo>
                  <a:pt x="64570" y="46700"/>
                </a:lnTo>
                <a:lnTo>
                  <a:pt x="64580" y="46720"/>
                </a:lnTo>
                <a:lnTo>
                  <a:pt x="64600" y="46740"/>
                </a:lnTo>
                <a:lnTo>
                  <a:pt x="64610" y="46750"/>
                </a:lnTo>
                <a:lnTo>
                  <a:pt x="64620" y="46770"/>
                </a:lnTo>
                <a:lnTo>
                  <a:pt x="64630" y="46780"/>
                </a:lnTo>
                <a:lnTo>
                  <a:pt x="64650" y="46800"/>
                </a:lnTo>
                <a:lnTo>
                  <a:pt x="64670" y="46820"/>
                </a:lnTo>
                <a:lnTo>
                  <a:pt x="64680" y="46820"/>
                </a:lnTo>
                <a:lnTo>
                  <a:pt x="64690" y="46830"/>
                </a:lnTo>
                <a:lnTo>
                  <a:pt x="64700" y="46840"/>
                </a:lnTo>
                <a:lnTo>
                  <a:pt x="64710" y="46860"/>
                </a:lnTo>
                <a:lnTo>
                  <a:pt x="64720" y="46870"/>
                </a:lnTo>
                <a:lnTo>
                  <a:pt x="64720" y="46890"/>
                </a:lnTo>
                <a:lnTo>
                  <a:pt x="64730" y="46900"/>
                </a:lnTo>
                <a:lnTo>
                  <a:pt x="64730" y="46920"/>
                </a:lnTo>
                <a:lnTo>
                  <a:pt x="64730" y="46930"/>
                </a:lnTo>
                <a:lnTo>
                  <a:pt x="64730" y="46940"/>
                </a:lnTo>
                <a:lnTo>
                  <a:pt x="64730" y="46950"/>
                </a:lnTo>
                <a:lnTo>
                  <a:pt x="64720" y="46950"/>
                </a:lnTo>
                <a:lnTo>
                  <a:pt x="64720" y="46960"/>
                </a:lnTo>
                <a:lnTo>
                  <a:pt x="64680" y="46970"/>
                </a:lnTo>
                <a:lnTo>
                  <a:pt x="64680" y="46980"/>
                </a:lnTo>
                <a:lnTo>
                  <a:pt x="64670" y="46980"/>
                </a:lnTo>
                <a:lnTo>
                  <a:pt x="64660" y="46980"/>
                </a:lnTo>
                <a:lnTo>
                  <a:pt x="64640" y="46990"/>
                </a:lnTo>
                <a:lnTo>
                  <a:pt x="64630" y="46980"/>
                </a:lnTo>
                <a:lnTo>
                  <a:pt x="64620" y="46980"/>
                </a:lnTo>
                <a:lnTo>
                  <a:pt x="64610" y="46970"/>
                </a:lnTo>
                <a:lnTo>
                  <a:pt x="64600" y="46970"/>
                </a:lnTo>
                <a:lnTo>
                  <a:pt x="64600" y="46960"/>
                </a:lnTo>
                <a:lnTo>
                  <a:pt x="64590" y="46960"/>
                </a:lnTo>
                <a:lnTo>
                  <a:pt x="64590" y="46950"/>
                </a:lnTo>
                <a:lnTo>
                  <a:pt x="64580" y="46950"/>
                </a:lnTo>
                <a:lnTo>
                  <a:pt x="64570" y="46950"/>
                </a:lnTo>
                <a:lnTo>
                  <a:pt x="64560" y="46950"/>
                </a:lnTo>
                <a:lnTo>
                  <a:pt x="64550" y="46950"/>
                </a:lnTo>
                <a:lnTo>
                  <a:pt x="64540" y="46950"/>
                </a:lnTo>
                <a:lnTo>
                  <a:pt x="64520" y="46950"/>
                </a:lnTo>
                <a:lnTo>
                  <a:pt x="64500" y="46940"/>
                </a:lnTo>
                <a:lnTo>
                  <a:pt x="64490" y="46940"/>
                </a:lnTo>
                <a:lnTo>
                  <a:pt x="64470" y="46930"/>
                </a:lnTo>
                <a:lnTo>
                  <a:pt x="64460" y="46930"/>
                </a:lnTo>
                <a:lnTo>
                  <a:pt x="64450" y="46930"/>
                </a:lnTo>
                <a:lnTo>
                  <a:pt x="64440" y="46930"/>
                </a:lnTo>
                <a:lnTo>
                  <a:pt x="64420" y="46930"/>
                </a:lnTo>
                <a:lnTo>
                  <a:pt x="64370" y="46930"/>
                </a:lnTo>
                <a:lnTo>
                  <a:pt x="64360" y="46930"/>
                </a:lnTo>
                <a:lnTo>
                  <a:pt x="64350" y="46930"/>
                </a:lnTo>
                <a:lnTo>
                  <a:pt x="64340" y="46920"/>
                </a:lnTo>
                <a:lnTo>
                  <a:pt x="64320" y="46910"/>
                </a:lnTo>
                <a:lnTo>
                  <a:pt x="64290" y="46880"/>
                </a:lnTo>
                <a:lnTo>
                  <a:pt x="64270" y="46860"/>
                </a:lnTo>
                <a:lnTo>
                  <a:pt x="64270" y="46850"/>
                </a:lnTo>
                <a:lnTo>
                  <a:pt x="64270" y="46820"/>
                </a:lnTo>
                <a:lnTo>
                  <a:pt x="64280" y="46750"/>
                </a:lnTo>
                <a:lnTo>
                  <a:pt x="64270" y="46730"/>
                </a:lnTo>
                <a:lnTo>
                  <a:pt x="64270" y="46720"/>
                </a:lnTo>
                <a:lnTo>
                  <a:pt x="64270" y="46710"/>
                </a:lnTo>
                <a:lnTo>
                  <a:pt x="64270" y="46700"/>
                </a:lnTo>
                <a:lnTo>
                  <a:pt x="64260" y="46700"/>
                </a:lnTo>
                <a:lnTo>
                  <a:pt x="64260" y="46690"/>
                </a:lnTo>
                <a:lnTo>
                  <a:pt x="64240" y="46690"/>
                </a:lnTo>
                <a:lnTo>
                  <a:pt x="64170" y="46680"/>
                </a:lnTo>
                <a:lnTo>
                  <a:pt x="64120" y="46680"/>
                </a:lnTo>
                <a:lnTo>
                  <a:pt x="64110" y="46680"/>
                </a:lnTo>
                <a:lnTo>
                  <a:pt x="64070" y="46670"/>
                </a:lnTo>
                <a:lnTo>
                  <a:pt x="64060" y="46660"/>
                </a:lnTo>
                <a:lnTo>
                  <a:pt x="64040" y="46660"/>
                </a:lnTo>
                <a:lnTo>
                  <a:pt x="64030" y="46660"/>
                </a:lnTo>
                <a:lnTo>
                  <a:pt x="64020" y="46660"/>
                </a:lnTo>
                <a:lnTo>
                  <a:pt x="64000" y="46650"/>
                </a:lnTo>
                <a:lnTo>
                  <a:pt x="63960" y="46640"/>
                </a:lnTo>
                <a:lnTo>
                  <a:pt x="63880" y="46610"/>
                </a:lnTo>
                <a:lnTo>
                  <a:pt x="63860" y="46610"/>
                </a:lnTo>
                <a:lnTo>
                  <a:pt x="63840" y="46610"/>
                </a:lnTo>
                <a:lnTo>
                  <a:pt x="63830" y="46610"/>
                </a:lnTo>
                <a:lnTo>
                  <a:pt x="63820" y="46600"/>
                </a:lnTo>
                <a:lnTo>
                  <a:pt x="63790" y="46600"/>
                </a:lnTo>
                <a:lnTo>
                  <a:pt x="63780" y="46600"/>
                </a:lnTo>
                <a:lnTo>
                  <a:pt x="63760" y="46600"/>
                </a:lnTo>
                <a:lnTo>
                  <a:pt x="63740" y="46610"/>
                </a:lnTo>
                <a:lnTo>
                  <a:pt x="63690" y="46610"/>
                </a:lnTo>
                <a:lnTo>
                  <a:pt x="63660" y="46620"/>
                </a:lnTo>
                <a:lnTo>
                  <a:pt x="63620" y="46600"/>
                </a:lnTo>
                <a:lnTo>
                  <a:pt x="63610" y="46600"/>
                </a:lnTo>
                <a:lnTo>
                  <a:pt x="63600" y="46600"/>
                </a:lnTo>
                <a:lnTo>
                  <a:pt x="63590" y="46600"/>
                </a:lnTo>
                <a:lnTo>
                  <a:pt x="63580" y="46600"/>
                </a:lnTo>
                <a:lnTo>
                  <a:pt x="63570" y="46610"/>
                </a:lnTo>
                <a:lnTo>
                  <a:pt x="63530" y="46620"/>
                </a:lnTo>
                <a:lnTo>
                  <a:pt x="63490" y="46620"/>
                </a:lnTo>
                <a:lnTo>
                  <a:pt x="63480" y="46610"/>
                </a:lnTo>
                <a:lnTo>
                  <a:pt x="63470" y="46600"/>
                </a:lnTo>
                <a:lnTo>
                  <a:pt x="63440" y="46600"/>
                </a:lnTo>
                <a:lnTo>
                  <a:pt x="63430" y="46600"/>
                </a:lnTo>
                <a:lnTo>
                  <a:pt x="63380" y="46600"/>
                </a:lnTo>
                <a:lnTo>
                  <a:pt x="63370" y="46600"/>
                </a:lnTo>
                <a:lnTo>
                  <a:pt x="63360" y="46590"/>
                </a:lnTo>
                <a:lnTo>
                  <a:pt x="63350" y="46580"/>
                </a:lnTo>
                <a:lnTo>
                  <a:pt x="63340" y="46580"/>
                </a:lnTo>
                <a:lnTo>
                  <a:pt x="63330" y="46570"/>
                </a:lnTo>
                <a:lnTo>
                  <a:pt x="63320" y="46560"/>
                </a:lnTo>
                <a:lnTo>
                  <a:pt x="63310" y="46550"/>
                </a:lnTo>
                <a:lnTo>
                  <a:pt x="63270" y="46540"/>
                </a:lnTo>
                <a:lnTo>
                  <a:pt x="63250" y="46540"/>
                </a:lnTo>
                <a:lnTo>
                  <a:pt x="63230" y="46540"/>
                </a:lnTo>
                <a:lnTo>
                  <a:pt x="63220" y="46530"/>
                </a:lnTo>
                <a:lnTo>
                  <a:pt x="63210" y="46530"/>
                </a:lnTo>
                <a:lnTo>
                  <a:pt x="63190" y="46520"/>
                </a:lnTo>
                <a:lnTo>
                  <a:pt x="63180" y="46510"/>
                </a:lnTo>
                <a:lnTo>
                  <a:pt x="63170" y="46500"/>
                </a:lnTo>
                <a:lnTo>
                  <a:pt x="63160" y="46500"/>
                </a:lnTo>
                <a:lnTo>
                  <a:pt x="63160" y="46490"/>
                </a:lnTo>
                <a:lnTo>
                  <a:pt x="63150" y="46480"/>
                </a:lnTo>
                <a:lnTo>
                  <a:pt x="63130" y="46460"/>
                </a:lnTo>
                <a:lnTo>
                  <a:pt x="63110" y="46440"/>
                </a:lnTo>
                <a:lnTo>
                  <a:pt x="63110" y="46420"/>
                </a:lnTo>
                <a:lnTo>
                  <a:pt x="63100" y="46410"/>
                </a:lnTo>
                <a:lnTo>
                  <a:pt x="63090" y="46390"/>
                </a:lnTo>
                <a:lnTo>
                  <a:pt x="63080" y="46370"/>
                </a:lnTo>
                <a:lnTo>
                  <a:pt x="63070" y="46360"/>
                </a:lnTo>
                <a:lnTo>
                  <a:pt x="63060" y="46350"/>
                </a:lnTo>
                <a:lnTo>
                  <a:pt x="63050" y="46330"/>
                </a:lnTo>
                <a:lnTo>
                  <a:pt x="63010" y="46290"/>
                </a:lnTo>
                <a:lnTo>
                  <a:pt x="62990" y="46270"/>
                </a:lnTo>
                <a:lnTo>
                  <a:pt x="62980" y="46270"/>
                </a:lnTo>
                <a:lnTo>
                  <a:pt x="62940" y="46270"/>
                </a:lnTo>
                <a:lnTo>
                  <a:pt x="62930" y="46270"/>
                </a:lnTo>
                <a:lnTo>
                  <a:pt x="62910" y="46260"/>
                </a:lnTo>
                <a:lnTo>
                  <a:pt x="62890" y="46250"/>
                </a:lnTo>
                <a:lnTo>
                  <a:pt x="62850" y="46240"/>
                </a:lnTo>
                <a:lnTo>
                  <a:pt x="62840" y="46230"/>
                </a:lnTo>
                <a:lnTo>
                  <a:pt x="62820" y="46220"/>
                </a:lnTo>
                <a:lnTo>
                  <a:pt x="62750" y="46180"/>
                </a:lnTo>
                <a:lnTo>
                  <a:pt x="62740" y="46170"/>
                </a:lnTo>
                <a:lnTo>
                  <a:pt x="62730" y="46170"/>
                </a:lnTo>
                <a:lnTo>
                  <a:pt x="62710" y="46160"/>
                </a:lnTo>
                <a:lnTo>
                  <a:pt x="62700" y="46160"/>
                </a:lnTo>
                <a:lnTo>
                  <a:pt x="62690" y="46150"/>
                </a:lnTo>
                <a:lnTo>
                  <a:pt x="62670" y="46150"/>
                </a:lnTo>
                <a:lnTo>
                  <a:pt x="62660" y="46150"/>
                </a:lnTo>
                <a:lnTo>
                  <a:pt x="62650" y="46150"/>
                </a:lnTo>
                <a:lnTo>
                  <a:pt x="62620" y="46160"/>
                </a:lnTo>
                <a:lnTo>
                  <a:pt x="62600" y="46170"/>
                </a:lnTo>
                <a:lnTo>
                  <a:pt x="62580" y="46170"/>
                </a:lnTo>
                <a:lnTo>
                  <a:pt x="62560" y="46170"/>
                </a:lnTo>
                <a:lnTo>
                  <a:pt x="62560" y="46160"/>
                </a:lnTo>
                <a:lnTo>
                  <a:pt x="62540" y="46160"/>
                </a:lnTo>
                <a:lnTo>
                  <a:pt x="62530" y="46160"/>
                </a:lnTo>
                <a:lnTo>
                  <a:pt x="62520" y="46160"/>
                </a:lnTo>
                <a:lnTo>
                  <a:pt x="62510" y="46150"/>
                </a:lnTo>
                <a:lnTo>
                  <a:pt x="62500" y="46150"/>
                </a:lnTo>
                <a:lnTo>
                  <a:pt x="62490" y="46150"/>
                </a:lnTo>
                <a:lnTo>
                  <a:pt x="62460" y="46150"/>
                </a:lnTo>
                <a:lnTo>
                  <a:pt x="62430" y="46130"/>
                </a:lnTo>
                <a:lnTo>
                  <a:pt x="62380" y="46110"/>
                </a:lnTo>
                <a:lnTo>
                  <a:pt x="62280" y="46070"/>
                </a:lnTo>
                <a:lnTo>
                  <a:pt x="62270" y="46060"/>
                </a:lnTo>
                <a:lnTo>
                  <a:pt x="62260" y="46060"/>
                </a:lnTo>
                <a:lnTo>
                  <a:pt x="62260" y="46050"/>
                </a:lnTo>
                <a:lnTo>
                  <a:pt x="62250" y="46050"/>
                </a:lnTo>
                <a:lnTo>
                  <a:pt x="62250" y="46040"/>
                </a:lnTo>
                <a:lnTo>
                  <a:pt x="62230" y="46030"/>
                </a:lnTo>
                <a:lnTo>
                  <a:pt x="62200" y="46020"/>
                </a:lnTo>
                <a:lnTo>
                  <a:pt x="62100" y="45980"/>
                </a:lnTo>
                <a:lnTo>
                  <a:pt x="62090" y="45970"/>
                </a:lnTo>
                <a:lnTo>
                  <a:pt x="62080" y="45970"/>
                </a:lnTo>
                <a:lnTo>
                  <a:pt x="62040" y="45950"/>
                </a:lnTo>
                <a:lnTo>
                  <a:pt x="62030" y="45940"/>
                </a:lnTo>
                <a:lnTo>
                  <a:pt x="62020" y="45940"/>
                </a:lnTo>
                <a:lnTo>
                  <a:pt x="62000" y="45930"/>
                </a:lnTo>
                <a:lnTo>
                  <a:pt x="61990" y="45930"/>
                </a:lnTo>
                <a:lnTo>
                  <a:pt x="61980" y="45920"/>
                </a:lnTo>
                <a:lnTo>
                  <a:pt x="61960" y="45920"/>
                </a:lnTo>
                <a:lnTo>
                  <a:pt x="61950" y="45920"/>
                </a:lnTo>
                <a:lnTo>
                  <a:pt x="61940" y="45920"/>
                </a:lnTo>
                <a:lnTo>
                  <a:pt x="61930" y="45920"/>
                </a:lnTo>
                <a:lnTo>
                  <a:pt x="61890" y="45920"/>
                </a:lnTo>
                <a:lnTo>
                  <a:pt x="61880" y="45920"/>
                </a:lnTo>
                <a:lnTo>
                  <a:pt x="61870" y="45920"/>
                </a:lnTo>
                <a:lnTo>
                  <a:pt x="61860" y="45920"/>
                </a:lnTo>
                <a:lnTo>
                  <a:pt x="61860" y="45930"/>
                </a:lnTo>
                <a:lnTo>
                  <a:pt x="61830" y="45930"/>
                </a:lnTo>
                <a:lnTo>
                  <a:pt x="61820" y="45930"/>
                </a:lnTo>
                <a:lnTo>
                  <a:pt x="61810" y="45940"/>
                </a:lnTo>
                <a:lnTo>
                  <a:pt x="61780" y="45950"/>
                </a:lnTo>
                <a:lnTo>
                  <a:pt x="61770" y="45950"/>
                </a:lnTo>
                <a:lnTo>
                  <a:pt x="61760" y="45950"/>
                </a:lnTo>
                <a:lnTo>
                  <a:pt x="61750" y="45940"/>
                </a:lnTo>
                <a:lnTo>
                  <a:pt x="61740" y="45940"/>
                </a:lnTo>
                <a:lnTo>
                  <a:pt x="61730" y="45940"/>
                </a:lnTo>
                <a:lnTo>
                  <a:pt x="61720" y="45940"/>
                </a:lnTo>
                <a:lnTo>
                  <a:pt x="61710" y="45950"/>
                </a:lnTo>
                <a:lnTo>
                  <a:pt x="61700" y="45960"/>
                </a:lnTo>
                <a:lnTo>
                  <a:pt x="61690" y="45970"/>
                </a:lnTo>
                <a:lnTo>
                  <a:pt x="61680" y="45980"/>
                </a:lnTo>
                <a:lnTo>
                  <a:pt x="61660" y="45980"/>
                </a:lnTo>
                <a:lnTo>
                  <a:pt x="61640" y="45980"/>
                </a:lnTo>
                <a:lnTo>
                  <a:pt x="61630" y="45990"/>
                </a:lnTo>
                <a:lnTo>
                  <a:pt x="61620" y="45990"/>
                </a:lnTo>
                <a:lnTo>
                  <a:pt x="61560" y="45970"/>
                </a:lnTo>
                <a:lnTo>
                  <a:pt x="61550" y="45970"/>
                </a:lnTo>
                <a:lnTo>
                  <a:pt x="61480" y="45890"/>
                </a:lnTo>
                <a:lnTo>
                  <a:pt x="61440" y="45880"/>
                </a:lnTo>
                <a:lnTo>
                  <a:pt x="61420" y="45880"/>
                </a:lnTo>
                <a:lnTo>
                  <a:pt x="61400" y="45880"/>
                </a:lnTo>
                <a:lnTo>
                  <a:pt x="61390" y="45870"/>
                </a:lnTo>
                <a:lnTo>
                  <a:pt x="61350" y="45860"/>
                </a:lnTo>
                <a:lnTo>
                  <a:pt x="61320" y="45850"/>
                </a:lnTo>
                <a:lnTo>
                  <a:pt x="61310" y="45840"/>
                </a:lnTo>
                <a:lnTo>
                  <a:pt x="61250" y="45800"/>
                </a:lnTo>
                <a:lnTo>
                  <a:pt x="61240" y="45790"/>
                </a:lnTo>
                <a:lnTo>
                  <a:pt x="61230" y="45780"/>
                </a:lnTo>
                <a:lnTo>
                  <a:pt x="61220" y="45770"/>
                </a:lnTo>
                <a:lnTo>
                  <a:pt x="61210" y="45760"/>
                </a:lnTo>
                <a:lnTo>
                  <a:pt x="61200" y="45760"/>
                </a:lnTo>
                <a:lnTo>
                  <a:pt x="61200" y="45750"/>
                </a:lnTo>
                <a:lnTo>
                  <a:pt x="61190" y="45750"/>
                </a:lnTo>
                <a:lnTo>
                  <a:pt x="61180" y="45750"/>
                </a:lnTo>
                <a:lnTo>
                  <a:pt x="61170" y="45750"/>
                </a:lnTo>
                <a:lnTo>
                  <a:pt x="61160" y="45740"/>
                </a:lnTo>
                <a:lnTo>
                  <a:pt x="61140" y="45740"/>
                </a:lnTo>
                <a:lnTo>
                  <a:pt x="61130" y="45730"/>
                </a:lnTo>
                <a:lnTo>
                  <a:pt x="61120" y="45730"/>
                </a:lnTo>
                <a:lnTo>
                  <a:pt x="61100" y="45720"/>
                </a:lnTo>
                <a:lnTo>
                  <a:pt x="61050" y="45700"/>
                </a:lnTo>
                <a:lnTo>
                  <a:pt x="61040" y="45700"/>
                </a:lnTo>
                <a:lnTo>
                  <a:pt x="61020" y="45700"/>
                </a:lnTo>
                <a:lnTo>
                  <a:pt x="61000" y="45710"/>
                </a:lnTo>
                <a:lnTo>
                  <a:pt x="60980" y="45710"/>
                </a:lnTo>
                <a:lnTo>
                  <a:pt x="60970" y="45700"/>
                </a:lnTo>
                <a:lnTo>
                  <a:pt x="60950" y="45700"/>
                </a:lnTo>
                <a:lnTo>
                  <a:pt x="60920" y="45720"/>
                </a:lnTo>
                <a:lnTo>
                  <a:pt x="60900" y="45740"/>
                </a:lnTo>
                <a:lnTo>
                  <a:pt x="60890" y="45740"/>
                </a:lnTo>
                <a:lnTo>
                  <a:pt x="60890" y="45750"/>
                </a:lnTo>
                <a:lnTo>
                  <a:pt x="60880" y="45750"/>
                </a:lnTo>
                <a:lnTo>
                  <a:pt x="60850" y="45760"/>
                </a:lnTo>
                <a:lnTo>
                  <a:pt x="60830" y="45770"/>
                </a:lnTo>
                <a:lnTo>
                  <a:pt x="60820" y="45770"/>
                </a:lnTo>
                <a:lnTo>
                  <a:pt x="60820" y="45780"/>
                </a:lnTo>
                <a:lnTo>
                  <a:pt x="60810" y="45780"/>
                </a:lnTo>
                <a:lnTo>
                  <a:pt x="60790" y="45780"/>
                </a:lnTo>
                <a:lnTo>
                  <a:pt x="60750" y="45800"/>
                </a:lnTo>
                <a:lnTo>
                  <a:pt x="60720" y="45800"/>
                </a:lnTo>
                <a:lnTo>
                  <a:pt x="60710" y="45810"/>
                </a:lnTo>
                <a:lnTo>
                  <a:pt x="60700" y="45820"/>
                </a:lnTo>
                <a:lnTo>
                  <a:pt x="60670" y="45820"/>
                </a:lnTo>
                <a:lnTo>
                  <a:pt x="60660" y="45820"/>
                </a:lnTo>
                <a:lnTo>
                  <a:pt x="60650" y="45820"/>
                </a:lnTo>
                <a:lnTo>
                  <a:pt x="60630" y="45830"/>
                </a:lnTo>
                <a:lnTo>
                  <a:pt x="60620" y="45840"/>
                </a:lnTo>
                <a:lnTo>
                  <a:pt x="60610" y="45850"/>
                </a:lnTo>
                <a:lnTo>
                  <a:pt x="60600" y="45860"/>
                </a:lnTo>
                <a:lnTo>
                  <a:pt x="60580" y="45870"/>
                </a:lnTo>
                <a:lnTo>
                  <a:pt x="60540" y="45900"/>
                </a:lnTo>
                <a:lnTo>
                  <a:pt x="60520" y="45900"/>
                </a:lnTo>
                <a:lnTo>
                  <a:pt x="60510" y="45900"/>
                </a:lnTo>
                <a:lnTo>
                  <a:pt x="60500" y="45900"/>
                </a:lnTo>
                <a:lnTo>
                  <a:pt x="60480" y="45890"/>
                </a:lnTo>
                <a:lnTo>
                  <a:pt x="60460" y="45880"/>
                </a:lnTo>
                <a:lnTo>
                  <a:pt x="60430" y="45880"/>
                </a:lnTo>
                <a:lnTo>
                  <a:pt x="60420" y="45890"/>
                </a:lnTo>
                <a:lnTo>
                  <a:pt x="60420" y="45880"/>
                </a:lnTo>
                <a:lnTo>
                  <a:pt x="60410" y="45880"/>
                </a:lnTo>
                <a:lnTo>
                  <a:pt x="60400" y="45880"/>
                </a:lnTo>
                <a:lnTo>
                  <a:pt x="60400" y="45870"/>
                </a:lnTo>
                <a:lnTo>
                  <a:pt x="60370" y="45830"/>
                </a:lnTo>
                <a:lnTo>
                  <a:pt x="60360" y="45820"/>
                </a:lnTo>
                <a:lnTo>
                  <a:pt x="60350" y="45820"/>
                </a:lnTo>
                <a:lnTo>
                  <a:pt x="60330" y="45800"/>
                </a:lnTo>
                <a:lnTo>
                  <a:pt x="60310" y="45790"/>
                </a:lnTo>
                <a:lnTo>
                  <a:pt x="60300" y="45780"/>
                </a:lnTo>
                <a:lnTo>
                  <a:pt x="60290" y="45780"/>
                </a:lnTo>
                <a:lnTo>
                  <a:pt x="60280" y="45770"/>
                </a:lnTo>
                <a:lnTo>
                  <a:pt x="60270" y="45770"/>
                </a:lnTo>
                <a:lnTo>
                  <a:pt x="60260" y="45770"/>
                </a:lnTo>
                <a:lnTo>
                  <a:pt x="60240" y="45770"/>
                </a:lnTo>
                <a:lnTo>
                  <a:pt x="60220" y="45790"/>
                </a:lnTo>
                <a:lnTo>
                  <a:pt x="60210" y="45790"/>
                </a:lnTo>
                <a:lnTo>
                  <a:pt x="60200" y="45790"/>
                </a:lnTo>
                <a:lnTo>
                  <a:pt x="60190" y="45800"/>
                </a:lnTo>
                <a:lnTo>
                  <a:pt x="60180" y="45800"/>
                </a:lnTo>
                <a:lnTo>
                  <a:pt x="60170" y="45800"/>
                </a:lnTo>
                <a:lnTo>
                  <a:pt x="60140" y="45800"/>
                </a:lnTo>
                <a:lnTo>
                  <a:pt x="60110" y="45800"/>
                </a:lnTo>
                <a:lnTo>
                  <a:pt x="60110" y="45790"/>
                </a:lnTo>
                <a:lnTo>
                  <a:pt x="60080" y="45800"/>
                </a:lnTo>
                <a:lnTo>
                  <a:pt x="60020" y="45800"/>
                </a:lnTo>
                <a:lnTo>
                  <a:pt x="60000" y="45810"/>
                </a:lnTo>
                <a:lnTo>
                  <a:pt x="59990" y="45810"/>
                </a:lnTo>
                <a:lnTo>
                  <a:pt x="59990" y="45820"/>
                </a:lnTo>
                <a:lnTo>
                  <a:pt x="59960" y="45850"/>
                </a:lnTo>
                <a:lnTo>
                  <a:pt x="59940" y="45870"/>
                </a:lnTo>
                <a:lnTo>
                  <a:pt x="59780" y="45860"/>
                </a:lnTo>
                <a:lnTo>
                  <a:pt x="59750" y="45860"/>
                </a:lnTo>
                <a:lnTo>
                  <a:pt x="59740" y="45860"/>
                </a:lnTo>
                <a:lnTo>
                  <a:pt x="59740" y="45870"/>
                </a:lnTo>
                <a:lnTo>
                  <a:pt x="59730" y="45880"/>
                </a:lnTo>
                <a:lnTo>
                  <a:pt x="59730" y="45900"/>
                </a:lnTo>
                <a:lnTo>
                  <a:pt x="59730" y="45910"/>
                </a:lnTo>
                <a:lnTo>
                  <a:pt x="59730" y="45930"/>
                </a:lnTo>
                <a:lnTo>
                  <a:pt x="59720" y="45950"/>
                </a:lnTo>
                <a:lnTo>
                  <a:pt x="59710" y="45970"/>
                </a:lnTo>
                <a:lnTo>
                  <a:pt x="59700" y="45990"/>
                </a:lnTo>
                <a:lnTo>
                  <a:pt x="59690" y="46020"/>
                </a:lnTo>
                <a:lnTo>
                  <a:pt x="59680" y="46050"/>
                </a:lnTo>
                <a:lnTo>
                  <a:pt x="59670" y="46060"/>
                </a:lnTo>
                <a:lnTo>
                  <a:pt x="59650" y="46100"/>
                </a:lnTo>
                <a:lnTo>
                  <a:pt x="59630" y="46120"/>
                </a:lnTo>
                <a:lnTo>
                  <a:pt x="59620" y="46130"/>
                </a:lnTo>
                <a:lnTo>
                  <a:pt x="59610" y="46140"/>
                </a:lnTo>
                <a:lnTo>
                  <a:pt x="59590" y="46150"/>
                </a:lnTo>
                <a:lnTo>
                  <a:pt x="59570" y="46160"/>
                </a:lnTo>
                <a:lnTo>
                  <a:pt x="59550" y="46160"/>
                </a:lnTo>
                <a:lnTo>
                  <a:pt x="59530" y="46170"/>
                </a:lnTo>
                <a:lnTo>
                  <a:pt x="59510" y="46190"/>
                </a:lnTo>
                <a:lnTo>
                  <a:pt x="59510" y="46210"/>
                </a:lnTo>
                <a:lnTo>
                  <a:pt x="59510" y="46230"/>
                </a:lnTo>
                <a:lnTo>
                  <a:pt x="59510" y="46240"/>
                </a:lnTo>
                <a:lnTo>
                  <a:pt x="59520" y="46250"/>
                </a:lnTo>
                <a:lnTo>
                  <a:pt x="59520" y="46300"/>
                </a:lnTo>
                <a:lnTo>
                  <a:pt x="59520" y="46310"/>
                </a:lnTo>
                <a:lnTo>
                  <a:pt x="59510" y="46340"/>
                </a:lnTo>
                <a:lnTo>
                  <a:pt x="59490" y="46380"/>
                </a:lnTo>
                <a:lnTo>
                  <a:pt x="59480" y="46390"/>
                </a:lnTo>
                <a:lnTo>
                  <a:pt x="59450" y="46390"/>
                </a:lnTo>
                <a:lnTo>
                  <a:pt x="59440" y="46390"/>
                </a:lnTo>
                <a:lnTo>
                  <a:pt x="59430" y="46390"/>
                </a:lnTo>
                <a:lnTo>
                  <a:pt x="59420" y="46390"/>
                </a:lnTo>
                <a:lnTo>
                  <a:pt x="59410" y="46390"/>
                </a:lnTo>
                <a:lnTo>
                  <a:pt x="59350" y="46400"/>
                </a:lnTo>
                <a:lnTo>
                  <a:pt x="59250" y="46400"/>
                </a:lnTo>
                <a:lnTo>
                  <a:pt x="59240" y="46400"/>
                </a:lnTo>
                <a:lnTo>
                  <a:pt x="59220" y="46410"/>
                </a:lnTo>
                <a:lnTo>
                  <a:pt x="59200" y="46420"/>
                </a:lnTo>
                <a:lnTo>
                  <a:pt x="59170" y="46450"/>
                </a:lnTo>
                <a:lnTo>
                  <a:pt x="59160" y="46460"/>
                </a:lnTo>
                <a:lnTo>
                  <a:pt x="59150" y="46470"/>
                </a:lnTo>
                <a:lnTo>
                  <a:pt x="59140" y="46480"/>
                </a:lnTo>
                <a:lnTo>
                  <a:pt x="59140" y="46500"/>
                </a:lnTo>
                <a:lnTo>
                  <a:pt x="59160" y="46520"/>
                </a:lnTo>
                <a:lnTo>
                  <a:pt x="59170" y="46540"/>
                </a:lnTo>
                <a:lnTo>
                  <a:pt x="59170" y="46550"/>
                </a:lnTo>
                <a:lnTo>
                  <a:pt x="59180" y="46560"/>
                </a:lnTo>
                <a:lnTo>
                  <a:pt x="59210" y="46580"/>
                </a:lnTo>
                <a:lnTo>
                  <a:pt x="59240" y="46600"/>
                </a:lnTo>
                <a:lnTo>
                  <a:pt x="59290" y="46630"/>
                </a:lnTo>
                <a:lnTo>
                  <a:pt x="59300" y="46640"/>
                </a:lnTo>
                <a:lnTo>
                  <a:pt x="59330" y="46670"/>
                </a:lnTo>
                <a:lnTo>
                  <a:pt x="59340" y="46680"/>
                </a:lnTo>
                <a:lnTo>
                  <a:pt x="59340" y="46700"/>
                </a:lnTo>
                <a:lnTo>
                  <a:pt x="59340" y="46710"/>
                </a:lnTo>
                <a:lnTo>
                  <a:pt x="59330" y="46720"/>
                </a:lnTo>
                <a:lnTo>
                  <a:pt x="59330" y="46730"/>
                </a:lnTo>
                <a:lnTo>
                  <a:pt x="59320" y="46740"/>
                </a:lnTo>
                <a:lnTo>
                  <a:pt x="59320" y="46750"/>
                </a:lnTo>
                <a:lnTo>
                  <a:pt x="59310" y="46780"/>
                </a:lnTo>
                <a:lnTo>
                  <a:pt x="59300" y="46800"/>
                </a:lnTo>
                <a:lnTo>
                  <a:pt x="59280" y="46810"/>
                </a:lnTo>
                <a:lnTo>
                  <a:pt x="59270" y="46810"/>
                </a:lnTo>
                <a:lnTo>
                  <a:pt x="59260" y="46820"/>
                </a:lnTo>
                <a:lnTo>
                  <a:pt x="59250" y="46810"/>
                </a:lnTo>
                <a:lnTo>
                  <a:pt x="59240" y="46810"/>
                </a:lnTo>
                <a:lnTo>
                  <a:pt x="59230" y="46810"/>
                </a:lnTo>
                <a:lnTo>
                  <a:pt x="59210" y="46800"/>
                </a:lnTo>
                <a:lnTo>
                  <a:pt x="59190" y="46770"/>
                </a:lnTo>
                <a:lnTo>
                  <a:pt x="59180" y="46770"/>
                </a:lnTo>
                <a:lnTo>
                  <a:pt x="59180" y="46760"/>
                </a:lnTo>
                <a:lnTo>
                  <a:pt x="59160" y="46750"/>
                </a:lnTo>
                <a:lnTo>
                  <a:pt x="59150" y="46740"/>
                </a:lnTo>
                <a:lnTo>
                  <a:pt x="59140" y="46740"/>
                </a:lnTo>
                <a:lnTo>
                  <a:pt x="59120" y="46730"/>
                </a:lnTo>
                <a:lnTo>
                  <a:pt x="59110" y="46730"/>
                </a:lnTo>
                <a:lnTo>
                  <a:pt x="59100" y="46740"/>
                </a:lnTo>
                <a:lnTo>
                  <a:pt x="59090" y="46740"/>
                </a:lnTo>
                <a:lnTo>
                  <a:pt x="59080" y="46750"/>
                </a:lnTo>
                <a:lnTo>
                  <a:pt x="59070" y="46770"/>
                </a:lnTo>
                <a:lnTo>
                  <a:pt x="59060" y="46770"/>
                </a:lnTo>
                <a:lnTo>
                  <a:pt x="59060" y="46780"/>
                </a:lnTo>
                <a:lnTo>
                  <a:pt x="59050" y="46790"/>
                </a:lnTo>
                <a:lnTo>
                  <a:pt x="59050" y="46800"/>
                </a:lnTo>
                <a:lnTo>
                  <a:pt x="59040" y="46810"/>
                </a:lnTo>
                <a:lnTo>
                  <a:pt x="59040" y="46820"/>
                </a:lnTo>
                <a:lnTo>
                  <a:pt x="59030" y="46830"/>
                </a:lnTo>
                <a:lnTo>
                  <a:pt x="59030" y="46840"/>
                </a:lnTo>
                <a:lnTo>
                  <a:pt x="59030" y="46850"/>
                </a:lnTo>
                <a:lnTo>
                  <a:pt x="59030" y="46870"/>
                </a:lnTo>
                <a:lnTo>
                  <a:pt x="59030" y="46880"/>
                </a:lnTo>
                <a:lnTo>
                  <a:pt x="59020" y="46890"/>
                </a:lnTo>
                <a:lnTo>
                  <a:pt x="59020" y="46900"/>
                </a:lnTo>
                <a:lnTo>
                  <a:pt x="59020" y="46910"/>
                </a:lnTo>
                <a:lnTo>
                  <a:pt x="59020" y="46930"/>
                </a:lnTo>
                <a:lnTo>
                  <a:pt x="59000" y="46980"/>
                </a:lnTo>
                <a:lnTo>
                  <a:pt x="58980" y="47030"/>
                </a:lnTo>
                <a:lnTo>
                  <a:pt x="58970" y="47040"/>
                </a:lnTo>
                <a:lnTo>
                  <a:pt x="58970" y="47050"/>
                </a:lnTo>
                <a:lnTo>
                  <a:pt x="58960" y="47060"/>
                </a:lnTo>
                <a:lnTo>
                  <a:pt x="58940" y="47100"/>
                </a:lnTo>
                <a:lnTo>
                  <a:pt x="58910" y="47110"/>
                </a:lnTo>
                <a:lnTo>
                  <a:pt x="58900" y="47110"/>
                </a:lnTo>
                <a:lnTo>
                  <a:pt x="58900" y="47120"/>
                </a:lnTo>
                <a:lnTo>
                  <a:pt x="58890" y="47140"/>
                </a:lnTo>
                <a:lnTo>
                  <a:pt x="58870" y="47190"/>
                </a:lnTo>
                <a:lnTo>
                  <a:pt x="58870" y="47200"/>
                </a:lnTo>
                <a:lnTo>
                  <a:pt x="58860" y="47200"/>
                </a:lnTo>
                <a:lnTo>
                  <a:pt x="58860" y="47210"/>
                </a:lnTo>
                <a:lnTo>
                  <a:pt x="58850" y="47220"/>
                </a:lnTo>
                <a:lnTo>
                  <a:pt x="58850" y="47230"/>
                </a:lnTo>
                <a:lnTo>
                  <a:pt x="58850" y="47240"/>
                </a:lnTo>
                <a:lnTo>
                  <a:pt x="58840" y="47240"/>
                </a:lnTo>
                <a:lnTo>
                  <a:pt x="58840" y="47250"/>
                </a:lnTo>
                <a:lnTo>
                  <a:pt x="58840" y="4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