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Kazakhstan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East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6280" y="31890"/>
                </a:moveTo>
                <a:lnTo>
                  <a:pt x="86480" y="31470"/>
                </a:lnTo>
                <a:lnTo>
                  <a:pt x="86560" y="31290"/>
                </a:lnTo>
                <a:lnTo>
                  <a:pt x="86370" y="31110"/>
                </a:lnTo>
                <a:lnTo>
                  <a:pt x="86120" y="30850"/>
                </a:lnTo>
                <a:lnTo>
                  <a:pt x="85910" y="30630"/>
                </a:lnTo>
                <a:lnTo>
                  <a:pt x="86080" y="29720"/>
                </a:lnTo>
                <a:lnTo>
                  <a:pt x="86110" y="29570"/>
                </a:lnTo>
                <a:lnTo>
                  <a:pt x="86460" y="29370"/>
                </a:lnTo>
                <a:lnTo>
                  <a:pt x="86680" y="29250"/>
                </a:lnTo>
                <a:lnTo>
                  <a:pt x="86750" y="28820"/>
                </a:lnTo>
                <a:lnTo>
                  <a:pt x="86780" y="28660"/>
                </a:lnTo>
                <a:lnTo>
                  <a:pt x="86810" y="28510"/>
                </a:lnTo>
                <a:lnTo>
                  <a:pt x="86850" y="28500"/>
                </a:lnTo>
                <a:lnTo>
                  <a:pt x="86880" y="28490"/>
                </a:lnTo>
                <a:lnTo>
                  <a:pt x="86900" y="28490"/>
                </a:lnTo>
                <a:lnTo>
                  <a:pt x="86900" y="28480"/>
                </a:lnTo>
                <a:lnTo>
                  <a:pt x="86900" y="28470"/>
                </a:lnTo>
                <a:lnTo>
                  <a:pt x="86890" y="28460"/>
                </a:lnTo>
                <a:lnTo>
                  <a:pt x="86890" y="28450"/>
                </a:lnTo>
                <a:lnTo>
                  <a:pt x="86890" y="28440"/>
                </a:lnTo>
                <a:lnTo>
                  <a:pt x="86900" y="28430"/>
                </a:lnTo>
                <a:lnTo>
                  <a:pt x="86910" y="28430"/>
                </a:lnTo>
                <a:lnTo>
                  <a:pt x="86930" y="28420"/>
                </a:lnTo>
                <a:lnTo>
                  <a:pt x="86940" y="28420"/>
                </a:lnTo>
                <a:lnTo>
                  <a:pt x="86950" y="28400"/>
                </a:lnTo>
                <a:lnTo>
                  <a:pt x="86940" y="28380"/>
                </a:lnTo>
                <a:lnTo>
                  <a:pt x="86940" y="28370"/>
                </a:lnTo>
                <a:lnTo>
                  <a:pt x="86930" y="28370"/>
                </a:lnTo>
                <a:lnTo>
                  <a:pt x="86910" y="28360"/>
                </a:lnTo>
                <a:lnTo>
                  <a:pt x="86910" y="28340"/>
                </a:lnTo>
                <a:lnTo>
                  <a:pt x="86930" y="28320"/>
                </a:lnTo>
                <a:lnTo>
                  <a:pt x="86960" y="28270"/>
                </a:lnTo>
                <a:lnTo>
                  <a:pt x="86990" y="28240"/>
                </a:lnTo>
                <a:lnTo>
                  <a:pt x="87040" y="28180"/>
                </a:lnTo>
                <a:lnTo>
                  <a:pt x="87090" y="28170"/>
                </a:lnTo>
                <a:lnTo>
                  <a:pt x="87120" y="28150"/>
                </a:lnTo>
                <a:lnTo>
                  <a:pt x="87170" y="28130"/>
                </a:lnTo>
                <a:lnTo>
                  <a:pt x="87230" y="28050"/>
                </a:lnTo>
                <a:lnTo>
                  <a:pt x="87220" y="27990"/>
                </a:lnTo>
                <a:lnTo>
                  <a:pt x="87110" y="27900"/>
                </a:lnTo>
                <a:lnTo>
                  <a:pt x="86950" y="27840"/>
                </a:lnTo>
                <a:lnTo>
                  <a:pt x="86820" y="27720"/>
                </a:lnTo>
                <a:lnTo>
                  <a:pt x="86790" y="27600"/>
                </a:lnTo>
                <a:lnTo>
                  <a:pt x="86790" y="27480"/>
                </a:lnTo>
                <a:lnTo>
                  <a:pt x="86460" y="27420"/>
                </a:lnTo>
                <a:lnTo>
                  <a:pt x="86380" y="27410"/>
                </a:lnTo>
                <a:lnTo>
                  <a:pt x="86180" y="27020"/>
                </a:lnTo>
                <a:lnTo>
                  <a:pt x="86080" y="26840"/>
                </a:lnTo>
                <a:lnTo>
                  <a:pt x="86010" y="26690"/>
                </a:lnTo>
                <a:lnTo>
                  <a:pt x="86050" y="26470"/>
                </a:lnTo>
                <a:lnTo>
                  <a:pt x="86100" y="26140"/>
                </a:lnTo>
                <a:lnTo>
                  <a:pt x="85670" y="26050"/>
                </a:lnTo>
                <a:lnTo>
                  <a:pt x="85440" y="26190"/>
                </a:lnTo>
                <a:lnTo>
                  <a:pt x="85250" y="25680"/>
                </a:lnTo>
                <a:lnTo>
                  <a:pt x="85230" y="25600"/>
                </a:lnTo>
                <a:lnTo>
                  <a:pt x="85220" y="25570"/>
                </a:lnTo>
                <a:lnTo>
                  <a:pt x="85400" y="25280"/>
                </a:lnTo>
                <a:lnTo>
                  <a:pt x="85420" y="25260"/>
                </a:lnTo>
                <a:lnTo>
                  <a:pt x="85410" y="25260"/>
                </a:lnTo>
                <a:lnTo>
                  <a:pt x="85410" y="25250"/>
                </a:lnTo>
                <a:lnTo>
                  <a:pt x="85410" y="25240"/>
                </a:lnTo>
                <a:lnTo>
                  <a:pt x="85420" y="25240"/>
                </a:lnTo>
                <a:lnTo>
                  <a:pt x="85410" y="25240"/>
                </a:lnTo>
                <a:lnTo>
                  <a:pt x="85410" y="25230"/>
                </a:lnTo>
                <a:lnTo>
                  <a:pt x="85410" y="25220"/>
                </a:lnTo>
                <a:lnTo>
                  <a:pt x="85400" y="25220"/>
                </a:lnTo>
                <a:lnTo>
                  <a:pt x="85400" y="25210"/>
                </a:lnTo>
                <a:lnTo>
                  <a:pt x="85410" y="25200"/>
                </a:lnTo>
                <a:lnTo>
                  <a:pt x="85410" y="25190"/>
                </a:lnTo>
                <a:lnTo>
                  <a:pt x="85400" y="25190"/>
                </a:lnTo>
                <a:lnTo>
                  <a:pt x="85400" y="25180"/>
                </a:lnTo>
                <a:lnTo>
                  <a:pt x="85400" y="25170"/>
                </a:lnTo>
                <a:lnTo>
                  <a:pt x="85400" y="25160"/>
                </a:lnTo>
                <a:lnTo>
                  <a:pt x="85390" y="25160"/>
                </a:lnTo>
                <a:lnTo>
                  <a:pt x="85390" y="25170"/>
                </a:lnTo>
                <a:lnTo>
                  <a:pt x="85380" y="25170"/>
                </a:lnTo>
                <a:lnTo>
                  <a:pt x="85380" y="25160"/>
                </a:lnTo>
                <a:lnTo>
                  <a:pt x="85390" y="25160"/>
                </a:lnTo>
                <a:lnTo>
                  <a:pt x="85380" y="25160"/>
                </a:lnTo>
                <a:lnTo>
                  <a:pt x="85390" y="25150"/>
                </a:lnTo>
                <a:lnTo>
                  <a:pt x="85380" y="25150"/>
                </a:lnTo>
                <a:lnTo>
                  <a:pt x="85370" y="25150"/>
                </a:lnTo>
                <a:lnTo>
                  <a:pt x="85360" y="25140"/>
                </a:lnTo>
                <a:lnTo>
                  <a:pt x="85360" y="25150"/>
                </a:lnTo>
                <a:lnTo>
                  <a:pt x="85350" y="25150"/>
                </a:lnTo>
                <a:lnTo>
                  <a:pt x="85340" y="25150"/>
                </a:lnTo>
                <a:lnTo>
                  <a:pt x="85340" y="25140"/>
                </a:lnTo>
                <a:lnTo>
                  <a:pt x="85340" y="25130"/>
                </a:lnTo>
                <a:lnTo>
                  <a:pt x="85330" y="25130"/>
                </a:lnTo>
                <a:lnTo>
                  <a:pt x="85320" y="25130"/>
                </a:lnTo>
                <a:lnTo>
                  <a:pt x="85320" y="25120"/>
                </a:lnTo>
                <a:lnTo>
                  <a:pt x="85310" y="25120"/>
                </a:lnTo>
                <a:lnTo>
                  <a:pt x="85300" y="25130"/>
                </a:lnTo>
                <a:lnTo>
                  <a:pt x="85290" y="25130"/>
                </a:lnTo>
                <a:lnTo>
                  <a:pt x="85290" y="25140"/>
                </a:lnTo>
                <a:lnTo>
                  <a:pt x="85290" y="25150"/>
                </a:lnTo>
                <a:lnTo>
                  <a:pt x="85280" y="25150"/>
                </a:lnTo>
                <a:lnTo>
                  <a:pt x="85270" y="25150"/>
                </a:lnTo>
                <a:lnTo>
                  <a:pt x="85260" y="25160"/>
                </a:lnTo>
                <a:lnTo>
                  <a:pt x="85260" y="25150"/>
                </a:lnTo>
                <a:lnTo>
                  <a:pt x="85250" y="25150"/>
                </a:lnTo>
                <a:lnTo>
                  <a:pt x="85250" y="25140"/>
                </a:lnTo>
                <a:lnTo>
                  <a:pt x="85240" y="25140"/>
                </a:lnTo>
                <a:lnTo>
                  <a:pt x="85240" y="25130"/>
                </a:lnTo>
                <a:lnTo>
                  <a:pt x="85230" y="25140"/>
                </a:lnTo>
                <a:lnTo>
                  <a:pt x="85230" y="25130"/>
                </a:lnTo>
                <a:lnTo>
                  <a:pt x="85220" y="25130"/>
                </a:lnTo>
                <a:lnTo>
                  <a:pt x="85220" y="25120"/>
                </a:lnTo>
                <a:lnTo>
                  <a:pt x="85210" y="25120"/>
                </a:lnTo>
                <a:lnTo>
                  <a:pt x="85200" y="25120"/>
                </a:lnTo>
                <a:lnTo>
                  <a:pt x="85190" y="25110"/>
                </a:lnTo>
                <a:lnTo>
                  <a:pt x="85180" y="25110"/>
                </a:lnTo>
                <a:lnTo>
                  <a:pt x="85160" y="25110"/>
                </a:lnTo>
                <a:lnTo>
                  <a:pt x="85140" y="25120"/>
                </a:lnTo>
                <a:lnTo>
                  <a:pt x="85130" y="25130"/>
                </a:lnTo>
                <a:lnTo>
                  <a:pt x="85120" y="25140"/>
                </a:lnTo>
                <a:lnTo>
                  <a:pt x="85120" y="25150"/>
                </a:lnTo>
                <a:lnTo>
                  <a:pt x="85110" y="25150"/>
                </a:lnTo>
                <a:lnTo>
                  <a:pt x="85110" y="25160"/>
                </a:lnTo>
                <a:lnTo>
                  <a:pt x="85110" y="25170"/>
                </a:lnTo>
                <a:lnTo>
                  <a:pt x="85100" y="25180"/>
                </a:lnTo>
                <a:lnTo>
                  <a:pt x="85100" y="25190"/>
                </a:lnTo>
                <a:lnTo>
                  <a:pt x="85090" y="25200"/>
                </a:lnTo>
                <a:lnTo>
                  <a:pt x="85090" y="25210"/>
                </a:lnTo>
                <a:lnTo>
                  <a:pt x="85080" y="25210"/>
                </a:lnTo>
                <a:lnTo>
                  <a:pt x="85070" y="25210"/>
                </a:lnTo>
                <a:lnTo>
                  <a:pt x="85060" y="25210"/>
                </a:lnTo>
                <a:lnTo>
                  <a:pt x="85050" y="25200"/>
                </a:lnTo>
                <a:lnTo>
                  <a:pt x="85050" y="25210"/>
                </a:lnTo>
                <a:lnTo>
                  <a:pt x="85040" y="25210"/>
                </a:lnTo>
                <a:lnTo>
                  <a:pt x="85030" y="25200"/>
                </a:lnTo>
                <a:lnTo>
                  <a:pt x="85030" y="25190"/>
                </a:lnTo>
                <a:lnTo>
                  <a:pt x="85030" y="25180"/>
                </a:lnTo>
                <a:lnTo>
                  <a:pt x="85020" y="25180"/>
                </a:lnTo>
                <a:lnTo>
                  <a:pt x="85020" y="25170"/>
                </a:lnTo>
                <a:lnTo>
                  <a:pt x="85020" y="25160"/>
                </a:lnTo>
                <a:lnTo>
                  <a:pt x="85030" y="25160"/>
                </a:lnTo>
                <a:lnTo>
                  <a:pt x="85030" y="25150"/>
                </a:lnTo>
                <a:lnTo>
                  <a:pt x="85030" y="25140"/>
                </a:lnTo>
                <a:lnTo>
                  <a:pt x="85030" y="25130"/>
                </a:lnTo>
                <a:lnTo>
                  <a:pt x="85020" y="25120"/>
                </a:lnTo>
                <a:lnTo>
                  <a:pt x="84950" y="25090"/>
                </a:lnTo>
                <a:lnTo>
                  <a:pt x="84980" y="25070"/>
                </a:lnTo>
                <a:lnTo>
                  <a:pt x="84790" y="24810"/>
                </a:lnTo>
                <a:lnTo>
                  <a:pt x="84710" y="24800"/>
                </a:lnTo>
                <a:lnTo>
                  <a:pt x="84520" y="24780"/>
                </a:lnTo>
                <a:lnTo>
                  <a:pt x="84460" y="24920"/>
                </a:lnTo>
                <a:lnTo>
                  <a:pt x="84360" y="24720"/>
                </a:lnTo>
                <a:lnTo>
                  <a:pt x="84200" y="24670"/>
                </a:lnTo>
                <a:lnTo>
                  <a:pt x="84190" y="24590"/>
                </a:lnTo>
                <a:lnTo>
                  <a:pt x="84150" y="24560"/>
                </a:lnTo>
                <a:lnTo>
                  <a:pt x="84090" y="24610"/>
                </a:lnTo>
                <a:lnTo>
                  <a:pt x="84040" y="24590"/>
                </a:lnTo>
                <a:lnTo>
                  <a:pt x="84020" y="24650"/>
                </a:lnTo>
                <a:lnTo>
                  <a:pt x="83820" y="24540"/>
                </a:lnTo>
                <a:lnTo>
                  <a:pt x="83670" y="24370"/>
                </a:lnTo>
                <a:lnTo>
                  <a:pt x="83750" y="24220"/>
                </a:lnTo>
                <a:lnTo>
                  <a:pt x="83660" y="24190"/>
                </a:lnTo>
                <a:lnTo>
                  <a:pt x="83580" y="24010"/>
                </a:lnTo>
                <a:lnTo>
                  <a:pt x="83380" y="23980"/>
                </a:lnTo>
                <a:lnTo>
                  <a:pt x="83400" y="23910"/>
                </a:lnTo>
                <a:lnTo>
                  <a:pt x="83320" y="23850"/>
                </a:lnTo>
                <a:lnTo>
                  <a:pt x="83150" y="23820"/>
                </a:lnTo>
                <a:lnTo>
                  <a:pt x="83170" y="23700"/>
                </a:lnTo>
                <a:lnTo>
                  <a:pt x="83150" y="23680"/>
                </a:lnTo>
                <a:lnTo>
                  <a:pt x="83080" y="23560"/>
                </a:lnTo>
                <a:lnTo>
                  <a:pt x="83000" y="23540"/>
                </a:lnTo>
                <a:lnTo>
                  <a:pt x="83040" y="23350"/>
                </a:lnTo>
                <a:lnTo>
                  <a:pt x="82920" y="23250"/>
                </a:lnTo>
                <a:lnTo>
                  <a:pt x="83010" y="23170"/>
                </a:lnTo>
                <a:lnTo>
                  <a:pt x="82980" y="22980"/>
                </a:lnTo>
                <a:lnTo>
                  <a:pt x="82750" y="22920"/>
                </a:lnTo>
                <a:lnTo>
                  <a:pt x="82710" y="22810"/>
                </a:lnTo>
                <a:lnTo>
                  <a:pt x="82630" y="22800"/>
                </a:lnTo>
                <a:lnTo>
                  <a:pt x="82570" y="22740"/>
                </a:lnTo>
                <a:lnTo>
                  <a:pt x="82480" y="22710"/>
                </a:lnTo>
                <a:lnTo>
                  <a:pt x="82120" y="22630"/>
                </a:lnTo>
                <a:lnTo>
                  <a:pt x="82120" y="22490"/>
                </a:lnTo>
                <a:lnTo>
                  <a:pt x="82150" y="22410"/>
                </a:lnTo>
                <a:lnTo>
                  <a:pt x="82190" y="22310"/>
                </a:lnTo>
                <a:lnTo>
                  <a:pt x="82220" y="22070"/>
                </a:lnTo>
                <a:lnTo>
                  <a:pt x="81730" y="21890"/>
                </a:lnTo>
                <a:lnTo>
                  <a:pt x="81700" y="21750"/>
                </a:lnTo>
                <a:lnTo>
                  <a:pt x="81920" y="21630"/>
                </a:lnTo>
                <a:lnTo>
                  <a:pt x="82140" y="21720"/>
                </a:lnTo>
                <a:lnTo>
                  <a:pt x="82210" y="21720"/>
                </a:lnTo>
                <a:lnTo>
                  <a:pt x="82290" y="21690"/>
                </a:lnTo>
                <a:lnTo>
                  <a:pt x="82140" y="21400"/>
                </a:lnTo>
                <a:lnTo>
                  <a:pt x="82450" y="21370"/>
                </a:lnTo>
                <a:lnTo>
                  <a:pt x="82500" y="21390"/>
                </a:lnTo>
                <a:lnTo>
                  <a:pt x="82710" y="21500"/>
                </a:lnTo>
                <a:lnTo>
                  <a:pt x="82760" y="21540"/>
                </a:lnTo>
                <a:lnTo>
                  <a:pt x="82790" y="21560"/>
                </a:lnTo>
                <a:lnTo>
                  <a:pt x="82840" y="21510"/>
                </a:lnTo>
                <a:lnTo>
                  <a:pt x="82900" y="21440"/>
                </a:lnTo>
                <a:lnTo>
                  <a:pt x="82920" y="21400"/>
                </a:lnTo>
                <a:lnTo>
                  <a:pt x="82910" y="21350"/>
                </a:lnTo>
                <a:lnTo>
                  <a:pt x="82920" y="21350"/>
                </a:lnTo>
                <a:lnTo>
                  <a:pt x="82920" y="21340"/>
                </a:lnTo>
                <a:lnTo>
                  <a:pt x="82930" y="21240"/>
                </a:lnTo>
                <a:lnTo>
                  <a:pt x="82930" y="21200"/>
                </a:lnTo>
                <a:lnTo>
                  <a:pt x="82930" y="21110"/>
                </a:lnTo>
                <a:lnTo>
                  <a:pt x="83000" y="21100"/>
                </a:lnTo>
                <a:lnTo>
                  <a:pt x="83000" y="21090"/>
                </a:lnTo>
                <a:lnTo>
                  <a:pt x="82990" y="21090"/>
                </a:lnTo>
                <a:lnTo>
                  <a:pt x="82970" y="21090"/>
                </a:lnTo>
                <a:lnTo>
                  <a:pt x="82960" y="21090"/>
                </a:lnTo>
                <a:lnTo>
                  <a:pt x="82950" y="21090"/>
                </a:lnTo>
                <a:lnTo>
                  <a:pt x="82930" y="21080"/>
                </a:lnTo>
                <a:lnTo>
                  <a:pt x="82920" y="21070"/>
                </a:lnTo>
                <a:lnTo>
                  <a:pt x="82920" y="21050"/>
                </a:lnTo>
                <a:lnTo>
                  <a:pt x="82900" y="21010"/>
                </a:lnTo>
                <a:lnTo>
                  <a:pt x="82880" y="21000"/>
                </a:lnTo>
                <a:lnTo>
                  <a:pt x="82870" y="20990"/>
                </a:lnTo>
                <a:lnTo>
                  <a:pt x="82880" y="20940"/>
                </a:lnTo>
                <a:lnTo>
                  <a:pt x="82910" y="20890"/>
                </a:lnTo>
                <a:lnTo>
                  <a:pt x="82930" y="20880"/>
                </a:lnTo>
                <a:lnTo>
                  <a:pt x="82930" y="20820"/>
                </a:lnTo>
                <a:lnTo>
                  <a:pt x="82950" y="20820"/>
                </a:lnTo>
                <a:lnTo>
                  <a:pt x="82960" y="20810"/>
                </a:lnTo>
                <a:lnTo>
                  <a:pt x="83030" y="20740"/>
                </a:lnTo>
                <a:lnTo>
                  <a:pt x="82980" y="20640"/>
                </a:lnTo>
                <a:lnTo>
                  <a:pt x="82910" y="20580"/>
                </a:lnTo>
                <a:lnTo>
                  <a:pt x="82920" y="20540"/>
                </a:lnTo>
                <a:lnTo>
                  <a:pt x="82910" y="20530"/>
                </a:lnTo>
                <a:lnTo>
                  <a:pt x="82850" y="20560"/>
                </a:lnTo>
                <a:lnTo>
                  <a:pt x="82820" y="20520"/>
                </a:lnTo>
                <a:lnTo>
                  <a:pt x="82800" y="20480"/>
                </a:lnTo>
                <a:lnTo>
                  <a:pt x="82810" y="20460"/>
                </a:lnTo>
                <a:lnTo>
                  <a:pt x="82880" y="20460"/>
                </a:lnTo>
                <a:lnTo>
                  <a:pt x="82880" y="20240"/>
                </a:lnTo>
                <a:lnTo>
                  <a:pt x="82810" y="20140"/>
                </a:lnTo>
                <a:lnTo>
                  <a:pt x="82810" y="20070"/>
                </a:lnTo>
                <a:lnTo>
                  <a:pt x="82700" y="20040"/>
                </a:lnTo>
                <a:lnTo>
                  <a:pt x="82730" y="19870"/>
                </a:lnTo>
                <a:lnTo>
                  <a:pt x="82750" y="19870"/>
                </a:lnTo>
                <a:lnTo>
                  <a:pt x="82760" y="19860"/>
                </a:lnTo>
                <a:lnTo>
                  <a:pt x="82770" y="19860"/>
                </a:lnTo>
                <a:lnTo>
                  <a:pt x="82890" y="19830"/>
                </a:lnTo>
                <a:lnTo>
                  <a:pt x="82920" y="19830"/>
                </a:lnTo>
                <a:lnTo>
                  <a:pt x="82930" y="19830"/>
                </a:lnTo>
                <a:lnTo>
                  <a:pt x="82950" y="19830"/>
                </a:lnTo>
                <a:lnTo>
                  <a:pt x="83000" y="19820"/>
                </a:lnTo>
                <a:lnTo>
                  <a:pt x="83020" y="19810"/>
                </a:lnTo>
                <a:lnTo>
                  <a:pt x="83100" y="19800"/>
                </a:lnTo>
                <a:lnTo>
                  <a:pt x="83110" y="19790"/>
                </a:lnTo>
                <a:lnTo>
                  <a:pt x="83110" y="19770"/>
                </a:lnTo>
                <a:lnTo>
                  <a:pt x="83120" y="19650"/>
                </a:lnTo>
                <a:lnTo>
                  <a:pt x="83130" y="19640"/>
                </a:lnTo>
                <a:lnTo>
                  <a:pt x="83140" y="19640"/>
                </a:lnTo>
                <a:lnTo>
                  <a:pt x="83160" y="19640"/>
                </a:lnTo>
                <a:lnTo>
                  <a:pt x="83160" y="19650"/>
                </a:lnTo>
                <a:lnTo>
                  <a:pt x="83170" y="19660"/>
                </a:lnTo>
                <a:lnTo>
                  <a:pt x="83160" y="19720"/>
                </a:lnTo>
                <a:lnTo>
                  <a:pt x="83160" y="19730"/>
                </a:lnTo>
                <a:lnTo>
                  <a:pt x="83160" y="19740"/>
                </a:lnTo>
                <a:lnTo>
                  <a:pt x="83170" y="19770"/>
                </a:lnTo>
                <a:lnTo>
                  <a:pt x="83190" y="19770"/>
                </a:lnTo>
                <a:lnTo>
                  <a:pt x="83210" y="19750"/>
                </a:lnTo>
                <a:lnTo>
                  <a:pt x="83240" y="19730"/>
                </a:lnTo>
                <a:lnTo>
                  <a:pt x="83260" y="19710"/>
                </a:lnTo>
                <a:lnTo>
                  <a:pt x="83360" y="19660"/>
                </a:lnTo>
                <a:lnTo>
                  <a:pt x="83370" y="19660"/>
                </a:lnTo>
                <a:lnTo>
                  <a:pt x="83390" y="19670"/>
                </a:lnTo>
                <a:lnTo>
                  <a:pt x="83430" y="19680"/>
                </a:lnTo>
                <a:lnTo>
                  <a:pt x="83450" y="19680"/>
                </a:lnTo>
                <a:lnTo>
                  <a:pt x="83460" y="19690"/>
                </a:lnTo>
                <a:lnTo>
                  <a:pt x="83500" y="19690"/>
                </a:lnTo>
                <a:lnTo>
                  <a:pt x="83640" y="19700"/>
                </a:lnTo>
                <a:lnTo>
                  <a:pt x="83660" y="19710"/>
                </a:lnTo>
                <a:lnTo>
                  <a:pt x="83690" y="19720"/>
                </a:lnTo>
                <a:lnTo>
                  <a:pt x="83760" y="19790"/>
                </a:lnTo>
                <a:lnTo>
                  <a:pt x="83810" y="19840"/>
                </a:lnTo>
                <a:lnTo>
                  <a:pt x="83870" y="19880"/>
                </a:lnTo>
                <a:lnTo>
                  <a:pt x="83880" y="19890"/>
                </a:lnTo>
                <a:lnTo>
                  <a:pt x="83910" y="19900"/>
                </a:lnTo>
                <a:lnTo>
                  <a:pt x="83940" y="19910"/>
                </a:lnTo>
                <a:lnTo>
                  <a:pt x="83980" y="19920"/>
                </a:lnTo>
                <a:lnTo>
                  <a:pt x="84010" y="19920"/>
                </a:lnTo>
                <a:lnTo>
                  <a:pt x="84040" y="19920"/>
                </a:lnTo>
                <a:lnTo>
                  <a:pt x="84060" y="19920"/>
                </a:lnTo>
                <a:lnTo>
                  <a:pt x="84110" y="19910"/>
                </a:lnTo>
                <a:lnTo>
                  <a:pt x="84140" y="19890"/>
                </a:lnTo>
                <a:lnTo>
                  <a:pt x="84150" y="19880"/>
                </a:lnTo>
                <a:lnTo>
                  <a:pt x="84180" y="19850"/>
                </a:lnTo>
                <a:lnTo>
                  <a:pt x="84190" y="19820"/>
                </a:lnTo>
                <a:lnTo>
                  <a:pt x="84220" y="19800"/>
                </a:lnTo>
                <a:lnTo>
                  <a:pt x="84250" y="19790"/>
                </a:lnTo>
                <a:lnTo>
                  <a:pt x="84260" y="19790"/>
                </a:lnTo>
                <a:lnTo>
                  <a:pt x="84330" y="19800"/>
                </a:lnTo>
                <a:lnTo>
                  <a:pt x="84350" y="19800"/>
                </a:lnTo>
                <a:lnTo>
                  <a:pt x="84370" y="19790"/>
                </a:lnTo>
                <a:lnTo>
                  <a:pt x="84420" y="19780"/>
                </a:lnTo>
                <a:lnTo>
                  <a:pt x="84460" y="19780"/>
                </a:lnTo>
                <a:lnTo>
                  <a:pt x="84510" y="19790"/>
                </a:lnTo>
                <a:lnTo>
                  <a:pt x="84550" y="19810"/>
                </a:lnTo>
                <a:lnTo>
                  <a:pt x="84640" y="19810"/>
                </a:lnTo>
                <a:lnTo>
                  <a:pt x="84680" y="19820"/>
                </a:lnTo>
                <a:lnTo>
                  <a:pt x="84690" y="19820"/>
                </a:lnTo>
                <a:lnTo>
                  <a:pt x="84740" y="19840"/>
                </a:lnTo>
                <a:lnTo>
                  <a:pt x="84780" y="19860"/>
                </a:lnTo>
                <a:lnTo>
                  <a:pt x="84790" y="19860"/>
                </a:lnTo>
                <a:lnTo>
                  <a:pt x="84810" y="19860"/>
                </a:lnTo>
                <a:lnTo>
                  <a:pt x="84850" y="19860"/>
                </a:lnTo>
                <a:lnTo>
                  <a:pt x="84890" y="19850"/>
                </a:lnTo>
                <a:lnTo>
                  <a:pt x="85090" y="19720"/>
                </a:lnTo>
                <a:lnTo>
                  <a:pt x="85110" y="19700"/>
                </a:lnTo>
                <a:lnTo>
                  <a:pt x="85170" y="19660"/>
                </a:lnTo>
                <a:lnTo>
                  <a:pt x="85180" y="19640"/>
                </a:lnTo>
                <a:lnTo>
                  <a:pt x="85210" y="19600"/>
                </a:lnTo>
                <a:lnTo>
                  <a:pt x="85230" y="19570"/>
                </a:lnTo>
                <a:lnTo>
                  <a:pt x="85230" y="19550"/>
                </a:lnTo>
                <a:lnTo>
                  <a:pt x="85230" y="19460"/>
                </a:lnTo>
                <a:lnTo>
                  <a:pt x="85230" y="19410"/>
                </a:lnTo>
                <a:lnTo>
                  <a:pt x="85230" y="19380"/>
                </a:lnTo>
                <a:lnTo>
                  <a:pt x="85240" y="19370"/>
                </a:lnTo>
                <a:lnTo>
                  <a:pt x="85240" y="19350"/>
                </a:lnTo>
                <a:lnTo>
                  <a:pt x="85240" y="19330"/>
                </a:lnTo>
                <a:lnTo>
                  <a:pt x="85260" y="19250"/>
                </a:lnTo>
                <a:lnTo>
                  <a:pt x="85270" y="19230"/>
                </a:lnTo>
                <a:lnTo>
                  <a:pt x="85290" y="19220"/>
                </a:lnTo>
                <a:lnTo>
                  <a:pt x="85300" y="19220"/>
                </a:lnTo>
                <a:lnTo>
                  <a:pt x="85320" y="19220"/>
                </a:lnTo>
                <a:lnTo>
                  <a:pt x="85380" y="19240"/>
                </a:lnTo>
                <a:lnTo>
                  <a:pt x="85440" y="19250"/>
                </a:lnTo>
                <a:lnTo>
                  <a:pt x="85570" y="19310"/>
                </a:lnTo>
                <a:lnTo>
                  <a:pt x="85580" y="19310"/>
                </a:lnTo>
                <a:lnTo>
                  <a:pt x="85620" y="19320"/>
                </a:lnTo>
                <a:lnTo>
                  <a:pt x="85670" y="19330"/>
                </a:lnTo>
                <a:lnTo>
                  <a:pt x="85700" y="19340"/>
                </a:lnTo>
                <a:lnTo>
                  <a:pt x="85770" y="19350"/>
                </a:lnTo>
                <a:lnTo>
                  <a:pt x="85820" y="19350"/>
                </a:lnTo>
                <a:lnTo>
                  <a:pt x="85860" y="19330"/>
                </a:lnTo>
                <a:lnTo>
                  <a:pt x="85870" y="19320"/>
                </a:lnTo>
                <a:lnTo>
                  <a:pt x="85880" y="19310"/>
                </a:lnTo>
                <a:lnTo>
                  <a:pt x="85900" y="19290"/>
                </a:lnTo>
                <a:lnTo>
                  <a:pt x="85920" y="19250"/>
                </a:lnTo>
                <a:lnTo>
                  <a:pt x="85940" y="19220"/>
                </a:lnTo>
                <a:lnTo>
                  <a:pt x="85960" y="19220"/>
                </a:lnTo>
                <a:lnTo>
                  <a:pt x="85970" y="19200"/>
                </a:lnTo>
                <a:lnTo>
                  <a:pt x="86000" y="19180"/>
                </a:lnTo>
                <a:lnTo>
                  <a:pt x="86020" y="19160"/>
                </a:lnTo>
                <a:lnTo>
                  <a:pt x="86060" y="19120"/>
                </a:lnTo>
                <a:lnTo>
                  <a:pt x="86080" y="19090"/>
                </a:lnTo>
                <a:lnTo>
                  <a:pt x="86100" y="19030"/>
                </a:lnTo>
                <a:lnTo>
                  <a:pt x="86100" y="19020"/>
                </a:lnTo>
                <a:lnTo>
                  <a:pt x="86100" y="18980"/>
                </a:lnTo>
                <a:lnTo>
                  <a:pt x="86090" y="18940"/>
                </a:lnTo>
                <a:lnTo>
                  <a:pt x="86100" y="18930"/>
                </a:lnTo>
                <a:lnTo>
                  <a:pt x="86120" y="18930"/>
                </a:lnTo>
                <a:lnTo>
                  <a:pt x="86150" y="18930"/>
                </a:lnTo>
                <a:lnTo>
                  <a:pt x="86190" y="18930"/>
                </a:lnTo>
                <a:lnTo>
                  <a:pt x="86200" y="18940"/>
                </a:lnTo>
                <a:lnTo>
                  <a:pt x="86220" y="18950"/>
                </a:lnTo>
                <a:lnTo>
                  <a:pt x="86230" y="18950"/>
                </a:lnTo>
                <a:lnTo>
                  <a:pt x="86240" y="18970"/>
                </a:lnTo>
                <a:lnTo>
                  <a:pt x="86260" y="19020"/>
                </a:lnTo>
                <a:lnTo>
                  <a:pt x="86260" y="19030"/>
                </a:lnTo>
                <a:lnTo>
                  <a:pt x="86270" y="19030"/>
                </a:lnTo>
                <a:lnTo>
                  <a:pt x="86290" y="19030"/>
                </a:lnTo>
                <a:lnTo>
                  <a:pt x="86310" y="19010"/>
                </a:lnTo>
                <a:lnTo>
                  <a:pt x="86340" y="18970"/>
                </a:lnTo>
                <a:lnTo>
                  <a:pt x="86360" y="18970"/>
                </a:lnTo>
                <a:lnTo>
                  <a:pt x="86370" y="18960"/>
                </a:lnTo>
                <a:lnTo>
                  <a:pt x="86420" y="18960"/>
                </a:lnTo>
                <a:lnTo>
                  <a:pt x="86470" y="18950"/>
                </a:lnTo>
                <a:lnTo>
                  <a:pt x="86500" y="18940"/>
                </a:lnTo>
                <a:lnTo>
                  <a:pt x="86520" y="18950"/>
                </a:lnTo>
                <a:lnTo>
                  <a:pt x="86550" y="18960"/>
                </a:lnTo>
                <a:lnTo>
                  <a:pt x="86570" y="18960"/>
                </a:lnTo>
                <a:lnTo>
                  <a:pt x="86590" y="18970"/>
                </a:lnTo>
                <a:lnTo>
                  <a:pt x="86650" y="18980"/>
                </a:lnTo>
                <a:lnTo>
                  <a:pt x="86690" y="18990"/>
                </a:lnTo>
                <a:lnTo>
                  <a:pt x="86700" y="18990"/>
                </a:lnTo>
                <a:lnTo>
                  <a:pt x="86750" y="18950"/>
                </a:lnTo>
                <a:lnTo>
                  <a:pt x="86760" y="18950"/>
                </a:lnTo>
                <a:lnTo>
                  <a:pt x="86760" y="18940"/>
                </a:lnTo>
                <a:lnTo>
                  <a:pt x="86780" y="18940"/>
                </a:lnTo>
                <a:lnTo>
                  <a:pt x="86800" y="18930"/>
                </a:lnTo>
                <a:lnTo>
                  <a:pt x="86810" y="18940"/>
                </a:lnTo>
                <a:lnTo>
                  <a:pt x="86830" y="18940"/>
                </a:lnTo>
                <a:lnTo>
                  <a:pt x="86830" y="18950"/>
                </a:lnTo>
                <a:lnTo>
                  <a:pt x="86780" y="19020"/>
                </a:lnTo>
                <a:lnTo>
                  <a:pt x="86760" y="19040"/>
                </a:lnTo>
                <a:lnTo>
                  <a:pt x="86760" y="19060"/>
                </a:lnTo>
                <a:lnTo>
                  <a:pt x="86760" y="19070"/>
                </a:lnTo>
                <a:lnTo>
                  <a:pt x="86770" y="19070"/>
                </a:lnTo>
                <a:lnTo>
                  <a:pt x="86780" y="19080"/>
                </a:lnTo>
                <a:lnTo>
                  <a:pt x="86880" y="19120"/>
                </a:lnTo>
                <a:lnTo>
                  <a:pt x="86880" y="19130"/>
                </a:lnTo>
                <a:lnTo>
                  <a:pt x="86940" y="19150"/>
                </a:lnTo>
                <a:lnTo>
                  <a:pt x="86970" y="19150"/>
                </a:lnTo>
                <a:lnTo>
                  <a:pt x="86990" y="19150"/>
                </a:lnTo>
                <a:lnTo>
                  <a:pt x="87000" y="19150"/>
                </a:lnTo>
                <a:lnTo>
                  <a:pt x="87020" y="19140"/>
                </a:lnTo>
                <a:lnTo>
                  <a:pt x="87060" y="19150"/>
                </a:lnTo>
                <a:lnTo>
                  <a:pt x="87140" y="19170"/>
                </a:lnTo>
                <a:lnTo>
                  <a:pt x="87170" y="19180"/>
                </a:lnTo>
                <a:lnTo>
                  <a:pt x="87270" y="19230"/>
                </a:lnTo>
                <a:lnTo>
                  <a:pt x="87310" y="19260"/>
                </a:lnTo>
                <a:lnTo>
                  <a:pt x="87320" y="19260"/>
                </a:lnTo>
                <a:lnTo>
                  <a:pt x="87360" y="19310"/>
                </a:lnTo>
                <a:lnTo>
                  <a:pt x="87400" y="19350"/>
                </a:lnTo>
                <a:lnTo>
                  <a:pt x="87430" y="19370"/>
                </a:lnTo>
                <a:lnTo>
                  <a:pt x="87460" y="19380"/>
                </a:lnTo>
                <a:lnTo>
                  <a:pt x="87550" y="19380"/>
                </a:lnTo>
                <a:lnTo>
                  <a:pt x="87600" y="19390"/>
                </a:lnTo>
                <a:lnTo>
                  <a:pt x="87660" y="19410"/>
                </a:lnTo>
                <a:lnTo>
                  <a:pt x="87700" y="19440"/>
                </a:lnTo>
                <a:lnTo>
                  <a:pt x="87780" y="19520"/>
                </a:lnTo>
                <a:lnTo>
                  <a:pt x="87890" y="19650"/>
                </a:lnTo>
                <a:lnTo>
                  <a:pt x="87970" y="19740"/>
                </a:lnTo>
                <a:lnTo>
                  <a:pt x="88000" y="19770"/>
                </a:lnTo>
                <a:lnTo>
                  <a:pt x="88000" y="19790"/>
                </a:lnTo>
                <a:lnTo>
                  <a:pt x="88020" y="19860"/>
                </a:lnTo>
                <a:lnTo>
                  <a:pt x="88030" y="19990"/>
                </a:lnTo>
                <a:lnTo>
                  <a:pt x="88050" y="20020"/>
                </a:lnTo>
                <a:lnTo>
                  <a:pt x="88060" y="20030"/>
                </a:lnTo>
                <a:lnTo>
                  <a:pt x="88060" y="20040"/>
                </a:lnTo>
                <a:lnTo>
                  <a:pt x="88070" y="20050"/>
                </a:lnTo>
                <a:lnTo>
                  <a:pt x="88080" y="20050"/>
                </a:lnTo>
                <a:lnTo>
                  <a:pt x="88150" y="20120"/>
                </a:lnTo>
                <a:lnTo>
                  <a:pt x="88200" y="20190"/>
                </a:lnTo>
                <a:lnTo>
                  <a:pt x="88220" y="20250"/>
                </a:lnTo>
                <a:lnTo>
                  <a:pt x="88240" y="20280"/>
                </a:lnTo>
                <a:lnTo>
                  <a:pt x="88260" y="20300"/>
                </a:lnTo>
                <a:lnTo>
                  <a:pt x="88270" y="20310"/>
                </a:lnTo>
                <a:lnTo>
                  <a:pt x="88340" y="20370"/>
                </a:lnTo>
                <a:lnTo>
                  <a:pt x="88350" y="20380"/>
                </a:lnTo>
                <a:lnTo>
                  <a:pt x="88380" y="20430"/>
                </a:lnTo>
                <a:lnTo>
                  <a:pt x="88460" y="20540"/>
                </a:lnTo>
                <a:lnTo>
                  <a:pt x="88470" y="20550"/>
                </a:lnTo>
                <a:lnTo>
                  <a:pt x="88500" y="20590"/>
                </a:lnTo>
                <a:lnTo>
                  <a:pt x="88520" y="20600"/>
                </a:lnTo>
                <a:lnTo>
                  <a:pt x="88530" y="20610"/>
                </a:lnTo>
                <a:lnTo>
                  <a:pt x="88550" y="20620"/>
                </a:lnTo>
                <a:lnTo>
                  <a:pt x="88560" y="20640"/>
                </a:lnTo>
                <a:lnTo>
                  <a:pt x="88580" y="20660"/>
                </a:lnTo>
                <a:lnTo>
                  <a:pt x="88600" y="20700"/>
                </a:lnTo>
                <a:lnTo>
                  <a:pt x="88600" y="20710"/>
                </a:lnTo>
                <a:lnTo>
                  <a:pt x="88600" y="20720"/>
                </a:lnTo>
                <a:lnTo>
                  <a:pt x="88610" y="20750"/>
                </a:lnTo>
                <a:lnTo>
                  <a:pt x="88610" y="20760"/>
                </a:lnTo>
                <a:lnTo>
                  <a:pt x="88600" y="20770"/>
                </a:lnTo>
                <a:lnTo>
                  <a:pt x="88590" y="20790"/>
                </a:lnTo>
                <a:lnTo>
                  <a:pt x="88570" y="20820"/>
                </a:lnTo>
                <a:lnTo>
                  <a:pt x="88550" y="20850"/>
                </a:lnTo>
                <a:lnTo>
                  <a:pt x="88550" y="20860"/>
                </a:lnTo>
                <a:lnTo>
                  <a:pt x="88550" y="20900"/>
                </a:lnTo>
                <a:lnTo>
                  <a:pt x="88540" y="20920"/>
                </a:lnTo>
                <a:lnTo>
                  <a:pt x="88550" y="20950"/>
                </a:lnTo>
                <a:lnTo>
                  <a:pt x="88560" y="20990"/>
                </a:lnTo>
                <a:lnTo>
                  <a:pt x="88610" y="21120"/>
                </a:lnTo>
                <a:lnTo>
                  <a:pt x="88620" y="21130"/>
                </a:lnTo>
                <a:lnTo>
                  <a:pt x="88630" y="21160"/>
                </a:lnTo>
                <a:lnTo>
                  <a:pt x="88640" y="21210"/>
                </a:lnTo>
                <a:lnTo>
                  <a:pt x="88650" y="21250"/>
                </a:lnTo>
                <a:lnTo>
                  <a:pt x="88650" y="21280"/>
                </a:lnTo>
                <a:lnTo>
                  <a:pt x="88650" y="21300"/>
                </a:lnTo>
                <a:lnTo>
                  <a:pt x="88620" y="21370"/>
                </a:lnTo>
                <a:lnTo>
                  <a:pt x="88620" y="21380"/>
                </a:lnTo>
                <a:lnTo>
                  <a:pt x="88610" y="21460"/>
                </a:lnTo>
                <a:lnTo>
                  <a:pt x="88610" y="21470"/>
                </a:lnTo>
                <a:lnTo>
                  <a:pt x="88610" y="21480"/>
                </a:lnTo>
                <a:lnTo>
                  <a:pt x="88620" y="21490"/>
                </a:lnTo>
                <a:lnTo>
                  <a:pt x="88650" y="21540"/>
                </a:lnTo>
                <a:lnTo>
                  <a:pt x="88660" y="21550"/>
                </a:lnTo>
                <a:lnTo>
                  <a:pt x="88660" y="21560"/>
                </a:lnTo>
                <a:lnTo>
                  <a:pt x="88730" y="21640"/>
                </a:lnTo>
                <a:lnTo>
                  <a:pt x="88780" y="21700"/>
                </a:lnTo>
                <a:lnTo>
                  <a:pt x="88800" y="21720"/>
                </a:lnTo>
                <a:lnTo>
                  <a:pt x="88830" y="21730"/>
                </a:lnTo>
                <a:lnTo>
                  <a:pt x="88910" y="21740"/>
                </a:lnTo>
                <a:lnTo>
                  <a:pt x="88930" y="21730"/>
                </a:lnTo>
                <a:lnTo>
                  <a:pt x="88990" y="21730"/>
                </a:lnTo>
                <a:lnTo>
                  <a:pt x="89000" y="21720"/>
                </a:lnTo>
                <a:lnTo>
                  <a:pt x="89010" y="21720"/>
                </a:lnTo>
                <a:lnTo>
                  <a:pt x="89030" y="21690"/>
                </a:lnTo>
                <a:lnTo>
                  <a:pt x="89070" y="21660"/>
                </a:lnTo>
                <a:lnTo>
                  <a:pt x="89080" y="21640"/>
                </a:lnTo>
                <a:lnTo>
                  <a:pt x="89110" y="21630"/>
                </a:lnTo>
                <a:lnTo>
                  <a:pt x="89140" y="21630"/>
                </a:lnTo>
                <a:lnTo>
                  <a:pt x="89170" y="21660"/>
                </a:lnTo>
                <a:lnTo>
                  <a:pt x="89200" y="21690"/>
                </a:lnTo>
                <a:lnTo>
                  <a:pt x="89230" y="21720"/>
                </a:lnTo>
                <a:lnTo>
                  <a:pt x="89320" y="21790"/>
                </a:lnTo>
                <a:lnTo>
                  <a:pt x="89330" y="21800"/>
                </a:lnTo>
                <a:lnTo>
                  <a:pt x="89380" y="21820"/>
                </a:lnTo>
                <a:lnTo>
                  <a:pt x="89400" y="21830"/>
                </a:lnTo>
                <a:lnTo>
                  <a:pt x="89450" y="21840"/>
                </a:lnTo>
                <a:lnTo>
                  <a:pt x="89480" y="21850"/>
                </a:lnTo>
                <a:lnTo>
                  <a:pt x="89520" y="21850"/>
                </a:lnTo>
                <a:lnTo>
                  <a:pt x="89550" y="21860"/>
                </a:lnTo>
                <a:lnTo>
                  <a:pt x="89560" y="21860"/>
                </a:lnTo>
                <a:lnTo>
                  <a:pt x="89610" y="21900"/>
                </a:lnTo>
                <a:lnTo>
                  <a:pt x="89620" y="21900"/>
                </a:lnTo>
                <a:lnTo>
                  <a:pt x="89710" y="21990"/>
                </a:lnTo>
                <a:lnTo>
                  <a:pt x="89720" y="22000"/>
                </a:lnTo>
                <a:lnTo>
                  <a:pt x="89760" y="22020"/>
                </a:lnTo>
                <a:lnTo>
                  <a:pt x="89780" y="22020"/>
                </a:lnTo>
                <a:lnTo>
                  <a:pt x="89810" y="22020"/>
                </a:lnTo>
                <a:lnTo>
                  <a:pt x="89840" y="22020"/>
                </a:lnTo>
                <a:lnTo>
                  <a:pt x="89850" y="22020"/>
                </a:lnTo>
                <a:lnTo>
                  <a:pt x="89890" y="22030"/>
                </a:lnTo>
                <a:lnTo>
                  <a:pt x="89910" y="22050"/>
                </a:lnTo>
                <a:lnTo>
                  <a:pt x="89920" y="22070"/>
                </a:lnTo>
                <a:lnTo>
                  <a:pt x="89920" y="22080"/>
                </a:lnTo>
                <a:lnTo>
                  <a:pt x="89930" y="22100"/>
                </a:lnTo>
                <a:lnTo>
                  <a:pt x="89930" y="22140"/>
                </a:lnTo>
                <a:lnTo>
                  <a:pt x="89930" y="22150"/>
                </a:lnTo>
                <a:lnTo>
                  <a:pt x="89930" y="22160"/>
                </a:lnTo>
                <a:lnTo>
                  <a:pt x="89960" y="22170"/>
                </a:lnTo>
                <a:lnTo>
                  <a:pt x="90030" y="22170"/>
                </a:lnTo>
                <a:lnTo>
                  <a:pt x="90040" y="22170"/>
                </a:lnTo>
                <a:lnTo>
                  <a:pt x="90060" y="22170"/>
                </a:lnTo>
                <a:lnTo>
                  <a:pt x="90090" y="22170"/>
                </a:lnTo>
                <a:lnTo>
                  <a:pt x="90100" y="22170"/>
                </a:lnTo>
                <a:lnTo>
                  <a:pt x="90120" y="22170"/>
                </a:lnTo>
                <a:lnTo>
                  <a:pt x="90150" y="22180"/>
                </a:lnTo>
                <a:lnTo>
                  <a:pt x="90170" y="22200"/>
                </a:lnTo>
                <a:lnTo>
                  <a:pt x="90300" y="22300"/>
                </a:lnTo>
                <a:lnTo>
                  <a:pt x="90300" y="22310"/>
                </a:lnTo>
                <a:lnTo>
                  <a:pt x="90340" y="22350"/>
                </a:lnTo>
                <a:lnTo>
                  <a:pt x="90360" y="22390"/>
                </a:lnTo>
                <a:lnTo>
                  <a:pt x="90360" y="22400"/>
                </a:lnTo>
                <a:lnTo>
                  <a:pt x="90370" y="22440"/>
                </a:lnTo>
                <a:lnTo>
                  <a:pt x="90380" y="22450"/>
                </a:lnTo>
                <a:lnTo>
                  <a:pt x="90380" y="22470"/>
                </a:lnTo>
                <a:lnTo>
                  <a:pt x="90380" y="22490"/>
                </a:lnTo>
                <a:lnTo>
                  <a:pt x="90380" y="22500"/>
                </a:lnTo>
                <a:lnTo>
                  <a:pt x="90350" y="22520"/>
                </a:lnTo>
                <a:lnTo>
                  <a:pt x="90330" y="22510"/>
                </a:lnTo>
                <a:lnTo>
                  <a:pt x="90330" y="22500"/>
                </a:lnTo>
                <a:lnTo>
                  <a:pt x="90280" y="22510"/>
                </a:lnTo>
                <a:lnTo>
                  <a:pt x="90280" y="22560"/>
                </a:lnTo>
                <a:lnTo>
                  <a:pt x="90260" y="22600"/>
                </a:lnTo>
                <a:lnTo>
                  <a:pt x="90250" y="22640"/>
                </a:lnTo>
                <a:lnTo>
                  <a:pt x="90260" y="22710"/>
                </a:lnTo>
                <a:lnTo>
                  <a:pt x="90260" y="22770"/>
                </a:lnTo>
                <a:lnTo>
                  <a:pt x="90290" y="22840"/>
                </a:lnTo>
                <a:lnTo>
                  <a:pt x="90300" y="22850"/>
                </a:lnTo>
                <a:lnTo>
                  <a:pt x="90320" y="22860"/>
                </a:lnTo>
                <a:lnTo>
                  <a:pt x="90340" y="22870"/>
                </a:lnTo>
                <a:lnTo>
                  <a:pt x="90420" y="22900"/>
                </a:lnTo>
                <a:lnTo>
                  <a:pt x="90510" y="22910"/>
                </a:lnTo>
                <a:lnTo>
                  <a:pt x="90520" y="22920"/>
                </a:lnTo>
                <a:lnTo>
                  <a:pt x="90540" y="22930"/>
                </a:lnTo>
                <a:lnTo>
                  <a:pt x="90550" y="22960"/>
                </a:lnTo>
                <a:lnTo>
                  <a:pt x="90560" y="22970"/>
                </a:lnTo>
                <a:lnTo>
                  <a:pt x="90560" y="22980"/>
                </a:lnTo>
                <a:lnTo>
                  <a:pt x="90570" y="23010"/>
                </a:lnTo>
                <a:lnTo>
                  <a:pt x="90570" y="23060"/>
                </a:lnTo>
                <a:lnTo>
                  <a:pt x="90570" y="23080"/>
                </a:lnTo>
                <a:lnTo>
                  <a:pt x="90640" y="23220"/>
                </a:lnTo>
                <a:lnTo>
                  <a:pt x="90670" y="23290"/>
                </a:lnTo>
                <a:lnTo>
                  <a:pt x="90680" y="23300"/>
                </a:lnTo>
                <a:lnTo>
                  <a:pt x="90710" y="23350"/>
                </a:lnTo>
                <a:lnTo>
                  <a:pt x="90740" y="23400"/>
                </a:lnTo>
                <a:lnTo>
                  <a:pt x="90760" y="23470"/>
                </a:lnTo>
                <a:lnTo>
                  <a:pt x="90770" y="23560"/>
                </a:lnTo>
                <a:lnTo>
                  <a:pt x="90740" y="23640"/>
                </a:lnTo>
                <a:lnTo>
                  <a:pt x="90740" y="23660"/>
                </a:lnTo>
                <a:lnTo>
                  <a:pt x="90740" y="23690"/>
                </a:lnTo>
                <a:lnTo>
                  <a:pt x="90750" y="23730"/>
                </a:lnTo>
                <a:lnTo>
                  <a:pt x="90750" y="23740"/>
                </a:lnTo>
                <a:lnTo>
                  <a:pt x="90780" y="23790"/>
                </a:lnTo>
                <a:lnTo>
                  <a:pt x="90830" y="23810"/>
                </a:lnTo>
                <a:lnTo>
                  <a:pt x="90840" y="23810"/>
                </a:lnTo>
                <a:lnTo>
                  <a:pt x="90860" y="23810"/>
                </a:lnTo>
                <a:lnTo>
                  <a:pt x="90860" y="23820"/>
                </a:lnTo>
                <a:lnTo>
                  <a:pt x="90870" y="23830"/>
                </a:lnTo>
                <a:lnTo>
                  <a:pt x="90910" y="23900"/>
                </a:lnTo>
                <a:lnTo>
                  <a:pt x="90920" y="23910"/>
                </a:lnTo>
                <a:lnTo>
                  <a:pt x="90950" y="23920"/>
                </a:lnTo>
                <a:lnTo>
                  <a:pt x="90990" y="23910"/>
                </a:lnTo>
                <a:lnTo>
                  <a:pt x="91010" y="23900"/>
                </a:lnTo>
                <a:lnTo>
                  <a:pt x="91030" y="23900"/>
                </a:lnTo>
                <a:lnTo>
                  <a:pt x="91040" y="23910"/>
                </a:lnTo>
                <a:lnTo>
                  <a:pt x="91090" y="23940"/>
                </a:lnTo>
                <a:lnTo>
                  <a:pt x="91100" y="23980"/>
                </a:lnTo>
                <a:lnTo>
                  <a:pt x="91120" y="23990"/>
                </a:lnTo>
                <a:lnTo>
                  <a:pt x="91130" y="23990"/>
                </a:lnTo>
                <a:lnTo>
                  <a:pt x="91140" y="23990"/>
                </a:lnTo>
                <a:lnTo>
                  <a:pt x="91150" y="23980"/>
                </a:lnTo>
                <a:lnTo>
                  <a:pt x="91170" y="23970"/>
                </a:lnTo>
                <a:lnTo>
                  <a:pt x="91180" y="23970"/>
                </a:lnTo>
                <a:lnTo>
                  <a:pt x="91190" y="23970"/>
                </a:lnTo>
                <a:lnTo>
                  <a:pt x="91240" y="24000"/>
                </a:lnTo>
                <a:lnTo>
                  <a:pt x="91250" y="24000"/>
                </a:lnTo>
                <a:lnTo>
                  <a:pt x="91260" y="23990"/>
                </a:lnTo>
                <a:lnTo>
                  <a:pt x="91280" y="23970"/>
                </a:lnTo>
                <a:lnTo>
                  <a:pt x="91300" y="23930"/>
                </a:lnTo>
                <a:lnTo>
                  <a:pt x="91310" y="23920"/>
                </a:lnTo>
                <a:lnTo>
                  <a:pt x="91310" y="23910"/>
                </a:lnTo>
                <a:lnTo>
                  <a:pt x="91370" y="23880"/>
                </a:lnTo>
                <a:lnTo>
                  <a:pt x="91400" y="23870"/>
                </a:lnTo>
                <a:lnTo>
                  <a:pt x="91470" y="23860"/>
                </a:lnTo>
                <a:lnTo>
                  <a:pt x="91480" y="23860"/>
                </a:lnTo>
                <a:lnTo>
                  <a:pt x="91510" y="23860"/>
                </a:lnTo>
                <a:lnTo>
                  <a:pt x="91530" y="23870"/>
                </a:lnTo>
                <a:lnTo>
                  <a:pt x="91550" y="23870"/>
                </a:lnTo>
                <a:lnTo>
                  <a:pt x="91590" y="23880"/>
                </a:lnTo>
                <a:lnTo>
                  <a:pt x="91670" y="23910"/>
                </a:lnTo>
                <a:lnTo>
                  <a:pt x="91690" y="23940"/>
                </a:lnTo>
                <a:lnTo>
                  <a:pt x="91710" y="23960"/>
                </a:lnTo>
                <a:lnTo>
                  <a:pt x="91720" y="23980"/>
                </a:lnTo>
                <a:lnTo>
                  <a:pt x="91750" y="24010"/>
                </a:lnTo>
                <a:lnTo>
                  <a:pt x="91770" y="24010"/>
                </a:lnTo>
                <a:lnTo>
                  <a:pt x="91810" y="24030"/>
                </a:lnTo>
                <a:lnTo>
                  <a:pt x="91850" y="24030"/>
                </a:lnTo>
                <a:lnTo>
                  <a:pt x="91880" y="24010"/>
                </a:lnTo>
                <a:lnTo>
                  <a:pt x="91890" y="24010"/>
                </a:lnTo>
                <a:lnTo>
                  <a:pt x="91900" y="24010"/>
                </a:lnTo>
                <a:lnTo>
                  <a:pt x="91940" y="23990"/>
                </a:lnTo>
                <a:lnTo>
                  <a:pt x="91980" y="23980"/>
                </a:lnTo>
                <a:lnTo>
                  <a:pt x="92010" y="23980"/>
                </a:lnTo>
                <a:lnTo>
                  <a:pt x="92050" y="24000"/>
                </a:lnTo>
                <a:lnTo>
                  <a:pt x="92110" y="24030"/>
                </a:lnTo>
                <a:lnTo>
                  <a:pt x="92150" y="24060"/>
                </a:lnTo>
                <a:lnTo>
                  <a:pt x="92160" y="24060"/>
                </a:lnTo>
                <a:lnTo>
                  <a:pt x="92180" y="24060"/>
                </a:lnTo>
                <a:lnTo>
                  <a:pt x="92260" y="24040"/>
                </a:lnTo>
                <a:lnTo>
                  <a:pt x="92280" y="24040"/>
                </a:lnTo>
                <a:lnTo>
                  <a:pt x="92290" y="24040"/>
                </a:lnTo>
                <a:lnTo>
                  <a:pt x="92300" y="24030"/>
                </a:lnTo>
                <a:lnTo>
                  <a:pt x="92340" y="24030"/>
                </a:lnTo>
                <a:lnTo>
                  <a:pt x="92350" y="24030"/>
                </a:lnTo>
                <a:lnTo>
                  <a:pt x="92360" y="24040"/>
                </a:lnTo>
                <a:lnTo>
                  <a:pt x="92380" y="24040"/>
                </a:lnTo>
                <a:lnTo>
                  <a:pt x="92400" y="24070"/>
                </a:lnTo>
                <a:lnTo>
                  <a:pt x="92410" y="24110"/>
                </a:lnTo>
                <a:lnTo>
                  <a:pt x="92390" y="24150"/>
                </a:lnTo>
                <a:lnTo>
                  <a:pt x="92380" y="24190"/>
                </a:lnTo>
                <a:lnTo>
                  <a:pt x="92380" y="24220"/>
                </a:lnTo>
                <a:lnTo>
                  <a:pt x="92390" y="24230"/>
                </a:lnTo>
                <a:lnTo>
                  <a:pt x="92400" y="24230"/>
                </a:lnTo>
                <a:lnTo>
                  <a:pt x="92420" y="24240"/>
                </a:lnTo>
                <a:lnTo>
                  <a:pt x="92470" y="24270"/>
                </a:lnTo>
                <a:lnTo>
                  <a:pt x="92490" y="24270"/>
                </a:lnTo>
                <a:lnTo>
                  <a:pt x="92500" y="24260"/>
                </a:lnTo>
                <a:lnTo>
                  <a:pt x="92560" y="24200"/>
                </a:lnTo>
                <a:lnTo>
                  <a:pt x="92580" y="24190"/>
                </a:lnTo>
                <a:lnTo>
                  <a:pt x="92610" y="24180"/>
                </a:lnTo>
                <a:lnTo>
                  <a:pt x="92650" y="24170"/>
                </a:lnTo>
                <a:lnTo>
                  <a:pt x="92670" y="24160"/>
                </a:lnTo>
                <a:lnTo>
                  <a:pt x="92720" y="24160"/>
                </a:lnTo>
                <a:lnTo>
                  <a:pt x="92730" y="24160"/>
                </a:lnTo>
                <a:lnTo>
                  <a:pt x="92770" y="24160"/>
                </a:lnTo>
                <a:lnTo>
                  <a:pt x="92790" y="24180"/>
                </a:lnTo>
                <a:lnTo>
                  <a:pt x="92800" y="24210"/>
                </a:lnTo>
                <a:lnTo>
                  <a:pt x="92810" y="24230"/>
                </a:lnTo>
                <a:lnTo>
                  <a:pt x="92840" y="24270"/>
                </a:lnTo>
                <a:lnTo>
                  <a:pt x="92840" y="24280"/>
                </a:lnTo>
                <a:lnTo>
                  <a:pt x="92890" y="24350"/>
                </a:lnTo>
                <a:lnTo>
                  <a:pt x="92900" y="24350"/>
                </a:lnTo>
                <a:lnTo>
                  <a:pt x="92910" y="24350"/>
                </a:lnTo>
                <a:lnTo>
                  <a:pt x="92920" y="24340"/>
                </a:lnTo>
                <a:lnTo>
                  <a:pt x="92930" y="24340"/>
                </a:lnTo>
                <a:lnTo>
                  <a:pt x="92980" y="24270"/>
                </a:lnTo>
                <a:lnTo>
                  <a:pt x="92980" y="24250"/>
                </a:lnTo>
                <a:lnTo>
                  <a:pt x="92960" y="24220"/>
                </a:lnTo>
                <a:lnTo>
                  <a:pt x="92960" y="24210"/>
                </a:lnTo>
                <a:lnTo>
                  <a:pt x="92960" y="24200"/>
                </a:lnTo>
                <a:lnTo>
                  <a:pt x="92960" y="24180"/>
                </a:lnTo>
                <a:lnTo>
                  <a:pt x="92960" y="24170"/>
                </a:lnTo>
                <a:lnTo>
                  <a:pt x="92980" y="24150"/>
                </a:lnTo>
                <a:lnTo>
                  <a:pt x="93020" y="24100"/>
                </a:lnTo>
                <a:lnTo>
                  <a:pt x="93030" y="24100"/>
                </a:lnTo>
                <a:lnTo>
                  <a:pt x="93040" y="24090"/>
                </a:lnTo>
                <a:lnTo>
                  <a:pt x="93050" y="24070"/>
                </a:lnTo>
                <a:lnTo>
                  <a:pt x="93060" y="24050"/>
                </a:lnTo>
                <a:lnTo>
                  <a:pt x="93060" y="24040"/>
                </a:lnTo>
                <a:lnTo>
                  <a:pt x="93060" y="24030"/>
                </a:lnTo>
                <a:lnTo>
                  <a:pt x="93050" y="23970"/>
                </a:lnTo>
                <a:lnTo>
                  <a:pt x="93050" y="23960"/>
                </a:lnTo>
                <a:lnTo>
                  <a:pt x="93050" y="23950"/>
                </a:lnTo>
                <a:lnTo>
                  <a:pt x="93060" y="23940"/>
                </a:lnTo>
                <a:lnTo>
                  <a:pt x="93090" y="23920"/>
                </a:lnTo>
                <a:lnTo>
                  <a:pt x="93190" y="23900"/>
                </a:lnTo>
                <a:lnTo>
                  <a:pt x="93260" y="23840"/>
                </a:lnTo>
                <a:lnTo>
                  <a:pt x="93370" y="23800"/>
                </a:lnTo>
                <a:lnTo>
                  <a:pt x="93420" y="23780"/>
                </a:lnTo>
                <a:lnTo>
                  <a:pt x="93550" y="23650"/>
                </a:lnTo>
                <a:lnTo>
                  <a:pt x="93580" y="23620"/>
                </a:lnTo>
                <a:lnTo>
                  <a:pt x="93580" y="23610"/>
                </a:lnTo>
                <a:lnTo>
                  <a:pt x="93590" y="23590"/>
                </a:lnTo>
                <a:lnTo>
                  <a:pt x="93610" y="23570"/>
                </a:lnTo>
                <a:lnTo>
                  <a:pt x="93610" y="23560"/>
                </a:lnTo>
                <a:lnTo>
                  <a:pt x="93630" y="23550"/>
                </a:lnTo>
                <a:lnTo>
                  <a:pt x="93640" y="23540"/>
                </a:lnTo>
                <a:lnTo>
                  <a:pt x="93720" y="23500"/>
                </a:lnTo>
                <a:lnTo>
                  <a:pt x="93740" y="23470"/>
                </a:lnTo>
                <a:lnTo>
                  <a:pt x="93780" y="23400"/>
                </a:lnTo>
                <a:lnTo>
                  <a:pt x="93830" y="23390"/>
                </a:lnTo>
                <a:lnTo>
                  <a:pt x="93840" y="23390"/>
                </a:lnTo>
                <a:lnTo>
                  <a:pt x="93860" y="23370"/>
                </a:lnTo>
                <a:lnTo>
                  <a:pt x="93880" y="23350"/>
                </a:lnTo>
                <a:lnTo>
                  <a:pt x="93890" y="23340"/>
                </a:lnTo>
                <a:lnTo>
                  <a:pt x="93920" y="23280"/>
                </a:lnTo>
                <a:lnTo>
                  <a:pt x="93910" y="23250"/>
                </a:lnTo>
                <a:lnTo>
                  <a:pt x="93890" y="23220"/>
                </a:lnTo>
                <a:lnTo>
                  <a:pt x="93880" y="23210"/>
                </a:lnTo>
                <a:lnTo>
                  <a:pt x="93880" y="23200"/>
                </a:lnTo>
                <a:lnTo>
                  <a:pt x="93900" y="23180"/>
                </a:lnTo>
                <a:lnTo>
                  <a:pt x="93920" y="23170"/>
                </a:lnTo>
                <a:lnTo>
                  <a:pt x="93930" y="23170"/>
                </a:lnTo>
                <a:lnTo>
                  <a:pt x="93960" y="23170"/>
                </a:lnTo>
                <a:lnTo>
                  <a:pt x="94090" y="23170"/>
                </a:lnTo>
                <a:lnTo>
                  <a:pt x="94100" y="23180"/>
                </a:lnTo>
                <a:lnTo>
                  <a:pt x="94120" y="23180"/>
                </a:lnTo>
                <a:lnTo>
                  <a:pt x="94140" y="23180"/>
                </a:lnTo>
                <a:lnTo>
                  <a:pt x="94320" y="23180"/>
                </a:lnTo>
                <a:lnTo>
                  <a:pt x="94320" y="23190"/>
                </a:lnTo>
                <a:lnTo>
                  <a:pt x="94330" y="23210"/>
                </a:lnTo>
                <a:lnTo>
                  <a:pt x="94270" y="23320"/>
                </a:lnTo>
                <a:lnTo>
                  <a:pt x="94240" y="23390"/>
                </a:lnTo>
                <a:lnTo>
                  <a:pt x="94240" y="23410"/>
                </a:lnTo>
                <a:lnTo>
                  <a:pt x="94240" y="23420"/>
                </a:lnTo>
                <a:lnTo>
                  <a:pt x="94240" y="23440"/>
                </a:lnTo>
                <a:lnTo>
                  <a:pt x="94280" y="23500"/>
                </a:lnTo>
                <a:lnTo>
                  <a:pt x="94240" y="23530"/>
                </a:lnTo>
                <a:lnTo>
                  <a:pt x="94210" y="23550"/>
                </a:lnTo>
                <a:lnTo>
                  <a:pt x="94200" y="23560"/>
                </a:lnTo>
                <a:lnTo>
                  <a:pt x="94090" y="23620"/>
                </a:lnTo>
                <a:lnTo>
                  <a:pt x="94060" y="23610"/>
                </a:lnTo>
                <a:lnTo>
                  <a:pt x="94050" y="23600"/>
                </a:lnTo>
                <a:lnTo>
                  <a:pt x="94030" y="23600"/>
                </a:lnTo>
                <a:lnTo>
                  <a:pt x="94020" y="23600"/>
                </a:lnTo>
                <a:lnTo>
                  <a:pt x="94010" y="23620"/>
                </a:lnTo>
                <a:lnTo>
                  <a:pt x="94000" y="23630"/>
                </a:lnTo>
                <a:lnTo>
                  <a:pt x="93960" y="23680"/>
                </a:lnTo>
                <a:lnTo>
                  <a:pt x="93940" y="23700"/>
                </a:lnTo>
                <a:lnTo>
                  <a:pt x="93920" y="23740"/>
                </a:lnTo>
                <a:lnTo>
                  <a:pt x="93910" y="23770"/>
                </a:lnTo>
                <a:lnTo>
                  <a:pt x="93910" y="23780"/>
                </a:lnTo>
                <a:lnTo>
                  <a:pt x="93910" y="23830"/>
                </a:lnTo>
                <a:lnTo>
                  <a:pt x="93920" y="23860"/>
                </a:lnTo>
                <a:lnTo>
                  <a:pt x="93930" y="23900"/>
                </a:lnTo>
                <a:lnTo>
                  <a:pt x="93940" y="23940"/>
                </a:lnTo>
                <a:lnTo>
                  <a:pt x="93980" y="23980"/>
                </a:lnTo>
                <a:lnTo>
                  <a:pt x="93990" y="23990"/>
                </a:lnTo>
                <a:lnTo>
                  <a:pt x="94010" y="23990"/>
                </a:lnTo>
                <a:lnTo>
                  <a:pt x="94030" y="23980"/>
                </a:lnTo>
                <a:lnTo>
                  <a:pt x="94050" y="23980"/>
                </a:lnTo>
                <a:lnTo>
                  <a:pt x="94110" y="23970"/>
                </a:lnTo>
                <a:lnTo>
                  <a:pt x="94160" y="24000"/>
                </a:lnTo>
                <a:lnTo>
                  <a:pt x="94170" y="24000"/>
                </a:lnTo>
                <a:lnTo>
                  <a:pt x="94300" y="24060"/>
                </a:lnTo>
                <a:lnTo>
                  <a:pt x="94310" y="24070"/>
                </a:lnTo>
                <a:lnTo>
                  <a:pt x="94320" y="24070"/>
                </a:lnTo>
                <a:lnTo>
                  <a:pt x="94320" y="24090"/>
                </a:lnTo>
                <a:lnTo>
                  <a:pt x="94300" y="24110"/>
                </a:lnTo>
                <a:lnTo>
                  <a:pt x="94280" y="24120"/>
                </a:lnTo>
                <a:lnTo>
                  <a:pt x="94320" y="24140"/>
                </a:lnTo>
                <a:lnTo>
                  <a:pt x="94370" y="24190"/>
                </a:lnTo>
                <a:lnTo>
                  <a:pt x="94370" y="24220"/>
                </a:lnTo>
                <a:lnTo>
                  <a:pt x="94370" y="24230"/>
                </a:lnTo>
                <a:lnTo>
                  <a:pt x="94360" y="24230"/>
                </a:lnTo>
                <a:lnTo>
                  <a:pt x="94360" y="24250"/>
                </a:lnTo>
                <a:lnTo>
                  <a:pt x="94340" y="24310"/>
                </a:lnTo>
                <a:lnTo>
                  <a:pt x="94340" y="24390"/>
                </a:lnTo>
                <a:lnTo>
                  <a:pt x="94350" y="24400"/>
                </a:lnTo>
                <a:lnTo>
                  <a:pt x="94360" y="24410"/>
                </a:lnTo>
                <a:lnTo>
                  <a:pt x="94430" y="24450"/>
                </a:lnTo>
                <a:lnTo>
                  <a:pt x="94450" y="24460"/>
                </a:lnTo>
                <a:lnTo>
                  <a:pt x="94470" y="24470"/>
                </a:lnTo>
                <a:lnTo>
                  <a:pt x="94560" y="24510"/>
                </a:lnTo>
                <a:lnTo>
                  <a:pt x="94560" y="24530"/>
                </a:lnTo>
                <a:lnTo>
                  <a:pt x="94560" y="24540"/>
                </a:lnTo>
                <a:lnTo>
                  <a:pt x="94570" y="24560"/>
                </a:lnTo>
                <a:lnTo>
                  <a:pt x="94570" y="24610"/>
                </a:lnTo>
                <a:lnTo>
                  <a:pt x="94570" y="24660"/>
                </a:lnTo>
                <a:lnTo>
                  <a:pt x="94540" y="24700"/>
                </a:lnTo>
                <a:lnTo>
                  <a:pt x="94540" y="24710"/>
                </a:lnTo>
                <a:lnTo>
                  <a:pt x="94540" y="24730"/>
                </a:lnTo>
                <a:lnTo>
                  <a:pt x="94550" y="24750"/>
                </a:lnTo>
                <a:lnTo>
                  <a:pt x="94560" y="24760"/>
                </a:lnTo>
                <a:lnTo>
                  <a:pt x="94590" y="24790"/>
                </a:lnTo>
                <a:lnTo>
                  <a:pt x="94600" y="24790"/>
                </a:lnTo>
                <a:lnTo>
                  <a:pt x="94600" y="24800"/>
                </a:lnTo>
                <a:lnTo>
                  <a:pt x="94610" y="24810"/>
                </a:lnTo>
                <a:lnTo>
                  <a:pt x="94610" y="24820"/>
                </a:lnTo>
                <a:lnTo>
                  <a:pt x="94620" y="24860"/>
                </a:lnTo>
                <a:lnTo>
                  <a:pt x="94620" y="24880"/>
                </a:lnTo>
                <a:lnTo>
                  <a:pt x="94630" y="24890"/>
                </a:lnTo>
                <a:lnTo>
                  <a:pt x="94650" y="24910"/>
                </a:lnTo>
                <a:lnTo>
                  <a:pt x="94680" y="24920"/>
                </a:lnTo>
                <a:lnTo>
                  <a:pt x="94720" y="24910"/>
                </a:lnTo>
                <a:lnTo>
                  <a:pt x="94760" y="24910"/>
                </a:lnTo>
                <a:lnTo>
                  <a:pt x="94760" y="24920"/>
                </a:lnTo>
                <a:lnTo>
                  <a:pt x="94770" y="24930"/>
                </a:lnTo>
                <a:lnTo>
                  <a:pt x="94820" y="25030"/>
                </a:lnTo>
                <a:lnTo>
                  <a:pt x="94840" y="25050"/>
                </a:lnTo>
                <a:lnTo>
                  <a:pt x="94860" y="25060"/>
                </a:lnTo>
                <a:lnTo>
                  <a:pt x="94930" y="25050"/>
                </a:lnTo>
                <a:lnTo>
                  <a:pt x="94960" y="25060"/>
                </a:lnTo>
                <a:lnTo>
                  <a:pt x="94980" y="25060"/>
                </a:lnTo>
                <a:lnTo>
                  <a:pt x="95010" y="25080"/>
                </a:lnTo>
                <a:lnTo>
                  <a:pt x="95100" y="25070"/>
                </a:lnTo>
                <a:lnTo>
                  <a:pt x="95140" y="25070"/>
                </a:lnTo>
                <a:lnTo>
                  <a:pt x="95150" y="25070"/>
                </a:lnTo>
                <a:lnTo>
                  <a:pt x="95180" y="25080"/>
                </a:lnTo>
                <a:lnTo>
                  <a:pt x="95270" y="25130"/>
                </a:lnTo>
                <a:lnTo>
                  <a:pt x="95270" y="25140"/>
                </a:lnTo>
                <a:lnTo>
                  <a:pt x="95290" y="25150"/>
                </a:lnTo>
                <a:lnTo>
                  <a:pt x="95340" y="25180"/>
                </a:lnTo>
                <a:lnTo>
                  <a:pt x="95360" y="25190"/>
                </a:lnTo>
                <a:lnTo>
                  <a:pt x="95380" y="25220"/>
                </a:lnTo>
                <a:lnTo>
                  <a:pt x="95390" y="25240"/>
                </a:lnTo>
                <a:lnTo>
                  <a:pt x="95400" y="25290"/>
                </a:lnTo>
                <a:lnTo>
                  <a:pt x="95410" y="25380"/>
                </a:lnTo>
                <a:lnTo>
                  <a:pt x="95420" y="25400"/>
                </a:lnTo>
                <a:lnTo>
                  <a:pt x="95450" y="25500"/>
                </a:lnTo>
                <a:lnTo>
                  <a:pt x="95450" y="25520"/>
                </a:lnTo>
                <a:lnTo>
                  <a:pt x="95450" y="25530"/>
                </a:lnTo>
                <a:lnTo>
                  <a:pt x="95450" y="25570"/>
                </a:lnTo>
                <a:lnTo>
                  <a:pt x="95450" y="25590"/>
                </a:lnTo>
                <a:lnTo>
                  <a:pt x="95420" y="25580"/>
                </a:lnTo>
                <a:lnTo>
                  <a:pt x="95390" y="25560"/>
                </a:lnTo>
                <a:lnTo>
                  <a:pt x="95360" y="25530"/>
                </a:lnTo>
                <a:lnTo>
                  <a:pt x="95340" y="25530"/>
                </a:lnTo>
                <a:lnTo>
                  <a:pt x="95330" y="25530"/>
                </a:lnTo>
                <a:lnTo>
                  <a:pt x="95250" y="25540"/>
                </a:lnTo>
                <a:lnTo>
                  <a:pt x="95190" y="25470"/>
                </a:lnTo>
                <a:lnTo>
                  <a:pt x="95180" y="25470"/>
                </a:lnTo>
                <a:lnTo>
                  <a:pt x="95130" y="25440"/>
                </a:lnTo>
                <a:lnTo>
                  <a:pt x="95110" y="25430"/>
                </a:lnTo>
                <a:lnTo>
                  <a:pt x="95060" y="25410"/>
                </a:lnTo>
                <a:lnTo>
                  <a:pt x="95050" y="25420"/>
                </a:lnTo>
                <a:lnTo>
                  <a:pt x="95010" y="25430"/>
                </a:lnTo>
                <a:lnTo>
                  <a:pt x="94910" y="25490"/>
                </a:lnTo>
                <a:lnTo>
                  <a:pt x="94870" y="25510"/>
                </a:lnTo>
                <a:lnTo>
                  <a:pt x="94730" y="25580"/>
                </a:lnTo>
                <a:lnTo>
                  <a:pt x="94690" y="25590"/>
                </a:lnTo>
                <a:lnTo>
                  <a:pt x="94640" y="25590"/>
                </a:lnTo>
                <a:lnTo>
                  <a:pt x="94590" y="25590"/>
                </a:lnTo>
                <a:lnTo>
                  <a:pt x="94570" y="25580"/>
                </a:lnTo>
                <a:lnTo>
                  <a:pt x="94500" y="25540"/>
                </a:lnTo>
                <a:lnTo>
                  <a:pt x="94490" y="25540"/>
                </a:lnTo>
                <a:lnTo>
                  <a:pt x="94470" y="25540"/>
                </a:lnTo>
                <a:lnTo>
                  <a:pt x="94460" y="25540"/>
                </a:lnTo>
                <a:lnTo>
                  <a:pt x="94440" y="25560"/>
                </a:lnTo>
                <a:lnTo>
                  <a:pt x="94410" y="25600"/>
                </a:lnTo>
                <a:lnTo>
                  <a:pt x="94410" y="25610"/>
                </a:lnTo>
                <a:lnTo>
                  <a:pt x="94410" y="25620"/>
                </a:lnTo>
                <a:lnTo>
                  <a:pt x="94400" y="25680"/>
                </a:lnTo>
                <a:lnTo>
                  <a:pt x="94400" y="25700"/>
                </a:lnTo>
                <a:lnTo>
                  <a:pt x="94390" y="25720"/>
                </a:lnTo>
                <a:lnTo>
                  <a:pt x="94380" y="25760"/>
                </a:lnTo>
                <a:lnTo>
                  <a:pt x="94330" y="25790"/>
                </a:lnTo>
                <a:lnTo>
                  <a:pt x="94320" y="25800"/>
                </a:lnTo>
                <a:lnTo>
                  <a:pt x="94270" y="25840"/>
                </a:lnTo>
                <a:lnTo>
                  <a:pt x="94150" y="25930"/>
                </a:lnTo>
                <a:lnTo>
                  <a:pt x="94150" y="26120"/>
                </a:lnTo>
                <a:lnTo>
                  <a:pt x="94160" y="26220"/>
                </a:lnTo>
                <a:lnTo>
                  <a:pt x="94180" y="26240"/>
                </a:lnTo>
                <a:lnTo>
                  <a:pt x="94190" y="26260"/>
                </a:lnTo>
                <a:lnTo>
                  <a:pt x="94210" y="26290"/>
                </a:lnTo>
                <a:lnTo>
                  <a:pt x="94240" y="26310"/>
                </a:lnTo>
                <a:lnTo>
                  <a:pt x="94250" y="26330"/>
                </a:lnTo>
                <a:lnTo>
                  <a:pt x="94260" y="26350"/>
                </a:lnTo>
                <a:lnTo>
                  <a:pt x="94270" y="26360"/>
                </a:lnTo>
                <a:lnTo>
                  <a:pt x="94290" y="26380"/>
                </a:lnTo>
                <a:lnTo>
                  <a:pt x="94300" y="26380"/>
                </a:lnTo>
                <a:lnTo>
                  <a:pt x="94340" y="26430"/>
                </a:lnTo>
                <a:lnTo>
                  <a:pt x="94340" y="26460"/>
                </a:lnTo>
                <a:lnTo>
                  <a:pt x="94340" y="26510"/>
                </a:lnTo>
                <a:lnTo>
                  <a:pt x="94330" y="26520"/>
                </a:lnTo>
                <a:lnTo>
                  <a:pt x="94320" y="26540"/>
                </a:lnTo>
                <a:lnTo>
                  <a:pt x="94280" y="26550"/>
                </a:lnTo>
                <a:lnTo>
                  <a:pt x="94240" y="26580"/>
                </a:lnTo>
                <a:lnTo>
                  <a:pt x="94220" y="26600"/>
                </a:lnTo>
                <a:lnTo>
                  <a:pt x="94210" y="26620"/>
                </a:lnTo>
                <a:lnTo>
                  <a:pt x="94190" y="26670"/>
                </a:lnTo>
                <a:lnTo>
                  <a:pt x="94190" y="26690"/>
                </a:lnTo>
                <a:lnTo>
                  <a:pt x="94210" y="26730"/>
                </a:lnTo>
                <a:lnTo>
                  <a:pt x="94220" y="26750"/>
                </a:lnTo>
                <a:lnTo>
                  <a:pt x="94240" y="26770"/>
                </a:lnTo>
                <a:lnTo>
                  <a:pt x="94240" y="26790"/>
                </a:lnTo>
                <a:lnTo>
                  <a:pt x="94250" y="26830"/>
                </a:lnTo>
                <a:lnTo>
                  <a:pt x="94230" y="26890"/>
                </a:lnTo>
                <a:lnTo>
                  <a:pt x="94200" y="26940"/>
                </a:lnTo>
                <a:lnTo>
                  <a:pt x="94140" y="27010"/>
                </a:lnTo>
                <a:lnTo>
                  <a:pt x="94110" y="27030"/>
                </a:lnTo>
                <a:lnTo>
                  <a:pt x="94110" y="27040"/>
                </a:lnTo>
                <a:lnTo>
                  <a:pt x="94090" y="27060"/>
                </a:lnTo>
                <a:lnTo>
                  <a:pt x="94080" y="27080"/>
                </a:lnTo>
                <a:lnTo>
                  <a:pt x="94070" y="27130"/>
                </a:lnTo>
                <a:lnTo>
                  <a:pt x="94060" y="27150"/>
                </a:lnTo>
                <a:lnTo>
                  <a:pt x="94030" y="27170"/>
                </a:lnTo>
                <a:lnTo>
                  <a:pt x="93980" y="27180"/>
                </a:lnTo>
                <a:lnTo>
                  <a:pt x="93960" y="27180"/>
                </a:lnTo>
                <a:lnTo>
                  <a:pt x="93950" y="27190"/>
                </a:lnTo>
                <a:lnTo>
                  <a:pt x="93940" y="27200"/>
                </a:lnTo>
                <a:lnTo>
                  <a:pt x="93920" y="27260"/>
                </a:lnTo>
                <a:lnTo>
                  <a:pt x="93920" y="27300"/>
                </a:lnTo>
                <a:lnTo>
                  <a:pt x="93910" y="27300"/>
                </a:lnTo>
                <a:lnTo>
                  <a:pt x="93890" y="27320"/>
                </a:lnTo>
                <a:lnTo>
                  <a:pt x="93870" y="27340"/>
                </a:lnTo>
                <a:lnTo>
                  <a:pt x="93870" y="27350"/>
                </a:lnTo>
                <a:lnTo>
                  <a:pt x="93870" y="27360"/>
                </a:lnTo>
                <a:lnTo>
                  <a:pt x="93850" y="27460"/>
                </a:lnTo>
                <a:lnTo>
                  <a:pt x="93840" y="27470"/>
                </a:lnTo>
                <a:lnTo>
                  <a:pt x="93830" y="27480"/>
                </a:lnTo>
                <a:lnTo>
                  <a:pt x="93740" y="27490"/>
                </a:lnTo>
                <a:lnTo>
                  <a:pt x="93530" y="27620"/>
                </a:lnTo>
                <a:lnTo>
                  <a:pt x="93510" y="27630"/>
                </a:lnTo>
                <a:lnTo>
                  <a:pt x="93500" y="27630"/>
                </a:lnTo>
                <a:lnTo>
                  <a:pt x="93460" y="27630"/>
                </a:lnTo>
                <a:lnTo>
                  <a:pt x="93400" y="27580"/>
                </a:lnTo>
                <a:lnTo>
                  <a:pt x="93380" y="27590"/>
                </a:lnTo>
                <a:lnTo>
                  <a:pt x="93370" y="27590"/>
                </a:lnTo>
                <a:lnTo>
                  <a:pt x="93350" y="27610"/>
                </a:lnTo>
                <a:lnTo>
                  <a:pt x="93240" y="27610"/>
                </a:lnTo>
                <a:lnTo>
                  <a:pt x="93230" y="27620"/>
                </a:lnTo>
                <a:lnTo>
                  <a:pt x="93190" y="27680"/>
                </a:lnTo>
                <a:lnTo>
                  <a:pt x="93160" y="27710"/>
                </a:lnTo>
                <a:lnTo>
                  <a:pt x="93150" y="27730"/>
                </a:lnTo>
                <a:lnTo>
                  <a:pt x="93140" y="27740"/>
                </a:lnTo>
                <a:lnTo>
                  <a:pt x="93130" y="27750"/>
                </a:lnTo>
                <a:lnTo>
                  <a:pt x="93090" y="27770"/>
                </a:lnTo>
                <a:lnTo>
                  <a:pt x="93060" y="27790"/>
                </a:lnTo>
                <a:lnTo>
                  <a:pt x="93040" y="27820"/>
                </a:lnTo>
                <a:lnTo>
                  <a:pt x="93030" y="27820"/>
                </a:lnTo>
                <a:lnTo>
                  <a:pt x="93010" y="27830"/>
                </a:lnTo>
                <a:lnTo>
                  <a:pt x="92900" y="27830"/>
                </a:lnTo>
                <a:lnTo>
                  <a:pt x="92840" y="27820"/>
                </a:lnTo>
                <a:lnTo>
                  <a:pt x="92740" y="27810"/>
                </a:lnTo>
                <a:lnTo>
                  <a:pt x="92670" y="27800"/>
                </a:lnTo>
                <a:lnTo>
                  <a:pt x="92640" y="27790"/>
                </a:lnTo>
                <a:lnTo>
                  <a:pt x="92560" y="27790"/>
                </a:lnTo>
                <a:lnTo>
                  <a:pt x="92520" y="27800"/>
                </a:lnTo>
                <a:lnTo>
                  <a:pt x="92450" y="27850"/>
                </a:lnTo>
                <a:lnTo>
                  <a:pt x="92420" y="27840"/>
                </a:lnTo>
                <a:lnTo>
                  <a:pt x="92390" y="27830"/>
                </a:lnTo>
                <a:lnTo>
                  <a:pt x="92370" y="27820"/>
                </a:lnTo>
                <a:lnTo>
                  <a:pt x="92350" y="27820"/>
                </a:lnTo>
                <a:lnTo>
                  <a:pt x="92340" y="27820"/>
                </a:lnTo>
                <a:lnTo>
                  <a:pt x="92250" y="27860"/>
                </a:lnTo>
                <a:lnTo>
                  <a:pt x="92230" y="27860"/>
                </a:lnTo>
                <a:lnTo>
                  <a:pt x="92200" y="27860"/>
                </a:lnTo>
                <a:lnTo>
                  <a:pt x="92170" y="27870"/>
                </a:lnTo>
                <a:lnTo>
                  <a:pt x="92120" y="27900"/>
                </a:lnTo>
                <a:lnTo>
                  <a:pt x="92110" y="27910"/>
                </a:lnTo>
                <a:lnTo>
                  <a:pt x="92100" y="27920"/>
                </a:lnTo>
                <a:lnTo>
                  <a:pt x="92090" y="27920"/>
                </a:lnTo>
                <a:lnTo>
                  <a:pt x="92070" y="27940"/>
                </a:lnTo>
                <a:lnTo>
                  <a:pt x="91970" y="28020"/>
                </a:lnTo>
                <a:lnTo>
                  <a:pt x="91940" y="28050"/>
                </a:lnTo>
                <a:lnTo>
                  <a:pt x="91930" y="28060"/>
                </a:lnTo>
                <a:lnTo>
                  <a:pt x="91910" y="28110"/>
                </a:lnTo>
                <a:lnTo>
                  <a:pt x="91880" y="28170"/>
                </a:lnTo>
                <a:lnTo>
                  <a:pt x="91870" y="28180"/>
                </a:lnTo>
                <a:lnTo>
                  <a:pt x="91870" y="28190"/>
                </a:lnTo>
                <a:lnTo>
                  <a:pt x="91860" y="28230"/>
                </a:lnTo>
                <a:lnTo>
                  <a:pt x="91860" y="28240"/>
                </a:lnTo>
                <a:lnTo>
                  <a:pt x="91860" y="28290"/>
                </a:lnTo>
                <a:lnTo>
                  <a:pt x="91860" y="28300"/>
                </a:lnTo>
                <a:lnTo>
                  <a:pt x="91860" y="28320"/>
                </a:lnTo>
                <a:lnTo>
                  <a:pt x="91740" y="28620"/>
                </a:lnTo>
                <a:lnTo>
                  <a:pt x="91670" y="28740"/>
                </a:lnTo>
                <a:lnTo>
                  <a:pt x="91660" y="28770"/>
                </a:lnTo>
                <a:lnTo>
                  <a:pt x="91650" y="28880"/>
                </a:lnTo>
                <a:lnTo>
                  <a:pt x="91660" y="28920"/>
                </a:lnTo>
                <a:lnTo>
                  <a:pt x="91670" y="29010"/>
                </a:lnTo>
                <a:lnTo>
                  <a:pt x="91660" y="29020"/>
                </a:lnTo>
                <a:lnTo>
                  <a:pt x="91660" y="29050"/>
                </a:lnTo>
                <a:lnTo>
                  <a:pt x="91630" y="29090"/>
                </a:lnTo>
                <a:lnTo>
                  <a:pt x="91620" y="29120"/>
                </a:lnTo>
                <a:lnTo>
                  <a:pt x="91620" y="29190"/>
                </a:lnTo>
                <a:lnTo>
                  <a:pt x="91610" y="29200"/>
                </a:lnTo>
                <a:lnTo>
                  <a:pt x="91570" y="29290"/>
                </a:lnTo>
                <a:lnTo>
                  <a:pt x="91550" y="29320"/>
                </a:lnTo>
                <a:lnTo>
                  <a:pt x="91530" y="29360"/>
                </a:lnTo>
                <a:lnTo>
                  <a:pt x="91520" y="29380"/>
                </a:lnTo>
                <a:lnTo>
                  <a:pt x="91510" y="29440"/>
                </a:lnTo>
                <a:lnTo>
                  <a:pt x="91510" y="29460"/>
                </a:lnTo>
                <a:lnTo>
                  <a:pt x="91510" y="29490"/>
                </a:lnTo>
                <a:lnTo>
                  <a:pt x="91530" y="29570"/>
                </a:lnTo>
                <a:lnTo>
                  <a:pt x="91540" y="29620"/>
                </a:lnTo>
                <a:lnTo>
                  <a:pt x="91550" y="29770"/>
                </a:lnTo>
                <a:lnTo>
                  <a:pt x="91560" y="29780"/>
                </a:lnTo>
                <a:lnTo>
                  <a:pt x="91560" y="29810"/>
                </a:lnTo>
                <a:lnTo>
                  <a:pt x="91560" y="29830"/>
                </a:lnTo>
                <a:lnTo>
                  <a:pt x="91580" y="29920"/>
                </a:lnTo>
                <a:lnTo>
                  <a:pt x="91620" y="30120"/>
                </a:lnTo>
                <a:lnTo>
                  <a:pt x="91620" y="30140"/>
                </a:lnTo>
                <a:lnTo>
                  <a:pt x="91630" y="30170"/>
                </a:lnTo>
                <a:lnTo>
                  <a:pt x="91650" y="30260"/>
                </a:lnTo>
                <a:lnTo>
                  <a:pt x="91640" y="30330"/>
                </a:lnTo>
                <a:lnTo>
                  <a:pt x="91650" y="30410"/>
                </a:lnTo>
                <a:lnTo>
                  <a:pt x="91680" y="30510"/>
                </a:lnTo>
                <a:lnTo>
                  <a:pt x="91690" y="30580"/>
                </a:lnTo>
                <a:lnTo>
                  <a:pt x="91690" y="30590"/>
                </a:lnTo>
                <a:lnTo>
                  <a:pt x="91680" y="30650"/>
                </a:lnTo>
                <a:lnTo>
                  <a:pt x="91660" y="30780"/>
                </a:lnTo>
                <a:lnTo>
                  <a:pt x="91670" y="30860"/>
                </a:lnTo>
                <a:lnTo>
                  <a:pt x="91690" y="30980"/>
                </a:lnTo>
                <a:lnTo>
                  <a:pt x="91690" y="30990"/>
                </a:lnTo>
                <a:lnTo>
                  <a:pt x="91730" y="31090"/>
                </a:lnTo>
                <a:lnTo>
                  <a:pt x="91790" y="31190"/>
                </a:lnTo>
                <a:lnTo>
                  <a:pt x="91830" y="31240"/>
                </a:lnTo>
                <a:lnTo>
                  <a:pt x="91860" y="31280"/>
                </a:lnTo>
                <a:lnTo>
                  <a:pt x="91880" y="31330"/>
                </a:lnTo>
                <a:lnTo>
                  <a:pt x="91880" y="31350"/>
                </a:lnTo>
                <a:lnTo>
                  <a:pt x="91860" y="31430"/>
                </a:lnTo>
                <a:lnTo>
                  <a:pt x="91840" y="31520"/>
                </a:lnTo>
                <a:lnTo>
                  <a:pt x="91850" y="31560"/>
                </a:lnTo>
                <a:lnTo>
                  <a:pt x="91870" y="31620"/>
                </a:lnTo>
                <a:lnTo>
                  <a:pt x="91870" y="31670"/>
                </a:lnTo>
                <a:lnTo>
                  <a:pt x="91870" y="31680"/>
                </a:lnTo>
                <a:lnTo>
                  <a:pt x="91850" y="31740"/>
                </a:lnTo>
                <a:lnTo>
                  <a:pt x="91850" y="31750"/>
                </a:lnTo>
                <a:lnTo>
                  <a:pt x="91860" y="31830"/>
                </a:lnTo>
                <a:lnTo>
                  <a:pt x="91850" y="31850"/>
                </a:lnTo>
                <a:lnTo>
                  <a:pt x="91840" y="31870"/>
                </a:lnTo>
                <a:lnTo>
                  <a:pt x="91810" y="31890"/>
                </a:lnTo>
                <a:lnTo>
                  <a:pt x="91790" y="31900"/>
                </a:lnTo>
                <a:lnTo>
                  <a:pt x="91740" y="31910"/>
                </a:lnTo>
                <a:lnTo>
                  <a:pt x="91700" y="31900"/>
                </a:lnTo>
                <a:lnTo>
                  <a:pt x="91640" y="31910"/>
                </a:lnTo>
                <a:lnTo>
                  <a:pt x="91620" y="31920"/>
                </a:lnTo>
                <a:lnTo>
                  <a:pt x="91610" y="31930"/>
                </a:lnTo>
                <a:lnTo>
                  <a:pt x="91590" y="31960"/>
                </a:lnTo>
                <a:lnTo>
                  <a:pt x="91570" y="32040"/>
                </a:lnTo>
                <a:lnTo>
                  <a:pt x="91560" y="32140"/>
                </a:lnTo>
                <a:lnTo>
                  <a:pt x="91540" y="32180"/>
                </a:lnTo>
                <a:lnTo>
                  <a:pt x="91520" y="32220"/>
                </a:lnTo>
                <a:lnTo>
                  <a:pt x="91500" y="32260"/>
                </a:lnTo>
                <a:lnTo>
                  <a:pt x="91490" y="32280"/>
                </a:lnTo>
                <a:lnTo>
                  <a:pt x="91490" y="32350"/>
                </a:lnTo>
                <a:lnTo>
                  <a:pt x="91490" y="32370"/>
                </a:lnTo>
                <a:lnTo>
                  <a:pt x="91480" y="32390"/>
                </a:lnTo>
                <a:lnTo>
                  <a:pt x="91440" y="32390"/>
                </a:lnTo>
                <a:lnTo>
                  <a:pt x="91410" y="32390"/>
                </a:lnTo>
                <a:lnTo>
                  <a:pt x="91390" y="32380"/>
                </a:lnTo>
                <a:lnTo>
                  <a:pt x="91360" y="32380"/>
                </a:lnTo>
                <a:lnTo>
                  <a:pt x="91300" y="32370"/>
                </a:lnTo>
                <a:lnTo>
                  <a:pt x="91260" y="32380"/>
                </a:lnTo>
                <a:lnTo>
                  <a:pt x="91220" y="32390"/>
                </a:lnTo>
                <a:lnTo>
                  <a:pt x="91200" y="32400"/>
                </a:lnTo>
                <a:lnTo>
                  <a:pt x="91180" y="32410"/>
                </a:lnTo>
                <a:lnTo>
                  <a:pt x="91160" y="32410"/>
                </a:lnTo>
                <a:lnTo>
                  <a:pt x="91120" y="32390"/>
                </a:lnTo>
                <a:lnTo>
                  <a:pt x="91110" y="32390"/>
                </a:lnTo>
                <a:lnTo>
                  <a:pt x="91100" y="32390"/>
                </a:lnTo>
                <a:lnTo>
                  <a:pt x="91090" y="32390"/>
                </a:lnTo>
                <a:lnTo>
                  <a:pt x="91080" y="32390"/>
                </a:lnTo>
                <a:lnTo>
                  <a:pt x="91060" y="32410"/>
                </a:lnTo>
                <a:lnTo>
                  <a:pt x="91050" y="32420"/>
                </a:lnTo>
                <a:lnTo>
                  <a:pt x="91020" y="32430"/>
                </a:lnTo>
                <a:lnTo>
                  <a:pt x="90970" y="32390"/>
                </a:lnTo>
                <a:lnTo>
                  <a:pt x="90960" y="32390"/>
                </a:lnTo>
                <a:lnTo>
                  <a:pt x="90950" y="32380"/>
                </a:lnTo>
                <a:lnTo>
                  <a:pt x="90910" y="32390"/>
                </a:lnTo>
                <a:lnTo>
                  <a:pt x="90890" y="32400"/>
                </a:lnTo>
                <a:lnTo>
                  <a:pt x="90880" y="32400"/>
                </a:lnTo>
                <a:lnTo>
                  <a:pt x="90800" y="32410"/>
                </a:lnTo>
                <a:lnTo>
                  <a:pt x="90790" y="32420"/>
                </a:lnTo>
                <a:lnTo>
                  <a:pt x="90780" y="32450"/>
                </a:lnTo>
                <a:lnTo>
                  <a:pt x="90770" y="32470"/>
                </a:lnTo>
                <a:lnTo>
                  <a:pt x="90730" y="32560"/>
                </a:lnTo>
                <a:lnTo>
                  <a:pt x="90710" y="32580"/>
                </a:lnTo>
                <a:lnTo>
                  <a:pt x="90670" y="32610"/>
                </a:lnTo>
                <a:lnTo>
                  <a:pt x="90620" y="32630"/>
                </a:lnTo>
                <a:lnTo>
                  <a:pt x="90620" y="32640"/>
                </a:lnTo>
                <a:lnTo>
                  <a:pt x="90510" y="32720"/>
                </a:lnTo>
                <a:lnTo>
                  <a:pt x="90490" y="32730"/>
                </a:lnTo>
                <a:lnTo>
                  <a:pt x="90480" y="32780"/>
                </a:lnTo>
                <a:lnTo>
                  <a:pt x="90460" y="32800"/>
                </a:lnTo>
                <a:lnTo>
                  <a:pt x="90420" y="32830"/>
                </a:lnTo>
                <a:lnTo>
                  <a:pt x="90400" y="32830"/>
                </a:lnTo>
                <a:lnTo>
                  <a:pt x="90330" y="32830"/>
                </a:lnTo>
                <a:lnTo>
                  <a:pt x="90310" y="32830"/>
                </a:lnTo>
                <a:lnTo>
                  <a:pt x="90300" y="32840"/>
                </a:lnTo>
                <a:lnTo>
                  <a:pt x="90260" y="32850"/>
                </a:lnTo>
                <a:lnTo>
                  <a:pt x="90250" y="32860"/>
                </a:lnTo>
                <a:lnTo>
                  <a:pt x="90230" y="32900"/>
                </a:lnTo>
                <a:lnTo>
                  <a:pt x="90230" y="32960"/>
                </a:lnTo>
                <a:lnTo>
                  <a:pt x="90230" y="32990"/>
                </a:lnTo>
                <a:lnTo>
                  <a:pt x="90220" y="33000"/>
                </a:lnTo>
                <a:lnTo>
                  <a:pt x="90200" y="33020"/>
                </a:lnTo>
                <a:lnTo>
                  <a:pt x="90120" y="33060"/>
                </a:lnTo>
                <a:lnTo>
                  <a:pt x="90100" y="33060"/>
                </a:lnTo>
                <a:lnTo>
                  <a:pt x="90040" y="33050"/>
                </a:lnTo>
                <a:lnTo>
                  <a:pt x="90020" y="33060"/>
                </a:lnTo>
                <a:lnTo>
                  <a:pt x="89990" y="33070"/>
                </a:lnTo>
                <a:lnTo>
                  <a:pt x="89920" y="33130"/>
                </a:lnTo>
                <a:lnTo>
                  <a:pt x="89900" y="33140"/>
                </a:lnTo>
                <a:lnTo>
                  <a:pt x="89870" y="33150"/>
                </a:lnTo>
                <a:lnTo>
                  <a:pt x="89860" y="33150"/>
                </a:lnTo>
                <a:lnTo>
                  <a:pt x="89850" y="33150"/>
                </a:lnTo>
                <a:lnTo>
                  <a:pt x="89840" y="33110"/>
                </a:lnTo>
                <a:lnTo>
                  <a:pt x="89830" y="33110"/>
                </a:lnTo>
                <a:lnTo>
                  <a:pt x="89780" y="33120"/>
                </a:lnTo>
                <a:lnTo>
                  <a:pt x="89730" y="33120"/>
                </a:lnTo>
                <a:lnTo>
                  <a:pt x="89640" y="33130"/>
                </a:lnTo>
                <a:lnTo>
                  <a:pt x="89630" y="33120"/>
                </a:lnTo>
                <a:lnTo>
                  <a:pt x="89630" y="33110"/>
                </a:lnTo>
                <a:lnTo>
                  <a:pt x="89630" y="33090"/>
                </a:lnTo>
                <a:lnTo>
                  <a:pt x="89700" y="33060"/>
                </a:lnTo>
                <a:lnTo>
                  <a:pt x="89710" y="33050"/>
                </a:lnTo>
                <a:lnTo>
                  <a:pt x="89720" y="33040"/>
                </a:lnTo>
                <a:lnTo>
                  <a:pt x="89730" y="33030"/>
                </a:lnTo>
                <a:lnTo>
                  <a:pt x="89750" y="32970"/>
                </a:lnTo>
                <a:lnTo>
                  <a:pt x="89760" y="32940"/>
                </a:lnTo>
                <a:lnTo>
                  <a:pt x="89810" y="32900"/>
                </a:lnTo>
                <a:lnTo>
                  <a:pt x="89830" y="32880"/>
                </a:lnTo>
                <a:lnTo>
                  <a:pt x="89800" y="32860"/>
                </a:lnTo>
                <a:lnTo>
                  <a:pt x="89800" y="32850"/>
                </a:lnTo>
                <a:lnTo>
                  <a:pt x="89800" y="32820"/>
                </a:lnTo>
                <a:lnTo>
                  <a:pt x="89790" y="32800"/>
                </a:lnTo>
                <a:lnTo>
                  <a:pt x="89770" y="32790"/>
                </a:lnTo>
                <a:lnTo>
                  <a:pt x="89760" y="32790"/>
                </a:lnTo>
                <a:lnTo>
                  <a:pt x="89750" y="32790"/>
                </a:lnTo>
                <a:lnTo>
                  <a:pt x="89730" y="32770"/>
                </a:lnTo>
                <a:lnTo>
                  <a:pt x="89730" y="32740"/>
                </a:lnTo>
                <a:lnTo>
                  <a:pt x="89730" y="32730"/>
                </a:lnTo>
                <a:lnTo>
                  <a:pt x="89710" y="32690"/>
                </a:lnTo>
                <a:lnTo>
                  <a:pt x="89680" y="32660"/>
                </a:lnTo>
                <a:lnTo>
                  <a:pt x="89650" y="32600"/>
                </a:lnTo>
                <a:lnTo>
                  <a:pt x="89600" y="32570"/>
                </a:lnTo>
                <a:lnTo>
                  <a:pt x="89590" y="32570"/>
                </a:lnTo>
                <a:lnTo>
                  <a:pt x="89560" y="32570"/>
                </a:lnTo>
                <a:lnTo>
                  <a:pt x="89520" y="32580"/>
                </a:lnTo>
                <a:lnTo>
                  <a:pt x="89490" y="32600"/>
                </a:lnTo>
                <a:lnTo>
                  <a:pt x="89470" y="32600"/>
                </a:lnTo>
                <a:lnTo>
                  <a:pt x="89440" y="32600"/>
                </a:lnTo>
                <a:lnTo>
                  <a:pt x="89430" y="32590"/>
                </a:lnTo>
                <a:lnTo>
                  <a:pt x="89420" y="32590"/>
                </a:lnTo>
                <a:lnTo>
                  <a:pt x="89410" y="32590"/>
                </a:lnTo>
                <a:lnTo>
                  <a:pt x="89360" y="32590"/>
                </a:lnTo>
                <a:lnTo>
                  <a:pt x="89350" y="32600"/>
                </a:lnTo>
                <a:lnTo>
                  <a:pt x="89330" y="32590"/>
                </a:lnTo>
                <a:lnTo>
                  <a:pt x="89330" y="32600"/>
                </a:lnTo>
                <a:lnTo>
                  <a:pt x="89320" y="32610"/>
                </a:lnTo>
                <a:lnTo>
                  <a:pt x="89210" y="32660"/>
                </a:lnTo>
                <a:lnTo>
                  <a:pt x="89150" y="32640"/>
                </a:lnTo>
                <a:lnTo>
                  <a:pt x="89110" y="32630"/>
                </a:lnTo>
                <a:lnTo>
                  <a:pt x="89100" y="32610"/>
                </a:lnTo>
                <a:lnTo>
                  <a:pt x="89070" y="32570"/>
                </a:lnTo>
                <a:lnTo>
                  <a:pt x="89070" y="32560"/>
                </a:lnTo>
                <a:lnTo>
                  <a:pt x="89050" y="32550"/>
                </a:lnTo>
                <a:lnTo>
                  <a:pt x="89030" y="32550"/>
                </a:lnTo>
                <a:lnTo>
                  <a:pt x="89010" y="32550"/>
                </a:lnTo>
                <a:lnTo>
                  <a:pt x="88970" y="32560"/>
                </a:lnTo>
                <a:lnTo>
                  <a:pt x="88940" y="32580"/>
                </a:lnTo>
                <a:lnTo>
                  <a:pt x="88910" y="32590"/>
                </a:lnTo>
                <a:lnTo>
                  <a:pt x="88830" y="32570"/>
                </a:lnTo>
                <a:lnTo>
                  <a:pt x="88770" y="32580"/>
                </a:lnTo>
                <a:lnTo>
                  <a:pt x="88690" y="32580"/>
                </a:lnTo>
                <a:lnTo>
                  <a:pt x="88560" y="32590"/>
                </a:lnTo>
                <a:lnTo>
                  <a:pt x="88520" y="32590"/>
                </a:lnTo>
                <a:lnTo>
                  <a:pt x="88510" y="32590"/>
                </a:lnTo>
                <a:lnTo>
                  <a:pt x="88480" y="32600"/>
                </a:lnTo>
                <a:lnTo>
                  <a:pt x="88450" y="32620"/>
                </a:lnTo>
                <a:lnTo>
                  <a:pt x="88430" y="32630"/>
                </a:lnTo>
                <a:lnTo>
                  <a:pt x="88410" y="32640"/>
                </a:lnTo>
                <a:lnTo>
                  <a:pt x="88370" y="32660"/>
                </a:lnTo>
                <a:lnTo>
                  <a:pt x="88360" y="32660"/>
                </a:lnTo>
                <a:lnTo>
                  <a:pt x="88350" y="32660"/>
                </a:lnTo>
                <a:lnTo>
                  <a:pt x="88300" y="32680"/>
                </a:lnTo>
                <a:lnTo>
                  <a:pt x="88210" y="32700"/>
                </a:lnTo>
                <a:lnTo>
                  <a:pt x="88180" y="32700"/>
                </a:lnTo>
                <a:lnTo>
                  <a:pt x="88160" y="32700"/>
                </a:lnTo>
                <a:lnTo>
                  <a:pt x="88110" y="32670"/>
                </a:lnTo>
                <a:lnTo>
                  <a:pt x="88090" y="32640"/>
                </a:lnTo>
                <a:lnTo>
                  <a:pt x="88060" y="32610"/>
                </a:lnTo>
                <a:lnTo>
                  <a:pt x="88030" y="32600"/>
                </a:lnTo>
                <a:lnTo>
                  <a:pt x="88000" y="32600"/>
                </a:lnTo>
                <a:lnTo>
                  <a:pt x="87930" y="32590"/>
                </a:lnTo>
                <a:lnTo>
                  <a:pt x="87930" y="32600"/>
                </a:lnTo>
                <a:lnTo>
                  <a:pt x="87920" y="32600"/>
                </a:lnTo>
                <a:lnTo>
                  <a:pt x="87880" y="32600"/>
                </a:lnTo>
                <a:lnTo>
                  <a:pt x="87850" y="32590"/>
                </a:lnTo>
                <a:lnTo>
                  <a:pt x="87830" y="32580"/>
                </a:lnTo>
                <a:lnTo>
                  <a:pt x="87800" y="32560"/>
                </a:lnTo>
                <a:lnTo>
                  <a:pt x="87780" y="32550"/>
                </a:lnTo>
                <a:lnTo>
                  <a:pt x="87750" y="32540"/>
                </a:lnTo>
                <a:lnTo>
                  <a:pt x="87540" y="32490"/>
                </a:lnTo>
                <a:lnTo>
                  <a:pt x="87470" y="32490"/>
                </a:lnTo>
                <a:lnTo>
                  <a:pt x="87450" y="32490"/>
                </a:lnTo>
                <a:lnTo>
                  <a:pt x="87440" y="32490"/>
                </a:lnTo>
                <a:lnTo>
                  <a:pt x="87410" y="32490"/>
                </a:lnTo>
                <a:lnTo>
                  <a:pt x="87320" y="32450"/>
                </a:lnTo>
                <a:lnTo>
                  <a:pt x="87280" y="32430"/>
                </a:lnTo>
                <a:lnTo>
                  <a:pt x="87220" y="32410"/>
                </a:lnTo>
                <a:lnTo>
                  <a:pt x="87160" y="32400"/>
                </a:lnTo>
                <a:lnTo>
                  <a:pt x="87150" y="32390"/>
                </a:lnTo>
                <a:lnTo>
                  <a:pt x="87140" y="32390"/>
                </a:lnTo>
                <a:lnTo>
                  <a:pt x="87090" y="32360"/>
                </a:lnTo>
                <a:lnTo>
                  <a:pt x="87010" y="32270"/>
                </a:lnTo>
                <a:lnTo>
                  <a:pt x="86930" y="32200"/>
                </a:lnTo>
                <a:lnTo>
                  <a:pt x="86870" y="32150"/>
                </a:lnTo>
                <a:lnTo>
                  <a:pt x="86830" y="32170"/>
                </a:lnTo>
                <a:lnTo>
                  <a:pt x="86780" y="32190"/>
                </a:lnTo>
                <a:lnTo>
                  <a:pt x="86760" y="32180"/>
                </a:lnTo>
                <a:lnTo>
                  <a:pt x="86750" y="32180"/>
                </a:lnTo>
                <a:lnTo>
                  <a:pt x="86730" y="32150"/>
                </a:lnTo>
                <a:lnTo>
                  <a:pt x="86670" y="32060"/>
                </a:lnTo>
                <a:lnTo>
                  <a:pt x="86650" y="32030"/>
                </a:lnTo>
                <a:lnTo>
                  <a:pt x="86640" y="32020"/>
                </a:lnTo>
                <a:lnTo>
                  <a:pt x="86630" y="32020"/>
                </a:lnTo>
                <a:lnTo>
                  <a:pt x="86620" y="32010"/>
                </a:lnTo>
                <a:lnTo>
                  <a:pt x="86600" y="32010"/>
                </a:lnTo>
                <a:lnTo>
                  <a:pt x="86510" y="32010"/>
                </a:lnTo>
                <a:lnTo>
                  <a:pt x="86440" y="32000"/>
                </a:lnTo>
                <a:lnTo>
                  <a:pt x="86390" y="32000"/>
                </a:lnTo>
                <a:lnTo>
                  <a:pt x="86370" y="31990"/>
                </a:lnTo>
                <a:lnTo>
                  <a:pt x="86310" y="31920"/>
                </a:lnTo>
                <a:lnTo>
                  <a:pt x="86300" y="31920"/>
                </a:lnTo>
                <a:lnTo>
                  <a:pt x="86280" y="3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