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Atyrau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tyr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18350" y="35900"/>
                </a:moveTo>
                <a:lnTo>
                  <a:pt x="18330" y="35920"/>
                </a:lnTo>
                <a:lnTo>
                  <a:pt x="18310" y="35910"/>
                </a:lnTo>
                <a:lnTo>
                  <a:pt x="18300" y="35890"/>
                </a:lnTo>
                <a:lnTo>
                  <a:pt x="18300" y="35880"/>
                </a:lnTo>
                <a:lnTo>
                  <a:pt x="18300" y="35860"/>
                </a:lnTo>
                <a:lnTo>
                  <a:pt x="18300" y="35840"/>
                </a:lnTo>
                <a:lnTo>
                  <a:pt x="18340" y="35810"/>
                </a:lnTo>
                <a:lnTo>
                  <a:pt x="18360" y="35810"/>
                </a:lnTo>
                <a:lnTo>
                  <a:pt x="18370" y="35810"/>
                </a:lnTo>
                <a:lnTo>
                  <a:pt x="18370" y="35820"/>
                </a:lnTo>
                <a:lnTo>
                  <a:pt x="18380" y="35850"/>
                </a:lnTo>
                <a:lnTo>
                  <a:pt x="18370" y="35870"/>
                </a:lnTo>
                <a:lnTo>
                  <a:pt x="18350" y="35900"/>
                </a:lnTo>
                <a:close/>
                <a:moveTo>
                  <a:pt x="18540" y="35780"/>
                </a:moveTo>
                <a:lnTo>
                  <a:pt x="18520" y="35780"/>
                </a:lnTo>
                <a:lnTo>
                  <a:pt x="18500" y="35770"/>
                </a:lnTo>
                <a:lnTo>
                  <a:pt x="18500" y="35760"/>
                </a:lnTo>
                <a:lnTo>
                  <a:pt x="18490" y="35760"/>
                </a:lnTo>
                <a:lnTo>
                  <a:pt x="18490" y="35720"/>
                </a:lnTo>
                <a:lnTo>
                  <a:pt x="18510" y="35720"/>
                </a:lnTo>
                <a:lnTo>
                  <a:pt x="18520" y="35720"/>
                </a:lnTo>
                <a:lnTo>
                  <a:pt x="18510" y="35710"/>
                </a:lnTo>
                <a:lnTo>
                  <a:pt x="18510" y="35700"/>
                </a:lnTo>
                <a:lnTo>
                  <a:pt x="18510" y="35660"/>
                </a:lnTo>
                <a:lnTo>
                  <a:pt x="18520" y="35630"/>
                </a:lnTo>
                <a:lnTo>
                  <a:pt x="18520" y="35620"/>
                </a:lnTo>
                <a:lnTo>
                  <a:pt x="18520" y="35610"/>
                </a:lnTo>
                <a:lnTo>
                  <a:pt x="18530" y="35610"/>
                </a:lnTo>
                <a:lnTo>
                  <a:pt x="18540" y="35600"/>
                </a:lnTo>
                <a:lnTo>
                  <a:pt x="18550" y="35600"/>
                </a:lnTo>
                <a:lnTo>
                  <a:pt x="18560" y="35600"/>
                </a:lnTo>
                <a:lnTo>
                  <a:pt x="18570" y="35600"/>
                </a:lnTo>
                <a:lnTo>
                  <a:pt x="18580" y="35600"/>
                </a:lnTo>
                <a:lnTo>
                  <a:pt x="18580" y="35620"/>
                </a:lnTo>
                <a:lnTo>
                  <a:pt x="18580" y="35650"/>
                </a:lnTo>
                <a:lnTo>
                  <a:pt x="18570" y="35670"/>
                </a:lnTo>
                <a:lnTo>
                  <a:pt x="18580" y="35700"/>
                </a:lnTo>
                <a:lnTo>
                  <a:pt x="18580" y="35710"/>
                </a:lnTo>
                <a:lnTo>
                  <a:pt x="18580" y="35720"/>
                </a:lnTo>
                <a:lnTo>
                  <a:pt x="18570" y="35750"/>
                </a:lnTo>
                <a:lnTo>
                  <a:pt x="18550" y="35770"/>
                </a:lnTo>
                <a:lnTo>
                  <a:pt x="18540" y="35780"/>
                </a:lnTo>
                <a:close/>
                <a:moveTo>
                  <a:pt x="18180" y="35650"/>
                </a:moveTo>
                <a:lnTo>
                  <a:pt x="18170" y="35650"/>
                </a:lnTo>
                <a:lnTo>
                  <a:pt x="18150" y="35650"/>
                </a:lnTo>
                <a:lnTo>
                  <a:pt x="18140" y="35640"/>
                </a:lnTo>
                <a:lnTo>
                  <a:pt x="18150" y="35640"/>
                </a:lnTo>
                <a:lnTo>
                  <a:pt x="18150" y="35630"/>
                </a:lnTo>
                <a:lnTo>
                  <a:pt x="18170" y="35610"/>
                </a:lnTo>
                <a:lnTo>
                  <a:pt x="18180" y="35590"/>
                </a:lnTo>
                <a:lnTo>
                  <a:pt x="18210" y="35580"/>
                </a:lnTo>
                <a:lnTo>
                  <a:pt x="18230" y="35580"/>
                </a:lnTo>
                <a:lnTo>
                  <a:pt x="18230" y="35600"/>
                </a:lnTo>
                <a:lnTo>
                  <a:pt x="18230" y="35610"/>
                </a:lnTo>
                <a:lnTo>
                  <a:pt x="18210" y="35620"/>
                </a:lnTo>
                <a:lnTo>
                  <a:pt x="18200" y="35620"/>
                </a:lnTo>
                <a:lnTo>
                  <a:pt x="18190" y="35640"/>
                </a:lnTo>
                <a:lnTo>
                  <a:pt x="18180" y="35650"/>
                </a:lnTo>
                <a:close/>
                <a:moveTo>
                  <a:pt x="11430" y="35410"/>
                </a:moveTo>
                <a:lnTo>
                  <a:pt x="11430" y="35420"/>
                </a:lnTo>
                <a:lnTo>
                  <a:pt x="11420" y="35420"/>
                </a:lnTo>
                <a:lnTo>
                  <a:pt x="11400" y="35390"/>
                </a:lnTo>
                <a:lnTo>
                  <a:pt x="11390" y="35380"/>
                </a:lnTo>
                <a:lnTo>
                  <a:pt x="11400" y="35370"/>
                </a:lnTo>
                <a:lnTo>
                  <a:pt x="11420" y="35380"/>
                </a:lnTo>
                <a:lnTo>
                  <a:pt x="11430" y="35410"/>
                </a:lnTo>
                <a:close/>
                <a:moveTo>
                  <a:pt x="11400" y="35110"/>
                </a:moveTo>
                <a:lnTo>
                  <a:pt x="11390" y="35120"/>
                </a:lnTo>
                <a:lnTo>
                  <a:pt x="11370" y="35110"/>
                </a:lnTo>
                <a:lnTo>
                  <a:pt x="11360" y="35100"/>
                </a:lnTo>
                <a:lnTo>
                  <a:pt x="11360" y="35090"/>
                </a:lnTo>
                <a:lnTo>
                  <a:pt x="11360" y="35080"/>
                </a:lnTo>
                <a:lnTo>
                  <a:pt x="11370" y="35070"/>
                </a:lnTo>
                <a:lnTo>
                  <a:pt x="11390" y="35070"/>
                </a:lnTo>
                <a:lnTo>
                  <a:pt x="11410" y="35080"/>
                </a:lnTo>
                <a:lnTo>
                  <a:pt x="11410" y="35090"/>
                </a:lnTo>
                <a:lnTo>
                  <a:pt x="11410" y="35100"/>
                </a:lnTo>
                <a:lnTo>
                  <a:pt x="11400" y="35110"/>
                </a:lnTo>
                <a:close/>
                <a:moveTo>
                  <a:pt x="11700" y="35030"/>
                </a:moveTo>
                <a:lnTo>
                  <a:pt x="11740" y="35030"/>
                </a:lnTo>
                <a:lnTo>
                  <a:pt x="11750" y="35040"/>
                </a:lnTo>
                <a:lnTo>
                  <a:pt x="11750" y="35060"/>
                </a:lnTo>
                <a:lnTo>
                  <a:pt x="11760" y="35070"/>
                </a:lnTo>
                <a:lnTo>
                  <a:pt x="11770" y="35080"/>
                </a:lnTo>
                <a:lnTo>
                  <a:pt x="11770" y="35090"/>
                </a:lnTo>
                <a:lnTo>
                  <a:pt x="11750" y="35100"/>
                </a:lnTo>
                <a:lnTo>
                  <a:pt x="11730" y="35100"/>
                </a:lnTo>
                <a:lnTo>
                  <a:pt x="11710" y="35090"/>
                </a:lnTo>
                <a:lnTo>
                  <a:pt x="11710" y="35070"/>
                </a:lnTo>
                <a:lnTo>
                  <a:pt x="11700" y="35060"/>
                </a:lnTo>
                <a:lnTo>
                  <a:pt x="11690" y="35050"/>
                </a:lnTo>
                <a:lnTo>
                  <a:pt x="11680" y="35040"/>
                </a:lnTo>
                <a:lnTo>
                  <a:pt x="11670" y="35040"/>
                </a:lnTo>
                <a:lnTo>
                  <a:pt x="11680" y="35030"/>
                </a:lnTo>
                <a:lnTo>
                  <a:pt x="11690" y="35030"/>
                </a:lnTo>
                <a:lnTo>
                  <a:pt x="11700" y="35030"/>
                </a:lnTo>
                <a:close/>
                <a:moveTo>
                  <a:pt x="11290" y="35070"/>
                </a:moveTo>
                <a:lnTo>
                  <a:pt x="11270" y="35090"/>
                </a:lnTo>
                <a:lnTo>
                  <a:pt x="11250" y="35090"/>
                </a:lnTo>
                <a:lnTo>
                  <a:pt x="11230" y="35090"/>
                </a:lnTo>
                <a:lnTo>
                  <a:pt x="11220" y="35080"/>
                </a:lnTo>
                <a:lnTo>
                  <a:pt x="11220" y="35070"/>
                </a:lnTo>
                <a:lnTo>
                  <a:pt x="11200" y="35040"/>
                </a:lnTo>
                <a:lnTo>
                  <a:pt x="11190" y="35020"/>
                </a:lnTo>
                <a:lnTo>
                  <a:pt x="11180" y="35020"/>
                </a:lnTo>
                <a:lnTo>
                  <a:pt x="11180" y="35010"/>
                </a:lnTo>
                <a:lnTo>
                  <a:pt x="11180" y="35000"/>
                </a:lnTo>
                <a:lnTo>
                  <a:pt x="11170" y="34970"/>
                </a:lnTo>
                <a:lnTo>
                  <a:pt x="11170" y="34960"/>
                </a:lnTo>
                <a:lnTo>
                  <a:pt x="11180" y="34950"/>
                </a:lnTo>
                <a:lnTo>
                  <a:pt x="11190" y="34950"/>
                </a:lnTo>
                <a:lnTo>
                  <a:pt x="11200" y="34950"/>
                </a:lnTo>
                <a:lnTo>
                  <a:pt x="11230" y="34980"/>
                </a:lnTo>
                <a:lnTo>
                  <a:pt x="11250" y="35020"/>
                </a:lnTo>
                <a:lnTo>
                  <a:pt x="11260" y="35030"/>
                </a:lnTo>
                <a:lnTo>
                  <a:pt x="11280" y="35060"/>
                </a:lnTo>
                <a:lnTo>
                  <a:pt x="11280" y="35070"/>
                </a:lnTo>
                <a:lnTo>
                  <a:pt x="11290" y="35070"/>
                </a:lnTo>
                <a:close/>
                <a:moveTo>
                  <a:pt x="11520" y="34840"/>
                </a:moveTo>
                <a:lnTo>
                  <a:pt x="11520" y="34850"/>
                </a:lnTo>
                <a:lnTo>
                  <a:pt x="11500" y="34830"/>
                </a:lnTo>
                <a:lnTo>
                  <a:pt x="11480" y="34820"/>
                </a:lnTo>
                <a:lnTo>
                  <a:pt x="11470" y="34780"/>
                </a:lnTo>
                <a:lnTo>
                  <a:pt x="11470" y="34770"/>
                </a:lnTo>
                <a:lnTo>
                  <a:pt x="11490" y="34780"/>
                </a:lnTo>
                <a:lnTo>
                  <a:pt x="11490" y="34790"/>
                </a:lnTo>
                <a:lnTo>
                  <a:pt x="11500" y="34800"/>
                </a:lnTo>
                <a:lnTo>
                  <a:pt x="11510" y="34820"/>
                </a:lnTo>
                <a:lnTo>
                  <a:pt x="11520" y="34840"/>
                </a:lnTo>
                <a:close/>
                <a:moveTo>
                  <a:pt x="10720" y="34710"/>
                </a:moveTo>
                <a:lnTo>
                  <a:pt x="10710" y="34720"/>
                </a:lnTo>
                <a:lnTo>
                  <a:pt x="10700" y="34710"/>
                </a:lnTo>
                <a:lnTo>
                  <a:pt x="10690" y="34710"/>
                </a:lnTo>
                <a:lnTo>
                  <a:pt x="10690" y="34720"/>
                </a:lnTo>
                <a:lnTo>
                  <a:pt x="10690" y="34730"/>
                </a:lnTo>
                <a:lnTo>
                  <a:pt x="10710" y="34750"/>
                </a:lnTo>
                <a:lnTo>
                  <a:pt x="10720" y="34770"/>
                </a:lnTo>
                <a:lnTo>
                  <a:pt x="10720" y="34780"/>
                </a:lnTo>
                <a:lnTo>
                  <a:pt x="10730" y="34780"/>
                </a:lnTo>
                <a:lnTo>
                  <a:pt x="10750" y="34780"/>
                </a:lnTo>
                <a:lnTo>
                  <a:pt x="10770" y="34780"/>
                </a:lnTo>
                <a:lnTo>
                  <a:pt x="10780" y="34780"/>
                </a:lnTo>
                <a:lnTo>
                  <a:pt x="10790" y="34800"/>
                </a:lnTo>
                <a:lnTo>
                  <a:pt x="10790" y="34850"/>
                </a:lnTo>
                <a:lnTo>
                  <a:pt x="10790" y="34870"/>
                </a:lnTo>
                <a:lnTo>
                  <a:pt x="10780" y="34890"/>
                </a:lnTo>
                <a:lnTo>
                  <a:pt x="10770" y="34890"/>
                </a:lnTo>
                <a:lnTo>
                  <a:pt x="10760" y="34880"/>
                </a:lnTo>
                <a:lnTo>
                  <a:pt x="10750" y="34870"/>
                </a:lnTo>
                <a:lnTo>
                  <a:pt x="10740" y="34870"/>
                </a:lnTo>
                <a:lnTo>
                  <a:pt x="10730" y="34850"/>
                </a:lnTo>
                <a:lnTo>
                  <a:pt x="10700" y="34820"/>
                </a:lnTo>
                <a:lnTo>
                  <a:pt x="10650" y="34750"/>
                </a:lnTo>
                <a:lnTo>
                  <a:pt x="10650" y="34710"/>
                </a:lnTo>
                <a:lnTo>
                  <a:pt x="10640" y="34700"/>
                </a:lnTo>
                <a:lnTo>
                  <a:pt x="10620" y="34680"/>
                </a:lnTo>
                <a:lnTo>
                  <a:pt x="10620" y="34670"/>
                </a:lnTo>
                <a:lnTo>
                  <a:pt x="10630" y="34660"/>
                </a:lnTo>
                <a:lnTo>
                  <a:pt x="10640" y="34660"/>
                </a:lnTo>
                <a:lnTo>
                  <a:pt x="10710" y="34690"/>
                </a:lnTo>
                <a:lnTo>
                  <a:pt x="10720" y="34710"/>
                </a:lnTo>
                <a:close/>
                <a:moveTo>
                  <a:pt x="11640" y="34750"/>
                </a:moveTo>
                <a:lnTo>
                  <a:pt x="11620" y="34760"/>
                </a:lnTo>
                <a:lnTo>
                  <a:pt x="11600" y="34750"/>
                </a:lnTo>
                <a:lnTo>
                  <a:pt x="11590" y="34750"/>
                </a:lnTo>
                <a:lnTo>
                  <a:pt x="11570" y="34700"/>
                </a:lnTo>
                <a:lnTo>
                  <a:pt x="11570" y="34690"/>
                </a:lnTo>
                <a:lnTo>
                  <a:pt x="11570" y="34670"/>
                </a:lnTo>
                <a:lnTo>
                  <a:pt x="11580" y="34660"/>
                </a:lnTo>
                <a:lnTo>
                  <a:pt x="11590" y="34650"/>
                </a:lnTo>
                <a:lnTo>
                  <a:pt x="11600" y="34640"/>
                </a:lnTo>
                <a:lnTo>
                  <a:pt x="11610" y="34650"/>
                </a:lnTo>
                <a:lnTo>
                  <a:pt x="11640" y="34670"/>
                </a:lnTo>
                <a:lnTo>
                  <a:pt x="11650" y="34680"/>
                </a:lnTo>
                <a:lnTo>
                  <a:pt x="11660" y="34700"/>
                </a:lnTo>
                <a:lnTo>
                  <a:pt x="11660" y="34710"/>
                </a:lnTo>
                <a:lnTo>
                  <a:pt x="11660" y="34720"/>
                </a:lnTo>
                <a:lnTo>
                  <a:pt x="11660" y="34730"/>
                </a:lnTo>
                <a:lnTo>
                  <a:pt x="11650" y="34740"/>
                </a:lnTo>
                <a:lnTo>
                  <a:pt x="11640" y="34750"/>
                </a:lnTo>
                <a:close/>
                <a:moveTo>
                  <a:pt x="11960" y="35160"/>
                </a:moveTo>
                <a:lnTo>
                  <a:pt x="11940" y="35170"/>
                </a:lnTo>
                <a:lnTo>
                  <a:pt x="11920" y="35170"/>
                </a:lnTo>
                <a:lnTo>
                  <a:pt x="11910" y="35160"/>
                </a:lnTo>
                <a:lnTo>
                  <a:pt x="11890" y="35120"/>
                </a:lnTo>
                <a:lnTo>
                  <a:pt x="11860" y="35070"/>
                </a:lnTo>
                <a:lnTo>
                  <a:pt x="11860" y="35060"/>
                </a:lnTo>
                <a:lnTo>
                  <a:pt x="11860" y="35050"/>
                </a:lnTo>
                <a:lnTo>
                  <a:pt x="11840" y="35040"/>
                </a:lnTo>
                <a:lnTo>
                  <a:pt x="11840" y="35030"/>
                </a:lnTo>
                <a:lnTo>
                  <a:pt x="11840" y="35020"/>
                </a:lnTo>
                <a:lnTo>
                  <a:pt x="11830" y="35020"/>
                </a:lnTo>
                <a:lnTo>
                  <a:pt x="11810" y="35010"/>
                </a:lnTo>
                <a:lnTo>
                  <a:pt x="11830" y="34990"/>
                </a:lnTo>
                <a:lnTo>
                  <a:pt x="11830" y="34980"/>
                </a:lnTo>
                <a:lnTo>
                  <a:pt x="11830" y="34960"/>
                </a:lnTo>
                <a:lnTo>
                  <a:pt x="11810" y="34900"/>
                </a:lnTo>
                <a:lnTo>
                  <a:pt x="11770" y="34850"/>
                </a:lnTo>
                <a:lnTo>
                  <a:pt x="11760" y="34760"/>
                </a:lnTo>
                <a:lnTo>
                  <a:pt x="11750" y="34730"/>
                </a:lnTo>
                <a:lnTo>
                  <a:pt x="11720" y="34710"/>
                </a:lnTo>
                <a:lnTo>
                  <a:pt x="11710" y="34700"/>
                </a:lnTo>
                <a:lnTo>
                  <a:pt x="11700" y="34680"/>
                </a:lnTo>
                <a:lnTo>
                  <a:pt x="11700" y="34670"/>
                </a:lnTo>
                <a:lnTo>
                  <a:pt x="11710" y="34660"/>
                </a:lnTo>
                <a:lnTo>
                  <a:pt x="11710" y="34650"/>
                </a:lnTo>
                <a:lnTo>
                  <a:pt x="11750" y="34640"/>
                </a:lnTo>
                <a:lnTo>
                  <a:pt x="11760" y="34650"/>
                </a:lnTo>
                <a:lnTo>
                  <a:pt x="11810" y="34660"/>
                </a:lnTo>
                <a:lnTo>
                  <a:pt x="11840" y="34680"/>
                </a:lnTo>
                <a:lnTo>
                  <a:pt x="11870" y="34690"/>
                </a:lnTo>
                <a:lnTo>
                  <a:pt x="11890" y="34720"/>
                </a:lnTo>
                <a:lnTo>
                  <a:pt x="11910" y="34730"/>
                </a:lnTo>
                <a:lnTo>
                  <a:pt x="11920" y="34730"/>
                </a:lnTo>
                <a:lnTo>
                  <a:pt x="11960" y="34790"/>
                </a:lnTo>
                <a:lnTo>
                  <a:pt x="11980" y="34810"/>
                </a:lnTo>
                <a:lnTo>
                  <a:pt x="11980" y="34830"/>
                </a:lnTo>
                <a:lnTo>
                  <a:pt x="11980" y="34850"/>
                </a:lnTo>
                <a:lnTo>
                  <a:pt x="12010" y="34900"/>
                </a:lnTo>
                <a:lnTo>
                  <a:pt x="12010" y="34920"/>
                </a:lnTo>
                <a:lnTo>
                  <a:pt x="12010" y="34930"/>
                </a:lnTo>
                <a:lnTo>
                  <a:pt x="12020" y="34940"/>
                </a:lnTo>
                <a:lnTo>
                  <a:pt x="12020" y="34960"/>
                </a:lnTo>
                <a:lnTo>
                  <a:pt x="12010" y="34970"/>
                </a:lnTo>
                <a:lnTo>
                  <a:pt x="12000" y="35000"/>
                </a:lnTo>
                <a:lnTo>
                  <a:pt x="12000" y="35010"/>
                </a:lnTo>
                <a:lnTo>
                  <a:pt x="11980" y="35030"/>
                </a:lnTo>
                <a:lnTo>
                  <a:pt x="11980" y="35050"/>
                </a:lnTo>
                <a:lnTo>
                  <a:pt x="11960" y="35140"/>
                </a:lnTo>
                <a:lnTo>
                  <a:pt x="11960" y="35150"/>
                </a:lnTo>
                <a:lnTo>
                  <a:pt x="11960" y="35160"/>
                </a:lnTo>
                <a:close/>
                <a:moveTo>
                  <a:pt x="10810" y="34700"/>
                </a:moveTo>
                <a:lnTo>
                  <a:pt x="10800" y="34720"/>
                </a:lnTo>
                <a:lnTo>
                  <a:pt x="10790" y="34710"/>
                </a:lnTo>
                <a:lnTo>
                  <a:pt x="10780" y="34690"/>
                </a:lnTo>
                <a:lnTo>
                  <a:pt x="10770" y="34670"/>
                </a:lnTo>
                <a:lnTo>
                  <a:pt x="10760" y="34650"/>
                </a:lnTo>
                <a:lnTo>
                  <a:pt x="10750" y="34630"/>
                </a:lnTo>
                <a:lnTo>
                  <a:pt x="10750" y="34590"/>
                </a:lnTo>
                <a:lnTo>
                  <a:pt x="10750" y="34570"/>
                </a:lnTo>
                <a:lnTo>
                  <a:pt x="10760" y="34560"/>
                </a:lnTo>
                <a:lnTo>
                  <a:pt x="10780" y="34560"/>
                </a:lnTo>
                <a:lnTo>
                  <a:pt x="10790" y="34570"/>
                </a:lnTo>
                <a:lnTo>
                  <a:pt x="10790" y="34600"/>
                </a:lnTo>
                <a:lnTo>
                  <a:pt x="10790" y="34610"/>
                </a:lnTo>
                <a:lnTo>
                  <a:pt x="10790" y="34640"/>
                </a:lnTo>
                <a:lnTo>
                  <a:pt x="10790" y="34670"/>
                </a:lnTo>
                <a:lnTo>
                  <a:pt x="10800" y="34670"/>
                </a:lnTo>
                <a:lnTo>
                  <a:pt x="10800" y="34690"/>
                </a:lnTo>
                <a:lnTo>
                  <a:pt x="10800" y="34700"/>
                </a:lnTo>
                <a:lnTo>
                  <a:pt x="10810" y="34700"/>
                </a:lnTo>
                <a:close/>
                <a:moveTo>
                  <a:pt x="18960" y="34620"/>
                </a:moveTo>
                <a:lnTo>
                  <a:pt x="18930" y="34630"/>
                </a:lnTo>
                <a:lnTo>
                  <a:pt x="18920" y="34630"/>
                </a:lnTo>
                <a:lnTo>
                  <a:pt x="18900" y="34620"/>
                </a:lnTo>
                <a:lnTo>
                  <a:pt x="18900" y="34610"/>
                </a:lnTo>
                <a:lnTo>
                  <a:pt x="18910" y="34580"/>
                </a:lnTo>
                <a:lnTo>
                  <a:pt x="18920" y="34560"/>
                </a:lnTo>
                <a:lnTo>
                  <a:pt x="18930" y="34540"/>
                </a:lnTo>
                <a:lnTo>
                  <a:pt x="18970" y="34520"/>
                </a:lnTo>
                <a:lnTo>
                  <a:pt x="18980" y="34490"/>
                </a:lnTo>
                <a:lnTo>
                  <a:pt x="18990" y="34480"/>
                </a:lnTo>
                <a:lnTo>
                  <a:pt x="19000" y="34460"/>
                </a:lnTo>
                <a:lnTo>
                  <a:pt x="19030" y="34450"/>
                </a:lnTo>
                <a:lnTo>
                  <a:pt x="19050" y="34420"/>
                </a:lnTo>
                <a:lnTo>
                  <a:pt x="19060" y="34390"/>
                </a:lnTo>
                <a:lnTo>
                  <a:pt x="19060" y="34380"/>
                </a:lnTo>
                <a:lnTo>
                  <a:pt x="19080" y="34390"/>
                </a:lnTo>
                <a:lnTo>
                  <a:pt x="19090" y="34390"/>
                </a:lnTo>
                <a:lnTo>
                  <a:pt x="19090" y="34400"/>
                </a:lnTo>
                <a:lnTo>
                  <a:pt x="19090" y="34410"/>
                </a:lnTo>
                <a:lnTo>
                  <a:pt x="19080" y="34430"/>
                </a:lnTo>
                <a:lnTo>
                  <a:pt x="19100" y="34450"/>
                </a:lnTo>
                <a:lnTo>
                  <a:pt x="19090" y="34470"/>
                </a:lnTo>
                <a:lnTo>
                  <a:pt x="19080" y="34490"/>
                </a:lnTo>
                <a:lnTo>
                  <a:pt x="19060" y="34500"/>
                </a:lnTo>
                <a:lnTo>
                  <a:pt x="19060" y="34550"/>
                </a:lnTo>
                <a:lnTo>
                  <a:pt x="19030" y="34580"/>
                </a:lnTo>
                <a:lnTo>
                  <a:pt x="19020" y="34590"/>
                </a:lnTo>
                <a:lnTo>
                  <a:pt x="18990" y="34590"/>
                </a:lnTo>
                <a:lnTo>
                  <a:pt x="18980" y="34600"/>
                </a:lnTo>
                <a:lnTo>
                  <a:pt x="18960" y="34620"/>
                </a:lnTo>
                <a:close/>
                <a:moveTo>
                  <a:pt x="12060" y="34460"/>
                </a:moveTo>
                <a:lnTo>
                  <a:pt x="12040" y="34470"/>
                </a:lnTo>
                <a:lnTo>
                  <a:pt x="12040" y="34460"/>
                </a:lnTo>
                <a:lnTo>
                  <a:pt x="12030" y="34460"/>
                </a:lnTo>
                <a:lnTo>
                  <a:pt x="12010" y="34440"/>
                </a:lnTo>
                <a:lnTo>
                  <a:pt x="12000" y="34400"/>
                </a:lnTo>
                <a:lnTo>
                  <a:pt x="12000" y="34390"/>
                </a:lnTo>
                <a:lnTo>
                  <a:pt x="12010" y="34380"/>
                </a:lnTo>
                <a:lnTo>
                  <a:pt x="12010" y="34370"/>
                </a:lnTo>
                <a:lnTo>
                  <a:pt x="12030" y="34370"/>
                </a:lnTo>
                <a:lnTo>
                  <a:pt x="12020" y="34340"/>
                </a:lnTo>
                <a:lnTo>
                  <a:pt x="12030" y="34330"/>
                </a:lnTo>
                <a:lnTo>
                  <a:pt x="12040" y="34320"/>
                </a:lnTo>
                <a:lnTo>
                  <a:pt x="12040" y="34310"/>
                </a:lnTo>
                <a:lnTo>
                  <a:pt x="12060" y="34310"/>
                </a:lnTo>
                <a:lnTo>
                  <a:pt x="12080" y="34310"/>
                </a:lnTo>
                <a:lnTo>
                  <a:pt x="12090" y="34320"/>
                </a:lnTo>
                <a:lnTo>
                  <a:pt x="12110" y="34340"/>
                </a:lnTo>
                <a:lnTo>
                  <a:pt x="12110" y="34350"/>
                </a:lnTo>
                <a:lnTo>
                  <a:pt x="12120" y="34360"/>
                </a:lnTo>
                <a:lnTo>
                  <a:pt x="12120" y="34370"/>
                </a:lnTo>
                <a:lnTo>
                  <a:pt x="12130" y="34380"/>
                </a:lnTo>
                <a:lnTo>
                  <a:pt x="12120" y="34390"/>
                </a:lnTo>
                <a:lnTo>
                  <a:pt x="12110" y="34410"/>
                </a:lnTo>
                <a:lnTo>
                  <a:pt x="12100" y="34420"/>
                </a:lnTo>
                <a:lnTo>
                  <a:pt x="12080" y="34440"/>
                </a:lnTo>
                <a:lnTo>
                  <a:pt x="12060" y="34460"/>
                </a:lnTo>
                <a:close/>
                <a:moveTo>
                  <a:pt x="18650" y="34220"/>
                </a:moveTo>
                <a:lnTo>
                  <a:pt x="18640" y="34230"/>
                </a:lnTo>
                <a:lnTo>
                  <a:pt x="18620" y="34210"/>
                </a:lnTo>
                <a:lnTo>
                  <a:pt x="18600" y="34190"/>
                </a:lnTo>
                <a:lnTo>
                  <a:pt x="18610" y="34190"/>
                </a:lnTo>
                <a:lnTo>
                  <a:pt x="18610" y="34180"/>
                </a:lnTo>
                <a:lnTo>
                  <a:pt x="18620" y="34190"/>
                </a:lnTo>
                <a:lnTo>
                  <a:pt x="18650" y="34210"/>
                </a:lnTo>
                <a:lnTo>
                  <a:pt x="18650" y="34220"/>
                </a:lnTo>
                <a:close/>
                <a:moveTo>
                  <a:pt x="18680" y="34200"/>
                </a:moveTo>
                <a:lnTo>
                  <a:pt x="18670" y="34200"/>
                </a:lnTo>
                <a:lnTo>
                  <a:pt x="18670" y="34190"/>
                </a:lnTo>
                <a:lnTo>
                  <a:pt x="18670" y="34180"/>
                </a:lnTo>
                <a:lnTo>
                  <a:pt x="18670" y="34160"/>
                </a:lnTo>
                <a:lnTo>
                  <a:pt x="18710" y="34110"/>
                </a:lnTo>
                <a:lnTo>
                  <a:pt x="18720" y="34100"/>
                </a:lnTo>
                <a:lnTo>
                  <a:pt x="18720" y="34110"/>
                </a:lnTo>
                <a:lnTo>
                  <a:pt x="18720" y="34120"/>
                </a:lnTo>
                <a:lnTo>
                  <a:pt x="18720" y="34130"/>
                </a:lnTo>
                <a:lnTo>
                  <a:pt x="18710" y="34140"/>
                </a:lnTo>
                <a:lnTo>
                  <a:pt x="18690" y="34180"/>
                </a:lnTo>
                <a:lnTo>
                  <a:pt x="18680" y="34200"/>
                </a:lnTo>
                <a:close/>
                <a:moveTo>
                  <a:pt x="18960" y="33970"/>
                </a:moveTo>
                <a:lnTo>
                  <a:pt x="18950" y="33970"/>
                </a:lnTo>
                <a:lnTo>
                  <a:pt x="18940" y="33960"/>
                </a:lnTo>
                <a:lnTo>
                  <a:pt x="18960" y="33930"/>
                </a:lnTo>
                <a:lnTo>
                  <a:pt x="18970" y="33930"/>
                </a:lnTo>
                <a:lnTo>
                  <a:pt x="18970" y="33920"/>
                </a:lnTo>
                <a:lnTo>
                  <a:pt x="18980" y="33930"/>
                </a:lnTo>
                <a:lnTo>
                  <a:pt x="18990" y="33930"/>
                </a:lnTo>
                <a:lnTo>
                  <a:pt x="19000" y="33930"/>
                </a:lnTo>
                <a:lnTo>
                  <a:pt x="18990" y="33940"/>
                </a:lnTo>
                <a:lnTo>
                  <a:pt x="18980" y="33940"/>
                </a:lnTo>
                <a:lnTo>
                  <a:pt x="18980" y="33950"/>
                </a:lnTo>
                <a:lnTo>
                  <a:pt x="18970" y="33970"/>
                </a:lnTo>
                <a:lnTo>
                  <a:pt x="18960" y="33970"/>
                </a:lnTo>
                <a:close/>
                <a:moveTo>
                  <a:pt x="18800" y="33960"/>
                </a:moveTo>
                <a:lnTo>
                  <a:pt x="18790" y="33950"/>
                </a:lnTo>
                <a:lnTo>
                  <a:pt x="18780" y="33940"/>
                </a:lnTo>
                <a:lnTo>
                  <a:pt x="18780" y="33930"/>
                </a:lnTo>
                <a:lnTo>
                  <a:pt x="18790" y="33900"/>
                </a:lnTo>
                <a:lnTo>
                  <a:pt x="18800" y="33880"/>
                </a:lnTo>
                <a:lnTo>
                  <a:pt x="18810" y="33880"/>
                </a:lnTo>
                <a:lnTo>
                  <a:pt x="18820" y="33880"/>
                </a:lnTo>
                <a:lnTo>
                  <a:pt x="18820" y="33890"/>
                </a:lnTo>
                <a:lnTo>
                  <a:pt x="18810" y="33920"/>
                </a:lnTo>
                <a:lnTo>
                  <a:pt x="18810" y="33940"/>
                </a:lnTo>
                <a:lnTo>
                  <a:pt x="18800" y="33960"/>
                </a:lnTo>
                <a:close/>
                <a:moveTo>
                  <a:pt x="19010" y="33750"/>
                </a:moveTo>
                <a:lnTo>
                  <a:pt x="19000" y="33760"/>
                </a:lnTo>
                <a:lnTo>
                  <a:pt x="18980" y="33750"/>
                </a:lnTo>
                <a:lnTo>
                  <a:pt x="18970" y="33750"/>
                </a:lnTo>
                <a:lnTo>
                  <a:pt x="18960" y="33740"/>
                </a:lnTo>
                <a:lnTo>
                  <a:pt x="18950" y="33740"/>
                </a:lnTo>
                <a:lnTo>
                  <a:pt x="18940" y="33730"/>
                </a:lnTo>
                <a:lnTo>
                  <a:pt x="18950" y="33700"/>
                </a:lnTo>
                <a:lnTo>
                  <a:pt x="18960" y="33680"/>
                </a:lnTo>
                <a:lnTo>
                  <a:pt x="18980" y="33670"/>
                </a:lnTo>
                <a:lnTo>
                  <a:pt x="18990" y="33680"/>
                </a:lnTo>
                <a:lnTo>
                  <a:pt x="19000" y="33710"/>
                </a:lnTo>
                <a:lnTo>
                  <a:pt x="19010" y="33720"/>
                </a:lnTo>
                <a:lnTo>
                  <a:pt x="19020" y="33730"/>
                </a:lnTo>
                <a:lnTo>
                  <a:pt x="19020" y="33740"/>
                </a:lnTo>
                <a:lnTo>
                  <a:pt x="19020" y="33750"/>
                </a:lnTo>
                <a:lnTo>
                  <a:pt x="19010" y="33750"/>
                </a:lnTo>
                <a:close/>
                <a:moveTo>
                  <a:pt x="16030" y="33470"/>
                </a:moveTo>
                <a:lnTo>
                  <a:pt x="16020" y="33460"/>
                </a:lnTo>
                <a:lnTo>
                  <a:pt x="16010" y="33460"/>
                </a:lnTo>
                <a:lnTo>
                  <a:pt x="16000" y="33450"/>
                </a:lnTo>
                <a:lnTo>
                  <a:pt x="16000" y="33440"/>
                </a:lnTo>
                <a:lnTo>
                  <a:pt x="16000" y="33430"/>
                </a:lnTo>
                <a:lnTo>
                  <a:pt x="16000" y="33420"/>
                </a:lnTo>
                <a:lnTo>
                  <a:pt x="16000" y="33400"/>
                </a:lnTo>
                <a:lnTo>
                  <a:pt x="16020" y="33380"/>
                </a:lnTo>
                <a:lnTo>
                  <a:pt x="16030" y="33380"/>
                </a:lnTo>
                <a:lnTo>
                  <a:pt x="16040" y="33380"/>
                </a:lnTo>
                <a:lnTo>
                  <a:pt x="16010" y="33410"/>
                </a:lnTo>
                <a:lnTo>
                  <a:pt x="16020" y="33430"/>
                </a:lnTo>
                <a:lnTo>
                  <a:pt x="16030" y="33460"/>
                </a:lnTo>
                <a:lnTo>
                  <a:pt x="16030" y="33470"/>
                </a:lnTo>
                <a:close/>
                <a:moveTo>
                  <a:pt x="15970" y="33300"/>
                </a:moveTo>
                <a:lnTo>
                  <a:pt x="15960" y="33340"/>
                </a:lnTo>
                <a:lnTo>
                  <a:pt x="15950" y="33320"/>
                </a:lnTo>
                <a:lnTo>
                  <a:pt x="15940" y="33320"/>
                </a:lnTo>
                <a:lnTo>
                  <a:pt x="15950" y="33300"/>
                </a:lnTo>
                <a:lnTo>
                  <a:pt x="15970" y="33280"/>
                </a:lnTo>
                <a:lnTo>
                  <a:pt x="15980" y="33290"/>
                </a:lnTo>
                <a:lnTo>
                  <a:pt x="15970" y="33300"/>
                </a:lnTo>
                <a:close/>
                <a:moveTo>
                  <a:pt x="18070" y="33170"/>
                </a:moveTo>
                <a:lnTo>
                  <a:pt x="18090" y="33200"/>
                </a:lnTo>
                <a:lnTo>
                  <a:pt x="18110" y="33190"/>
                </a:lnTo>
                <a:lnTo>
                  <a:pt x="18120" y="33200"/>
                </a:lnTo>
                <a:lnTo>
                  <a:pt x="18130" y="33220"/>
                </a:lnTo>
                <a:lnTo>
                  <a:pt x="18130" y="33250"/>
                </a:lnTo>
                <a:lnTo>
                  <a:pt x="18120" y="33260"/>
                </a:lnTo>
                <a:lnTo>
                  <a:pt x="18110" y="33260"/>
                </a:lnTo>
                <a:lnTo>
                  <a:pt x="18090" y="33260"/>
                </a:lnTo>
                <a:lnTo>
                  <a:pt x="18080" y="33280"/>
                </a:lnTo>
                <a:lnTo>
                  <a:pt x="18040" y="33290"/>
                </a:lnTo>
                <a:lnTo>
                  <a:pt x="18020" y="33290"/>
                </a:lnTo>
                <a:lnTo>
                  <a:pt x="18010" y="33290"/>
                </a:lnTo>
                <a:lnTo>
                  <a:pt x="18010" y="33230"/>
                </a:lnTo>
                <a:lnTo>
                  <a:pt x="18010" y="33220"/>
                </a:lnTo>
                <a:lnTo>
                  <a:pt x="18010" y="33210"/>
                </a:lnTo>
                <a:lnTo>
                  <a:pt x="18010" y="33190"/>
                </a:lnTo>
                <a:lnTo>
                  <a:pt x="18010" y="33180"/>
                </a:lnTo>
                <a:lnTo>
                  <a:pt x="18020" y="33170"/>
                </a:lnTo>
                <a:lnTo>
                  <a:pt x="18040" y="33160"/>
                </a:lnTo>
                <a:lnTo>
                  <a:pt x="18050" y="33160"/>
                </a:lnTo>
                <a:lnTo>
                  <a:pt x="18060" y="33160"/>
                </a:lnTo>
                <a:lnTo>
                  <a:pt x="18070" y="33170"/>
                </a:lnTo>
                <a:close/>
                <a:moveTo>
                  <a:pt x="14490" y="33010"/>
                </a:moveTo>
                <a:lnTo>
                  <a:pt x="14480" y="33020"/>
                </a:lnTo>
                <a:lnTo>
                  <a:pt x="14460" y="33010"/>
                </a:lnTo>
                <a:lnTo>
                  <a:pt x="14450" y="33000"/>
                </a:lnTo>
                <a:lnTo>
                  <a:pt x="14450" y="32980"/>
                </a:lnTo>
                <a:lnTo>
                  <a:pt x="14460" y="32950"/>
                </a:lnTo>
                <a:lnTo>
                  <a:pt x="14470" y="32940"/>
                </a:lnTo>
                <a:lnTo>
                  <a:pt x="14470" y="32930"/>
                </a:lnTo>
                <a:lnTo>
                  <a:pt x="14480" y="32930"/>
                </a:lnTo>
                <a:lnTo>
                  <a:pt x="14520" y="32900"/>
                </a:lnTo>
                <a:lnTo>
                  <a:pt x="14530" y="32900"/>
                </a:lnTo>
                <a:lnTo>
                  <a:pt x="14540" y="32900"/>
                </a:lnTo>
                <a:lnTo>
                  <a:pt x="14550" y="32920"/>
                </a:lnTo>
                <a:lnTo>
                  <a:pt x="14530" y="32940"/>
                </a:lnTo>
                <a:lnTo>
                  <a:pt x="14520" y="32950"/>
                </a:lnTo>
                <a:lnTo>
                  <a:pt x="14510" y="32970"/>
                </a:lnTo>
                <a:lnTo>
                  <a:pt x="14510" y="32980"/>
                </a:lnTo>
                <a:lnTo>
                  <a:pt x="14500" y="32990"/>
                </a:lnTo>
                <a:lnTo>
                  <a:pt x="14500" y="33010"/>
                </a:lnTo>
                <a:lnTo>
                  <a:pt x="14490" y="33010"/>
                </a:lnTo>
                <a:close/>
                <a:moveTo>
                  <a:pt x="20550" y="25260"/>
                </a:moveTo>
                <a:lnTo>
                  <a:pt x="20730" y="25430"/>
                </a:lnTo>
                <a:lnTo>
                  <a:pt x="21000" y="25550"/>
                </a:lnTo>
                <a:lnTo>
                  <a:pt x="20970" y="25630"/>
                </a:lnTo>
                <a:lnTo>
                  <a:pt x="21110" y="25710"/>
                </a:lnTo>
                <a:lnTo>
                  <a:pt x="21190" y="25460"/>
                </a:lnTo>
                <a:lnTo>
                  <a:pt x="21320" y="25480"/>
                </a:lnTo>
                <a:lnTo>
                  <a:pt x="21480" y="26260"/>
                </a:lnTo>
                <a:lnTo>
                  <a:pt x="21420" y="26460"/>
                </a:lnTo>
                <a:lnTo>
                  <a:pt x="21520" y="26670"/>
                </a:lnTo>
                <a:lnTo>
                  <a:pt x="21440" y="26900"/>
                </a:lnTo>
                <a:lnTo>
                  <a:pt x="21970" y="26960"/>
                </a:lnTo>
                <a:lnTo>
                  <a:pt x="22100" y="27030"/>
                </a:lnTo>
                <a:lnTo>
                  <a:pt x="22340" y="27060"/>
                </a:lnTo>
                <a:lnTo>
                  <a:pt x="22410" y="26780"/>
                </a:lnTo>
                <a:lnTo>
                  <a:pt x="22380" y="26570"/>
                </a:lnTo>
                <a:lnTo>
                  <a:pt x="22520" y="26610"/>
                </a:lnTo>
                <a:lnTo>
                  <a:pt x="22600" y="26490"/>
                </a:lnTo>
                <a:lnTo>
                  <a:pt x="22770" y="26610"/>
                </a:lnTo>
                <a:lnTo>
                  <a:pt x="22770" y="26750"/>
                </a:lnTo>
                <a:lnTo>
                  <a:pt x="23170" y="26800"/>
                </a:lnTo>
                <a:lnTo>
                  <a:pt x="23200" y="27340"/>
                </a:lnTo>
                <a:lnTo>
                  <a:pt x="23130" y="27390"/>
                </a:lnTo>
                <a:lnTo>
                  <a:pt x="23060" y="27920"/>
                </a:lnTo>
                <a:lnTo>
                  <a:pt x="23150" y="28070"/>
                </a:lnTo>
                <a:lnTo>
                  <a:pt x="23270" y="28600"/>
                </a:lnTo>
                <a:lnTo>
                  <a:pt x="23190" y="28900"/>
                </a:lnTo>
                <a:lnTo>
                  <a:pt x="23540" y="29300"/>
                </a:lnTo>
                <a:lnTo>
                  <a:pt x="23590" y="29920"/>
                </a:lnTo>
                <a:lnTo>
                  <a:pt x="23740" y="30190"/>
                </a:lnTo>
                <a:lnTo>
                  <a:pt x="23650" y="30700"/>
                </a:lnTo>
                <a:lnTo>
                  <a:pt x="23480" y="32060"/>
                </a:lnTo>
                <a:lnTo>
                  <a:pt x="23810" y="32500"/>
                </a:lnTo>
                <a:lnTo>
                  <a:pt x="23950" y="33040"/>
                </a:lnTo>
                <a:lnTo>
                  <a:pt x="24620" y="33730"/>
                </a:lnTo>
                <a:lnTo>
                  <a:pt x="25060" y="33930"/>
                </a:lnTo>
                <a:lnTo>
                  <a:pt x="26390" y="34350"/>
                </a:lnTo>
                <a:lnTo>
                  <a:pt x="26410" y="34790"/>
                </a:lnTo>
                <a:lnTo>
                  <a:pt x="26670" y="35140"/>
                </a:lnTo>
                <a:lnTo>
                  <a:pt x="26620" y="35270"/>
                </a:lnTo>
                <a:lnTo>
                  <a:pt x="26800" y="35640"/>
                </a:lnTo>
                <a:lnTo>
                  <a:pt x="26600" y="35520"/>
                </a:lnTo>
                <a:lnTo>
                  <a:pt x="26430" y="35540"/>
                </a:lnTo>
                <a:lnTo>
                  <a:pt x="26330" y="35430"/>
                </a:lnTo>
                <a:lnTo>
                  <a:pt x="26170" y="35520"/>
                </a:lnTo>
                <a:lnTo>
                  <a:pt x="25930" y="35430"/>
                </a:lnTo>
                <a:lnTo>
                  <a:pt x="25880" y="35260"/>
                </a:lnTo>
                <a:lnTo>
                  <a:pt x="25780" y="35210"/>
                </a:lnTo>
                <a:lnTo>
                  <a:pt x="25660" y="35280"/>
                </a:lnTo>
                <a:lnTo>
                  <a:pt x="25550" y="35220"/>
                </a:lnTo>
                <a:lnTo>
                  <a:pt x="25390" y="35160"/>
                </a:lnTo>
                <a:lnTo>
                  <a:pt x="25350" y="35050"/>
                </a:lnTo>
                <a:lnTo>
                  <a:pt x="25390" y="34880"/>
                </a:lnTo>
                <a:lnTo>
                  <a:pt x="25310" y="34630"/>
                </a:lnTo>
                <a:lnTo>
                  <a:pt x="25190" y="34620"/>
                </a:lnTo>
                <a:lnTo>
                  <a:pt x="25130" y="34650"/>
                </a:lnTo>
                <a:lnTo>
                  <a:pt x="25110" y="34710"/>
                </a:lnTo>
                <a:lnTo>
                  <a:pt x="25040" y="34730"/>
                </a:lnTo>
                <a:lnTo>
                  <a:pt x="24900" y="34640"/>
                </a:lnTo>
                <a:lnTo>
                  <a:pt x="24620" y="34240"/>
                </a:lnTo>
                <a:lnTo>
                  <a:pt x="24100" y="34760"/>
                </a:lnTo>
                <a:lnTo>
                  <a:pt x="23850" y="34700"/>
                </a:lnTo>
                <a:lnTo>
                  <a:pt x="22960" y="34770"/>
                </a:lnTo>
                <a:lnTo>
                  <a:pt x="22520" y="34930"/>
                </a:lnTo>
                <a:lnTo>
                  <a:pt x="22190" y="34920"/>
                </a:lnTo>
                <a:lnTo>
                  <a:pt x="21980" y="35010"/>
                </a:lnTo>
                <a:lnTo>
                  <a:pt x="21840" y="35030"/>
                </a:lnTo>
                <a:lnTo>
                  <a:pt x="21700" y="35020"/>
                </a:lnTo>
                <a:lnTo>
                  <a:pt x="21540" y="35060"/>
                </a:lnTo>
                <a:lnTo>
                  <a:pt x="21490" y="35130"/>
                </a:lnTo>
                <a:lnTo>
                  <a:pt x="21150" y="35070"/>
                </a:lnTo>
                <a:lnTo>
                  <a:pt x="21180" y="35220"/>
                </a:lnTo>
                <a:lnTo>
                  <a:pt x="21050" y="35440"/>
                </a:lnTo>
                <a:lnTo>
                  <a:pt x="20550" y="35810"/>
                </a:lnTo>
                <a:lnTo>
                  <a:pt x="20750" y="35860"/>
                </a:lnTo>
                <a:lnTo>
                  <a:pt x="20640" y="35970"/>
                </a:lnTo>
                <a:lnTo>
                  <a:pt x="20420" y="36160"/>
                </a:lnTo>
                <a:lnTo>
                  <a:pt x="20190" y="36260"/>
                </a:lnTo>
                <a:lnTo>
                  <a:pt x="19980" y="36340"/>
                </a:lnTo>
                <a:lnTo>
                  <a:pt x="19850" y="36390"/>
                </a:lnTo>
                <a:lnTo>
                  <a:pt x="19700" y="36440"/>
                </a:lnTo>
                <a:lnTo>
                  <a:pt x="19440" y="36390"/>
                </a:lnTo>
                <a:lnTo>
                  <a:pt x="19380" y="36620"/>
                </a:lnTo>
                <a:lnTo>
                  <a:pt x="19160" y="36610"/>
                </a:lnTo>
                <a:lnTo>
                  <a:pt x="18740" y="36600"/>
                </a:lnTo>
                <a:lnTo>
                  <a:pt x="18740" y="36590"/>
                </a:lnTo>
                <a:lnTo>
                  <a:pt x="18740" y="36580"/>
                </a:lnTo>
                <a:lnTo>
                  <a:pt x="18730" y="36580"/>
                </a:lnTo>
                <a:lnTo>
                  <a:pt x="18720" y="36590"/>
                </a:lnTo>
                <a:lnTo>
                  <a:pt x="18710" y="36600"/>
                </a:lnTo>
                <a:lnTo>
                  <a:pt x="18700" y="36600"/>
                </a:lnTo>
                <a:lnTo>
                  <a:pt x="18690" y="36600"/>
                </a:lnTo>
                <a:lnTo>
                  <a:pt x="18680" y="36600"/>
                </a:lnTo>
                <a:lnTo>
                  <a:pt x="18660" y="36580"/>
                </a:lnTo>
                <a:lnTo>
                  <a:pt x="18630" y="36570"/>
                </a:lnTo>
                <a:lnTo>
                  <a:pt x="18630" y="36560"/>
                </a:lnTo>
                <a:lnTo>
                  <a:pt x="18590" y="36530"/>
                </a:lnTo>
                <a:lnTo>
                  <a:pt x="18590" y="36520"/>
                </a:lnTo>
                <a:lnTo>
                  <a:pt x="18590" y="36500"/>
                </a:lnTo>
                <a:lnTo>
                  <a:pt x="18610" y="36500"/>
                </a:lnTo>
                <a:lnTo>
                  <a:pt x="18620" y="36500"/>
                </a:lnTo>
                <a:lnTo>
                  <a:pt x="18680" y="36520"/>
                </a:lnTo>
                <a:lnTo>
                  <a:pt x="18700" y="36510"/>
                </a:lnTo>
                <a:lnTo>
                  <a:pt x="18710" y="36510"/>
                </a:lnTo>
                <a:lnTo>
                  <a:pt x="18720" y="36500"/>
                </a:lnTo>
                <a:lnTo>
                  <a:pt x="18710" y="36490"/>
                </a:lnTo>
                <a:lnTo>
                  <a:pt x="18700" y="36480"/>
                </a:lnTo>
                <a:lnTo>
                  <a:pt x="18630" y="36470"/>
                </a:lnTo>
                <a:lnTo>
                  <a:pt x="18620" y="36440"/>
                </a:lnTo>
                <a:lnTo>
                  <a:pt x="18630" y="36410"/>
                </a:lnTo>
                <a:lnTo>
                  <a:pt x="18620" y="36380"/>
                </a:lnTo>
                <a:lnTo>
                  <a:pt x="18620" y="36370"/>
                </a:lnTo>
                <a:lnTo>
                  <a:pt x="18620" y="36360"/>
                </a:lnTo>
                <a:lnTo>
                  <a:pt x="18630" y="36360"/>
                </a:lnTo>
                <a:lnTo>
                  <a:pt x="18670" y="36350"/>
                </a:lnTo>
                <a:lnTo>
                  <a:pt x="18670" y="36340"/>
                </a:lnTo>
                <a:lnTo>
                  <a:pt x="18660" y="36320"/>
                </a:lnTo>
                <a:lnTo>
                  <a:pt x="18660" y="36310"/>
                </a:lnTo>
                <a:lnTo>
                  <a:pt x="18660" y="36290"/>
                </a:lnTo>
                <a:lnTo>
                  <a:pt x="18680" y="36280"/>
                </a:lnTo>
                <a:lnTo>
                  <a:pt x="18690" y="36270"/>
                </a:lnTo>
                <a:lnTo>
                  <a:pt x="18710" y="36270"/>
                </a:lnTo>
                <a:lnTo>
                  <a:pt x="18720" y="36270"/>
                </a:lnTo>
                <a:lnTo>
                  <a:pt x="18740" y="36270"/>
                </a:lnTo>
                <a:lnTo>
                  <a:pt x="18830" y="36270"/>
                </a:lnTo>
                <a:lnTo>
                  <a:pt x="18850" y="36260"/>
                </a:lnTo>
                <a:lnTo>
                  <a:pt x="18860" y="36260"/>
                </a:lnTo>
                <a:lnTo>
                  <a:pt x="18830" y="36240"/>
                </a:lnTo>
                <a:lnTo>
                  <a:pt x="18800" y="36230"/>
                </a:lnTo>
                <a:lnTo>
                  <a:pt x="18790" y="36220"/>
                </a:lnTo>
                <a:lnTo>
                  <a:pt x="18770" y="36200"/>
                </a:lnTo>
                <a:lnTo>
                  <a:pt x="18750" y="36180"/>
                </a:lnTo>
                <a:lnTo>
                  <a:pt x="18750" y="36150"/>
                </a:lnTo>
                <a:lnTo>
                  <a:pt x="18770" y="36140"/>
                </a:lnTo>
                <a:lnTo>
                  <a:pt x="18780" y="36120"/>
                </a:lnTo>
                <a:lnTo>
                  <a:pt x="18800" y="36120"/>
                </a:lnTo>
                <a:lnTo>
                  <a:pt x="18810" y="36120"/>
                </a:lnTo>
                <a:lnTo>
                  <a:pt x="18820" y="36110"/>
                </a:lnTo>
                <a:lnTo>
                  <a:pt x="18830" y="36100"/>
                </a:lnTo>
                <a:lnTo>
                  <a:pt x="18860" y="36110"/>
                </a:lnTo>
                <a:lnTo>
                  <a:pt x="18870" y="36110"/>
                </a:lnTo>
                <a:lnTo>
                  <a:pt x="18870" y="36100"/>
                </a:lnTo>
                <a:lnTo>
                  <a:pt x="18850" y="36080"/>
                </a:lnTo>
                <a:lnTo>
                  <a:pt x="18830" y="36060"/>
                </a:lnTo>
                <a:lnTo>
                  <a:pt x="18820" y="36050"/>
                </a:lnTo>
                <a:lnTo>
                  <a:pt x="18820" y="36030"/>
                </a:lnTo>
                <a:lnTo>
                  <a:pt x="18800" y="36010"/>
                </a:lnTo>
                <a:lnTo>
                  <a:pt x="18790" y="35970"/>
                </a:lnTo>
                <a:lnTo>
                  <a:pt x="18740" y="35920"/>
                </a:lnTo>
                <a:lnTo>
                  <a:pt x="18740" y="35910"/>
                </a:lnTo>
                <a:lnTo>
                  <a:pt x="18730" y="35900"/>
                </a:lnTo>
                <a:lnTo>
                  <a:pt x="18730" y="35880"/>
                </a:lnTo>
                <a:lnTo>
                  <a:pt x="18730" y="35870"/>
                </a:lnTo>
                <a:lnTo>
                  <a:pt x="18750" y="35860"/>
                </a:lnTo>
                <a:lnTo>
                  <a:pt x="18790" y="35860"/>
                </a:lnTo>
                <a:lnTo>
                  <a:pt x="18810" y="35860"/>
                </a:lnTo>
                <a:lnTo>
                  <a:pt x="18820" y="35860"/>
                </a:lnTo>
                <a:lnTo>
                  <a:pt x="18820" y="35870"/>
                </a:lnTo>
                <a:lnTo>
                  <a:pt x="18840" y="35860"/>
                </a:lnTo>
                <a:lnTo>
                  <a:pt x="18850" y="35840"/>
                </a:lnTo>
                <a:lnTo>
                  <a:pt x="18850" y="35830"/>
                </a:lnTo>
                <a:lnTo>
                  <a:pt x="18870" y="35810"/>
                </a:lnTo>
                <a:lnTo>
                  <a:pt x="18880" y="35800"/>
                </a:lnTo>
                <a:lnTo>
                  <a:pt x="18830" y="35770"/>
                </a:lnTo>
                <a:lnTo>
                  <a:pt x="18820" y="35760"/>
                </a:lnTo>
                <a:lnTo>
                  <a:pt x="18810" y="35740"/>
                </a:lnTo>
                <a:lnTo>
                  <a:pt x="18770" y="35710"/>
                </a:lnTo>
                <a:lnTo>
                  <a:pt x="18760" y="35710"/>
                </a:lnTo>
                <a:lnTo>
                  <a:pt x="18750" y="35690"/>
                </a:lnTo>
                <a:lnTo>
                  <a:pt x="18730" y="35680"/>
                </a:lnTo>
                <a:lnTo>
                  <a:pt x="18710" y="35670"/>
                </a:lnTo>
                <a:lnTo>
                  <a:pt x="18680" y="35630"/>
                </a:lnTo>
                <a:lnTo>
                  <a:pt x="18670" y="35630"/>
                </a:lnTo>
                <a:lnTo>
                  <a:pt x="18650" y="35610"/>
                </a:lnTo>
                <a:lnTo>
                  <a:pt x="18640" y="35610"/>
                </a:lnTo>
                <a:lnTo>
                  <a:pt x="18640" y="35590"/>
                </a:lnTo>
                <a:lnTo>
                  <a:pt x="18640" y="35570"/>
                </a:lnTo>
                <a:lnTo>
                  <a:pt x="18660" y="35550"/>
                </a:lnTo>
                <a:lnTo>
                  <a:pt x="18690" y="35530"/>
                </a:lnTo>
                <a:lnTo>
                  <a:pt x="18710" y="35530"/>
                </a:lnTo>
                <a:lnTo>
                  <a:pt x="18740" y="35540"/>
                </a:lnTo>
                <a:lnTo>
                  <a:pt x="18750" y="35540"/>
                </a:lnTo>
                <a:lnTo>
                  <a:pt x="18760" y="35530"/>
                </a:lnTo>
                <a:lnTo>
                  <a:pt x="18770" y="35520"/>
                </a:lnTo>
                <a:lnTo>
                  <a:pt x="18750" y="35510"/>
                </a:lnTo>
                <a:lnTo>
                  <a:pt x="18730" y="35510"/>
                </a:lnTo>
                <a:lnTo>
                  <a:pt x="18690" y="35490"/>
                </a:lnTo>
                <a:lnTo>
                  <a:pt x="18680" y="35490"/>
                </a:lnTo>
                <a:lnTo>
                  <a:pt x="18680" y="35480"/>
                </a:lnTo>
                <a:lnTo>
                  <a:pt x="18680" y="35470"/>
                </a:lnTo>
                <a:lnTo>
                  <a:pt x="18680" y="35460"/>
                </a:lnTo>
                <a:lnTo>
                  <a:pt x="18680" y="35450"/>
                </a:lnTo>
                <a:lnTo>
                  <a:pt x="18660" y="35450"/>
                </a:lnTo>
                <a:lnTo>
                  <a:pt x="18650" y="35440"/>
                </a:lnTo>
                <a:lnTo>
                  <a:pt x="18650" y="35430"/>
                </a:lnTo>
                <a:lnTo>
                  <a:pt x="18650" y="35420"/>
                </a:lnTo>
                <a:lnTo>
                  <a:pt x="18660" y="35410"/>
                </a:lnTo>
                <a:lnTo>
                  <a:pt x="18670" y="35410"/>
                </a:lnTo>
                <a:lnTo>
                  <a:pt x="18670" y="35400"/>
                </a:lnTo>
                <a:lnTo>
                  <a:pt x="18670" y="35380"/>
                </a:lnTo>
                <a:lnTo>
                  <a:pt x="18660" y="35360"/>
                </a:lnTo>
                <a:lnTo>
                  <a:pt x="18670" y="35350"/>
                </a:lnTo>
                <a:lnTo>
                  <a:pt x="18700" y="35320"/>
                </a:lnTo>
                <a:lnTo>
                  <a:pt x="18730" y="35300"/>
                </a:lnTo>
                <a:lnTo>
                  <a:pt x="18750" y="35300"/>
                </a:lnTo>
                <a:lnTo>
                  <a:pt x="18760" y="35300"/>
                </a:lnTo>
                <a:lnTo>
                  <a:pt x="18780" y="35300"/>
                </a:lnTo>
                <a:lnTo>
                  <a:pt x="18810" y="35320"/>
                </a:lnTo>
                <a:lnTo>
                  <a:pt x="18820" y="35320"/>
                </a:lnTo>
                <a:lnTo>
                  <a:pt x="18830" y="35320"/>
                </a:lnTo>
                <a:lnTo>
                  <a:pt x="18820" y="35310"/>
                </a:lnTo>
                <a:lnTo>
                  <a:pt x="18810" y="35300"/>
                </a:lnTo>
                <a:lnTo>
                  <a:pt x="18810" y="35280"/>
                </a:lnTo>
                <a:lnTo>
                  <a:pt x="18800" y="35270"/>
                </a:lnTo>
                <a:lnTo>
                  <a:pt x="18790" y="35260"/>
                </a:lnTo>
                <a:lnTo>
                  <a:pt x="18790" y="35250"/>
                </a:lnTo>
                <a:lnTo>
                  <a:pt x="18800" y="35250"/>
                </a:lnTo>
                <a:lnTo>
                  <a:pt x="18810" y="35250"/>
                </a:lnTo>
                <a:lnTo>
                  <a:pt x="18830" y="35240"/>
                </a:lnTo>
                <a:lnTo>
                  <a:pt x="18820" y="35230"/>
                </a:lnTo>
                <a:lnTo>
                  <a:pt x="18780" y="35220"/>
                </a:lnTo>
                <a:lnTo>
                  <a:pt x="18770" y="35210"/>
                </a:lnTo>
                <a:lnTo>
                  <a:pt x="18770" y="35190"/>
                </a:lnTo>
                <a:lnTo>
                  <a:pt x="18780" y="35180"/>
                </a:lnTo>
                <a:lnTo>
                  <a:pt x="18790" y="35170"/>
                </a:lnTo>
                <a:lnTo>
                  <a:pt x="18800" y="35170"/>
                </a:lnTo>
                <a:lnTo>
                  <a:pt x="18810" y="35170"/>
                </a:lnTo>
                <a:lnTo>
                  <a:pt x="18820" y="35160"/>
                </a:lnTo>
                <a:lnTo>
                  <a:pt x="18830" y="35160"/>
                </a:lnTo>
                <a:lnTo>
                  <a:pt x="18850" y="35140"/>
                </a:lnTo>
                <a:lnTo>
                  <a:pt x="18850" y="35120"/>
                </a:lnTo>
                <a:lnTo>
                  <a:pt x="18860" y="35110"/>
                </a:lnTo>
                <a:lnTo>
                  <a:pt x="18900" y="35050"/>
                </a:lnTo>
                <a:lnTo>
                  <a:pt x="18920" y="35060"/>
                </a:lnTo>
                <a:lnTo>
                  <a:pt x="18940" y="35100"/>
                </a:lnTo>
                <a:lnTo>
                  <a:pt x="18950" y="35100"/>
                </a:lnTo>
                <a:lnTo>
                  <a:pt x="18950" y="35090"/>
                </a:lnTo>
                <a:lnTo>
                  <a:pt x="18950" y="35080"/>
                </a:lnTo>
                <a:lnTo>
                  <a:pt x="18940" y="35060"/>
                </a:lnTo>
                <a:lnTo>
                  <a:pt x="18940" y="35050"/>
                </a:lnTo>
                <a:lnTo>
                  <a:pt x="18950" y="35040"/>
                </a:lnTo>
                <a:lnTo>
                  <a:pt x="18960" y="35010"/>
                </a:lnTo>
                <a:lnTo>
                  <a:pt x="18950" y="35000"/>
                </a:lnTo>
                <a:lnTo>
                  <a:pt x="18940" y="35000"/>
                </a:lnTo>
                <a:lnTo>
                  <a:pt x="18930" y="35010"/>
                </a:lnTo>
                <a:lnTo>
                  <a:pt x="18910" y="35010"/>
                </a:lnTo>
                <a:lnTo>
                  <a:pt x="18900" y="35000"/>
                </a:lnTo>
                <a:lnTo>
                  <a:pt x="18890" y="34970"/>
                </a:lnTo>
                <a:lnTo>
                  <a:pt x="18920" y="34920"/>
                </a:lnTo>
                <a:lnTo>
                  <a:pt x="18920" y="34880"/>
                </a:lnTo>
                <a:lnTo>
                  <a:pt x="18930" y="34860"/>
                </a:lnTo>
                <a:lnTo>
                  <a:pt x="18940" y="34830"/>
                </a:lnTo>
                <a:lnTo>
                  <a:pt x="18970" y="34800"/>
                </a:lnTo>
                <a:lnTo>
                  <a:pt x="18980" y="34790"/>
                </a:lnTo>
                <a:lnTo>
                  <a:pt x="18980" y="34760"/>
                </a:lnTo>
                <a:lnTo>
                  <a:pt x="18980" y="34740"/>
                </a:lnTo>
                <a:lnTo>
                  <a:pt x="18990" y="34700"/>
                </a:lnTo>
                <a:lnTo>
                  <a:pt x="19070" y="34610"/>
                </a:lnTo>
                <a:lnTo>
                  <a:pt x="19080" y="34600"/>
                </a:lnTo>
                <a:lnTo>
                  <a:pt x="19100" y="34580"/>
                </a:lnTo>
                <a:lnTo>
                  <a:pt x="19120" y="34550"/>
                </a:lnTo>
                <a:lnTo>
                  <a:pt x="19150" y="34550"/>
                </a:lnTo>
                <a:lnTo>
                  <a:pt x="19180" y="34540"/>
                </a:lnTo>
                <a:lnTo>
                  <a:pt x="19190" y="34530"/>
                </a:lnTo>
                <a:lnTo>
                  <a:pt x="19180" y="34520"/>
                </a:lnTo>
                <a:lnTo>
                  <a:pt x="19160" y="34520"/>
                </a:lnTo>
                <a:lnTo>
                  <a:pt x="19130" y="34510"/>
                </a:lnTo>
                <a:lnTo>
                  <a:pt x="19120" y="34500"/>
                </a:lnTo>
                <a:lnTo>
                  <a:pt x="19120" y="34490"/>
                </a:lnTo>
                <a:lnTo>
                  <a:pt x="19130" y="34480"/>
                </a:lnTo>
                <a:lnTo>
                  <a:pt x="19190" y="34480"/>
                </a:lnTo>
                <a:lnTo>
                  <a:pt x="19210" y="34470"/>
                </a:lnTo>
                <a:lnTo>
                  <a:pt x="19210" y="34460"/>
                </a:lnTo>
                <a:lnTo>
                  <a:pt x="19160" y="34430"/>
                </a:lnTo>
                <a:lnTo>
                  <a:pt x="19140" y="34400"/>
                </a:lnTo>
                <a:lnTo>
                  <a:pt x="19140" y="34390"/>
                </a:lnTo>
                <a:lnTo>
                  <a:pt x="19110" y="34360"/>
                </a:lnTo>
                <a:lnTo>
                  <a:pt x="19050" y="34310"/>
                </a:lnTo>
                <a:lnTo>
                  <a:pt x="19040" y="34300"/>
                </a:lnTo>
                <a:lnTo>
                  <a:pt x="19030" y="34300"/>
                </a:lnTo>
                <a:lnTo>
                  <a:pt x="19030" y="34290"/>
                </a:lnTo>
                <a:lnTo>
                  <a:pt x="19020" y="34280"/>
                </a:lnTo>
                <a:lnTo>
                  <a:pt x="19020" y="34260"/>
                </a:lnTo>
                <a:lnTo>
                  <a:pt x="19030" y="34250"/>
                </a:lnTo>
                <a:lnTo>
                  <a:pt x="19030" y="34240"/>
                </a:lnTo>
                <a:lnTo>
                  <a:pt x="19030" y="34220"/>
                </a:lnTo>
                <a:lnTo>
                  <a:pt x="19030" y="34200"/>
                </a:lnTo>
                <a:lnTo>
                  <a:pt x="19040" y="34170"/>
                </a:lnTo>
                <a:lnTo>
                  <a:pt x="19040" y="34140"/>
                </a:lnTo>
                <a:lnTo>
                  <a:pt x="19050" y="34100"/>
                </a:lnTo>
                <a:lnTo>
                  <a:pt x="19040" y="34090"/>
                </a:lnTo>
                <a:lnTo>
                  <a:pt x="19040" y="34080"/>
                </a:lnTo>
                <a:lnTo>
                  <a:pt x="19040" y="34070"/>
                </a:lnTo>
                <a:lnTo>
                  <a:pt x="19020" y="34010"/>
                </a:lnTo>
                <a:lnTo>
                  <a:pt x="19020" y="33980"/>
                </a:lnTo>
                <a:lnTo>
                  <a:pt x="19090" y="33920"/>
                </a:lnTo>
                <a:lnTo>
                  <a:pt x="19110" y="33900"/>
                </a:lnTo>
                <a:lnTo>
                  <a:pt x="19100" y="33890"/>
                </a:lnTo>
                <a:lnTo>
                  <a:pt x="19080" y="33890"/>
                </a:lnTo>
                <a:lnTo>
                  <a:pt x="19070" y="33890"/>
                </a:lnTo>
                <a:lnTo>
                  <a:pt x="19050" y="33890"/>
                </a:lnTo>
                <a:lnTo>
                  <a:pt x="19030" y="33880"/>
                </a:lnTo>
                <a:lnTo>
                  <a:pt x="19020" y="33870"/>
                </a:lnTo>
                <a:lnTo>
                  <a:pt x="19040" y="33830"/>
                </a:lnTo>
                <a:lnTo>
                  <a:pt x="19050" y="33790"/>
                </a:lnTo>
                <a:lnTo>
                  <a:pt x="19040" y="33770"/>
                </a:lnTo>
                <a:lnTo>
                  <a:pt x="19030" y="33770"/>
                </a:lnTo>
                <a:lnTo>
                  <a:pt x="19040" y="33740"/>
                </a:lnTo>
                <a:lnTo>
                  <a:pt x="19030" y="33720"/>
                </a:lnTo>
                <a:lnTo>
                  <a:pt x="19030" y="33700"/>
                </a:lnTo>
                <a:lnTo>
                  <a:pt x="19030" y="33670"/>
                </a:lnTo>
                <a:lnTo>
                  <a:pt x="19010" y="33640"/>
                </a:lnTo>
                <a:lnTo>
                  <a:pt x="19010" y="33630"/>
                </a:lnTo>
                <a:lnTo>
                  <a:pt x="18990" y="33630"/>
                </a:lnTo>
                <a:lnTo>
                  <a:pt x="18980" y="33630"/>
                </a:lnTo>
                <a:lnTo>
                  <a:pt x="18960" y="33640"/>
                </a:lnTo>
                <a:lnTo>
                  <a:pt x="18950" y="33640"/>
                </a:lnTo>
                <a:lnTo>
                  <a:pt x="18930" y="33630"/>
                </a:lnTo>
                <a:lnTo>
                  <a:pt x="18920" y="33630"/>
                </a:lnTo>
                <a:lnTo>
                  <a:pt x="18900" y="33640"/>
                </a:lnTo>
                <a:lnTo>
                  <a:pt x="18870" y="33660"/>
                </a:lnTo>
                <a:lnTo>
                  <a:pt x="18850" y="33660"/>
                </a:lnTo>
                <a:lnTo>
                  <a:pt x="18840" y="33650"/>
                </a:lnTo>
                <a:lnTo>
                  <a:pt x="18850" y="33620"/>
                </a:lnTo>
                <a:lnTo>
                  <a:pt x="18870" y="33590"/>
                </a:lnTo>
                <a:lnTo>
                  <a:pt x="18890" y="33590"/>
                </a:lnTo>
                <a:lnTo>
                  <a:pt x="18900" y="33590"/>
                </a:lnTo>
                <a:lnTo>
                  <a:pt x="18900" y="33580"/>
                </a:lnTo>
                <a:lnTo>
                  <a:pt x="18890" y="33570"/>
                </a:lnTo>
                <a:lnTo>
                  <a:pt x="18890" y="33560"/>
                </a:lnTo>
                <a:lnTo>
                  <a:pt x="18880" y="33550"/>
                </a:lnTo>
                <a:lnTo>
                  <a:pt x="18850" y="33530"/>
                </a:lnTo>
                <a:lnTo>
                  <a:pt x="18840" y="33520"/>
                </a:lnTo>
                <a:lnTo>
                  <a:pt x="18830" y="33510"/>
                </a:lnTo>
                <a:lnTo>
                  <a:pt x="18820" y="33510"/>
                </a:lnTo>
                <a:lnTo>
                  <a:pt x="18810" y="33520"/>
                </a:lnTo>
                <a:lnTo>
                  <a:pt x="18790" y="33510"/>
                </a:lnTo>
                <a:lnTo>
                  <a:pt x="18790" y="33500"/>
                </a:lnTo>
                <a:lnTo>
                  <a:pt x="18790" y="33490"/>
                </a:lnTo>
                <a:lnTo>
                  <a:pt x="18790" y="33480"/>
                </a:lnTo>
                <a:lnTo>
                  <a:pt x="18800" y="33470"/>
                </a:lnTo>
                <a:lnTo>
                  <a:pt x="18800" y="33460"/>
                </a:lnTo>
                <a:lnTo>
                  <a:pt x="18810" y="33450"/>
                </a:lnTo>
                <a:lnTo>
                  <a:pt x="18810" y="33420"/>
                </a:lnTo>
                <a:lnTo>
                  <a:pt x="18820" y="33410"/>
                </a:lnTo>
                <a:lnTo>
                  <a:pt x="18830" y="33410"/>
                </a:lnTo>
                <a:lnTo>
                  <a:pt x="18840" y="33410"/>
                </a:lnTo>
                <a:lnTo>
                  <a:pt x="18850" y="33400"/>
                </a:lnTo>
                <a:lnTo>
                  <a:pt x="18850" y="33390"/>
                </a:lnTo>
                <a:lnTo>
                  <a:pt x="18840" y="33350"/>
                </a:lnTo>
                <a:lnTo>
                  <a:pt x="18820" y="33330"/>
                </a:lnTo>
                <a:lnTo>
                  <a:pt x="18780" y="33320"/>
                </a:lnTo>
                <a:lnTo>
                  <a:pt x="18770" y="33320"/>
                </a:lnTo>
                <a:lnTo>
                  <a:pt x="18760" y="33320"/>
                </a:lnTo>
                <a:lnTo>
                  <a:pt x="18750" y="33330"/>
                </a:lnTo>
                <a:lnTo>
                  <a:pt x="18750" y="33340"/>
                </a:lnTo>
                <a:lnTo>
                  <a:pt x="18730" y="33390"/>
                </a:lnTo>
                <a:lnTo>
                  <a:pt x="18720" y="33410"/>
                </a:lnTo>
                <a:lnTo>
                  <a:pt x="18710" y="33410"/>
                </a:lnTo>
                <a:lnTo>
                  <a:pt x="18660" y="33450"/>
                </a:lnTo>
                <a:lnTo>
                  <a:pt x="18630" y="33460"/>
                </a:lnTo>
                <a:lnTo>
                  <a:pt x="18600" y="33480"/>
                </a:lnTo>
                <a:lnTo>
                  <a:pt x="18590" y="33490"/>
                </a:lnTo>
                <a:lnTo>
                  <a:pt x="18580" y="33500"/>
                </a:lnTo>
                <a:lnTo>
                  <a:pt x="18550" y="33540"/>
                </a:lnTo>
                <a:lnTo>
                  <a:pt x="18540" y="33570"/>
                </a:lnTo>
                <a:lnTo>
                  <a:pt x="18530" y="33620"/>
                </a:lnTo>
                <a:lnTo>
                  <a:pt x="18540" y="33640"/>
                </a:lnTo>
                <a:lnTo>
                  <a:pt x="18540" y="33660"/>
                </a:lnTo>
                <a:lnTo>
                  <a:pt x="18500" y="33650"/>
                </a:lnTo>
                <a:lnTo>
                  <a:pt x="18490" y="33650"/>
                </a:lnTo>
                <a:lnTo>
                  <a:pt x="18460" y="33620"/>
                </a:lnTo>
                <a:lnTo>
                  <a:pt x="18460" y="33610"/>
                </a:lnTo>
                <a:lnTo>
                  <a:pt x="18460" y="33600"/>
                </a:lnTo>
                <a:lnTo>
                  <a:pt x="18460" y="33570"/>
                </a:lnTo>
                <a:lnTo>
                  <a:pt x="18450" y="33530"/>
                </a:lnTo>
                <a:lnTo>
                  <a:pt x="18440" y="33520"/>
                </a:lnTo>
                <a:lnTo>
                  <a:pt x="18450" y="33510"/>
                </a:lnTo>
                <a:lnTo>
                  <a:pt x="18450" y="33490"/>
                </a:lnTo>
                <a:lnTo>
                  <a:pt x="18470" y="33480"/>
                </a:lnTo>
                <a:lnTo>
                  <a:pt x="18480" y="33470"/>
                </a:lnTo>
                <a:lnTo>
                  <a:pt x="18480" y="33450"/>
                </a:lnTo>
                <a:lnTo>
                  <a:pt x="18470" y="33420"/>
                </a:lnTo>
                <a:lnTo>
                  <a:pt x="18450" y="33400"/>
                </a:lnTo>
                <a:lnTo>
                  <a:pt x="18430" y="33390"/>
                </a:lnTo>
                <a:lnTo>
                  <a:pt x="18420" y="33390"/>
                </a:lnTo>
                <a:lnTo>
                  <a:pt x="18390" y="33410"/>
                </a:lnTo>
                <a:lnTo>
                  <a:pt x="18380" y="33410"/>
                </a:lnTo>
                <a:lnTo>
                  <a:pt x="18370" y="33420"/>
                </a:lnTo>
                <a:lnTo>
                  <a:pt x="18380" y="33430"/>
                </a:lnTo>
                <a:lnTo>
                  <a:pt x="18370" y="33440"/>
                </a:lnTo>
                <a:lnTo>
                  <a:pt x="18360" y="33440"/>
                </a:lnTo>
                <a:lnTo>
                  <a:pt x="18350" y="33440"/>
                </a:lnTo>
                <a:lnTo>
                  <a:pt x="18340" y="33440"/>
                </a:lnTo>
                <a:lnTo>
                  <a:pt x="18330" y="33440"/>
                </a:lnTo>
                <a:lnTo>
                  <a:pt x="18330" y="33430"/>
                </a:lnTo>
                <a:lnTo>
                  <a:pt x="18340" y="33380"/>
                </a:lnTo>
                <a:lnTo>
                  <a:pt x="18340" y="33370"/>
                </a:lnTo>
                <a:lnTo>
                  <a:pt x="18340" y="33350"/>
                </a:lnTo>
                <a:lnTo>
                  <a:pt x="18360" y="33320"/>
                </a:lnTo>
                <a:lnTo>
                  <a:pt x="18350" y="33320"/>
                </a:lnTo>
                <a:lnTo>
                  <a:pt x="18340" y="33320"/>
                </a:lnTo>
                <a:lnTo>
                  <a:pt x="18320" y="33310"/>
                </a:lnTo>
                <a:lnTo>
                  <a:pt x="18310" y="33300"/>
                </a:lnTo>
                <a:lnTo>
                  <a:pt x="18320" y="33280"/>
                </a:lnTo>
                <a:lnTo>
                  <a:pt x="18310" y="33280"/>
                </a:lnTo>
                <a:lnTo>
                  <a:pt x="18290" y="33270"/>
                </a:lnTo>
                <a:lnTo>
                  <a:pt x="18220" y="33240"/>
                </a:lnTo>
                <a:lnTo>
                  <a:pt x="18220" y="33230"/>
                </a:lnTo>
                <a:lnTo>
                  <a:pt x="18210" y="33220"/>
                </a:lnTo>
                <a:lnTo>
                  <a:pt x="18220" y="33200"/>
                </a:lnTo>
                <a:lnTo>
                  <a:pt x="18230" y="33200"/>
                </a:lnTo>
                <a:lnTo>
                  <a:pt x="18260" y="33210"/>
                </a:lnTo>
                <a:lnTo>
                  <a:pt x="18280" y="33200"/>
                </a:lnTo>
                <a:lnTo>
                  <a:pt x="18280" y="33180"/>
                </a:lnTo>
                <a:lnTo>
                  <a:pt x="18290" y="33180"/>
                </a:lnTo>
                <a:lnTo>
                  <a:pt x="18290" y="33170"/>
                </a:lnTo>
                <a:lnTo>
                  <a:pt x="18300" y="33160"/>
                </a:lnTo>
                <a:lnTo>
                  <a:pt x="18310" y="33160"/>
                </a:lnTo>
                <a:lnTo>
                  <a:pt x="18290" y="33130"/>
                </a:lnTo>
                <a:lnTo>
                  <a:pt x="18300" y="33090"/>
                </a:lnTo>
                <a:lnTo>
                  <a:pt x="18300" y="33080"/>
                </a:lnTo>
                <a:lnTo>
                  <a:pt x="18300" y="33070"/>
                </a:lnTo>
                <a:lnTo>
                  <a:pt x="18290" y="33060"/>
                </a:lnTo>
                <a:lnTo>
                  <a:pt x="18280" y="33060"/>
                </a:lnTo>
                <a:lnTo>
                  <a:pt x="18270" y="33030"/>
                </a:lnTo>
                <a:lnTo>
                  <a:pt x="18250" y="33010"/>
                </a:lnTo>
                <a:lnTo>
                  <a:pt x="18230" y="33000"/>
                </a:lnTo>
                <a:lnTo>
                  <a:pt x="18220" y="32990"/>
                </a:lnTo>
                <a:lnTo>
                  <a:pt x="18210" y="32990"/>
                </a:lnTo>
                <a:lnTo>
                  <a:pt x="18190" y="32990"/>
                </a:lnTo>
                <a:lnTo>
                  <a:pt x="18130" y="33010"/>
                </a:lnTo>
                <a:lnTo>
                  <a:pt x="18080" y="33030"/>
                </a:lnTo>
                <a:lnTo>
                  <a:pt x="18030" y="33030"/>
                </a:lnTo>
                <a:lnTo>
                  <a:pt x="17960" y="33040"/>
                </a:lnTo>
                <a:lnTo>
                  <a:pt x="17950" y="33050"/>
                </a:lnTo>
                <a:lnTo>
                  <a:pt x="17920" y="33050"/>
                </a:lnTo>
                <a:lnTo>
                  <a:pt x="17890" y="33060"/>
                </a:lnTo>
                <a:lnTo>
                  <a:pt x="17870" y="33070"/>
                </a:lnTo>
                <a:lnTo>
                  <a:pt x="17840" y="33110"/>
                </a:lnTo>
                <a:lnTo>
                  <a:pt x="17820" y="33140"/>
                </a:lnTo>
                <a:lnTo>
                  <a:pt x="17800" y="33150"/>
                </a:lnTo>
                <a:lnTo>
                  <a:pt x="17750" y="33180"/>
                </a:lnTo>
                <a:lnTo>
                  <a:pt x="17740" y="33180"/>
                </a:lnTo>
                <a:lnTo>
                  <a:pt x="17730" y="33180"/>
                </a:lnTo>
                <a:lnTo>
                  <a:pt x="17720" y="33170"/>
                </a:lnTo>
                <a:lnTo>
                  <a:pt x="17710" y="33130"/>
                </a:lnTo>
                <a:lnTo>
                  <a:pt x="17710" y="33120"/>
                </a:lnTo>
                <a:lnTo>
                  <a:pt x="17710" y="33110"/>
                </a:lnTo>
                <a:lnTo>
                  <a:pt x="17700" y="33100"/>
                </a:lnTo>
                <a:lnTo>
                  <a:pt x="17690" y="33090"/>
                </a:lnTo>
                <a:lnTo>
                  <a:pt x="17680" y="33080"/>
                </a:lnTo>
                <a:lnTo>
                  <a:pt x="17650" y="33080"/>
                </a:lnTo>
                <a:lnTo>
                  <a:pt x="17630" y="33080"/>
                </a:lnTo>
                <a:lnTo>
                  <a:pt x="17620" y="33110"/>
                </a:lnTo>
                <a:lnTo>
                  <a:pt x="17620" y="33120"/>
                </a:lnTo>
                <a:lnTo>
                  <a:pt x="17620" y="33130"/>
                </a:lnTo>
                <a:lnTo>
                  <a:pt x="17620" y="33160"/>
                </a:lnTo>
                <a:lnTo>
                  <a:pt x="17590" y="33280"/>
                </a:lnTo>
                <a:lnTo>
                  <a:pt x="17570" y="33350"/>
                </a:lnTo>
                <a:lnTo>
                  <a:pt x="17570" y="33360"/>
                </a:lnTo>
                <a:lnTo>
                  <a:pt x="17560" y="33370"/>
                </a:lnTo>
                <a:lnTo>
                  <a:pt x="17550" y="33380"/>
                </a:lnTo>
                <a:lnTo>
                  <a:pt x="17530" y="33400"/>
                </a:lnTo>
                <a:lnTo>
                  <a:pt x="17510" y="33410"/>
                </a:lnTo>
                <a:lnTo>
                  <a:pt x="17480" y="33410"/>
                </a:lnTo>
                <a:lnTo>
                  <a:pt x="17380" y="33410"/>
                </a:lnTo>
                <a:lnTo>
                  <a:pt x="17280" y="33370"/>
                </a:lnTo>
                <a:lnTo>
                  <a:pt x="17270" y="33350"/>
                </a:lnTo>
                <a:lnTo>
                  <a:pt x="17250" y="33330"/>
                </a:lnTo>
                <a:lnTo>
                  <a:pt x="17230" y="33330"/>
                </a:lnTo>
                <a:lnTo>
                  <a:pt x="17220" y="33320"/>
                </a:lnTo>
                <a:lnTo>
                  <a:pt x="17200" y="33320"/>
                </a:lnTo>
                <a:lnTo>
                  <a:pt x="17190" y="33320"/>
                </a:lnTo>
                <a:lnTo>
                  <a:pt x="17050" y="33290"/>
                </a:lnTo>
                <a:lnTo>
                  <a:pt x="17000" y="33280"/>
                </a:lnTo>
                <a:lnTo>
                  <a:pt x="16980" y="33270"/>
                </a:lnTo>
                <a:lnTo>
                  <a:pt x="16870" y="33200"/>
                </a:lnTo>
                <a:lnTo>
                  <a:pt x="16850" y="33190"/>
                </a:lnTo>
                <a:lnTo>
                  <a:pt x="16830" y="33190"/>
                </a:lnTo>
                <a:lnTo>
                  <a:pt x="16820" y="33190"/>
                </a:lnTo>
                <a:lnTo>
                  <a:pt x="16810" y="33190"/>
                </a:lnTo>
                <a:lnTo>
                  <a:pt x="16800" y="33190"/>
                </a:lnTo>
                <a:lnTo>
                  <a:pt x="16780" y="33190"/>
                </a:lnTo>
                <a:lnTo>
                  <a:pt x="16770" y="33190"/>
                </a:lnTo>
                <a:lnTo>
                  <a:pt x="16760" y="33190"/>
                </a:lnTo>
                <a:lnTo>
                  <a:pt x="16750" y="33200"/>
                </a:lnTo>
                <a:lnTo>
                  <a:pt x="16740" y="33200"/>
                </a:lnTo>
                <a:lnTo>
                  <a:pt x="16730" y="33200"/>
                </a:lnTo>
                <a:lnTo>
                  <a:pt x="16720" y="33200"/>
                </a:lnTo>
                <a:lnTo>
                  <a:pt x="16680" y="33180"/>
                </a:lnTo>
                <a:lnTo>
                  <a:pt x="16670" y="33170"/>
                </a:lnTo>
                <a:lnTo>
                  <a:pt x="16660" y="33170"/>
                </a:lnTo>
                <a:lnTo>
                  <a:pt x="16660" y="33150"/>
                </a:lnTo>
                <a:lnTo>
                  <a:pt x="16640" y="33160"/>
                </a:lnTo>
                <a:lnTo>
                  <a:pt x="16630" y="33150"/>
                </a:lnTo>
                <a:lnTo>
                  <a:pt x="16620" y="33130"/>
                </a:lnTo>
                <a:lnTo>
                  <a:pt x="16570" y="33110"/>
                </a:lnTo>
                <a:lnTo>
                  <a:pt x="16550" y="33100"/>
                </a:lnTo>
                <a:lnTo>
                  <a:pt x="16480" y="33080"/>
                </a:lnTo>
                <a:lnTo>
                  <a:pt x="16470" y="33080"/>
                </a:lnTo>
                <a:lnTo>
                  <a:pt x="16440" y="33070"/>
                </a:lnTo>
                <a:lnTo>
                  <a:pt x="16420" y="33070"/>
                </a:lnTo>
                <a:lnTo>
                  <a:pt x="16410" y="33070"/>
                </a:lnTo>
                <a:lnTo>
                  <a:pt x="16390" y="33070"/>
                </a:lnTo>
                <a:lnTo>
                  <a:pt x="16380" y="33070"/>
                </a:lnTo>
                <a:lnTo>
                  <a:pt x="16360" y="33070"/>
                </a:lnTo>
                <a:lnTo>
                  <a:pt x="16330" y="33060"/>
                </a:lnTo>
                <a:lnTo>
                  <a:pt x="16320" y="33060"/>
                </a:lnTo>
                <a:lnTo>
                  <a:pt x="16240" y="33060"/>
                </a:lnTo>
                <a:lnTo>
                  <a:pt x="16230" y="33060"/>
                </a:lnTo>
                <a:lnTo>
                  <a:pt x="16220" y="33060"/>
                </a:lnTo>
                <a:lnTo>
                  <a:pt x="16180" y="33020"/>
                </a:lnTo>
                <a:lnTo>
                  <a:pt x="16170" y="33010"/>
                </a:lnTo>
                <a:lnTo>
                  <a:pt x="16160" y="33010"/>
                </a:lnTo>
                <a:lnTo>
                  <a:pt x="16150" y="33000"/>
                </a:lnTo>
                <a:lnTo>
                  <a:pt x="16150" y="33010"/>
                </a:lnTo>
                <a:lnTo>
                  <a:pt x="16170" y="33060"/>
                </a:lnTo>
                <a:lnTo>
                  <a:pt x="16160" y="33110"/>
                </a:lnTo>
                <a:lnTo>
                  <a:pt x="16170" y="33130"/>
                </a:lnTo>
                <a:lnTo>
                  <a:pt x="16180" y="33150"/>
                </a:lnTo>
                <a:lnTo>
                  <a:pt x="16190" y="33160"/>
                </a:lnTo>
                <a:lnTo>
                  <a:pt x="16220" y="33180"/>
                </a:lnTo>
                <a:lnTo>
                  <a:pt x="16280" y="33200"/>
                </a:lnTo>
                <a:lnTo>
                  <a:pt x="16300" y="33230"/>
                </a:lnTo>
                <a:lnTo>
                  <a:pt x="16300" y="33240"/>
                </a:lnTo>
                <a:lnTo>
                  <a:pt x="16310" y="33260"/>
                </a:lnTo>
                <a:lnTo>
                  <a:pt x="16310" y="33310"/>
                </a:lnTo>
                <a:lnTo>
                  <a:pt x="16310" y="33330"/>
                </a:lnTo>
                <a:lnTo>
                  <a:pt x="16300" y="33360"/>
                </a:lnTo>
                <a:lnTo>
                  <a:pt x="16300" y="33370"/>
                </a:lnTo>
                <a:lnTo>
                  <a:pt x="16300" y="33380"/>
                </a:lnTo>
                <a:lnTo>
                  <a:pt x="16300" y="33390"/>
                </a:lnTo>
                <a:lnTo>
                  <a:pt x="16300" y="33400"/>
                </a:lnTo>
                <a:lnTo>
                  <a:pt x="16280" y="33430"/>
                </a:lnTo>
                <a:lnTo>
                  <a:pt x="16270" y="33450"/>
                </a:lnTo>
                <a:lnTo>
                  <a:pt x="16260" y="33440"/>
                </a:lnTo>
                <a:lnTo>
                  <a:pt x="16260" y="33450"/>
                </a:lnTo>
                <a:lnTo>
                  <a:pt x="16260" y="33460"/>
                </a:lnTo>
                <a:lnTo>
                  <a:pt x="16260" y="33470"/>
                </a:lnTo>
                <a:lnTo>
                  <a:pt x="16270" y="33480"/>
                </a:lnTo>
                <a:lnTo>
                  <a:pt x="16250" y="33480"/>
                </a:lnTo>
                <a:lnTo>
                  <a:pt x="16240" y="33470"/>
                </a:lnTo>
                <a:lnTo>
                  <a:pt x="16230" y="33440"/>
                </a:lnTo>
                <a:lnTo>
                  <a:pt x="16210" y="33370"/>
                </a:lnTo>
                <a:lnTo>
                  <a:pt x="16220" y="33350"/>
                </a:lnTo>
                <a:lnTo>
                  <a:pt x="16220" y="33330"/>
                </a:lnTo>
                <a:lnTo>
                  <a:pt x="16230" y="33310"/>
                </a:lnTo>
                <a:lnTo>
                  <a:pt x="16230" y="33280"/>
                </a:lnTo>
                <a:lnTo>
                  <a:pt x="16230" y="33270"/>
                </a:lnTo>
                <a:lnTo>
                  <a:pt x="16230" y="33260"/>
                </a:lnTo>
                <a:lnTo>
                  <a:pt x="16210" y="33250"/>
                </a:lnTo>
                <a:lnTo>
                  <a:pt x="16200" y="33250"/>
                </a:lnTo>
                <a:lnTo>
                  <a:pt x="16200" y="33240"/>
                </a:lnTo>
                <a:lnTo>
                  <a:pt x="16190" y="33240"/>
                </a:lnTo>
                <a:lnTo>
                  <a:pt x="16190" y="33230"/>
                </a:lnTo>
                <a:lnTo>
                  <a:pt x="16180" y="33220"/>
                </a:lnTo>
                <a:lnTo>
                  <a:pt x="16160" y="33230"/>
                </a:lnTo>
                <a:lnTo>
                  <a:pt x="16150" y="33220"/>
                </a:lnTo>
                <a:lnTo>
                  <a:pt x="16150" y="33210"/>
                </a:lnTo>
                <a:lnTo>
                  <a:pt x="16140" y="33190"/>
                </a:lnTo>
                <a:lnTo>
                  <a:pt x="16140" y="33180"/>
                </a:lnTo>
                <a:lnTo>
                  <a:pt x="16110" y="33160"/>
                </a:lnTo>
                <a:lnTo>
                  <a:pt x="16100" y="33150"/>
                </a:lnTo>
                <a:lnTo>
                  <a:pt x="16090" y="33140"/>
                </a:lnTo>
                <a:lnTo>
                  <a:pt x="16070" y="33070"/>
                </a:lnTo>
                <a:lnTo>
                  <a:pt x="16050" y="33020"/>
                </a:lnTo>
                <a:lnTo>
                  <a:pt x="16050" y="33000"/>
                </a:lnTo>
                <a:lnTo>
                  <a:pt x="16040" y="32930"/>
                </a:lnTo>
                <a:lnTo>
                  <a:pt x="16020" y="32930"/>
                </a:lnTo>
                <a:lnTo>
                  <a:pt x="16020" y="32950"/>
                </a:lnTo>
                <a:lnTo>
                  <a:pt x="16020" y="32960"/>
                </a:lnTo>
                <a:lnTo>
                  <a:pt x="16020" y="32970"/>
                </a:lnTo>
                <a:lnTo>
                  <a:pt x="16010" y="32970"/>
                </a:lnTo>
                <a:lnTo>
                  <a:pt x="15990" y="32970"/>
                </a:lnTo>
                <a:lnTo>
                  <a:pt x="15980" y="32990"/>
                </a:lnTo>
                <a:lnTo>
                  <a:pt x="15970" y="32990"/>
                </a:lnTo>
                <a:lnTo>
                  <a:pt x="15970" y="33000"/>
                </a:lnTo>
                <a:lnTo>
                  <a:pt x="15960" y="33020"/>
                </a:lnTo>
                <a:lnTo>
                  <a:pt x="15920" y="33020"/>
                </a:lnTo>
                <a:lnTo>
                  <a:pt x="15910" y="33030"/>
                </a:lnTo>
                <a:lnTo>
                  <a:pt x="15870" y="33060"/>
                </a:lnTo>
                <a:lnTo>
                  <a:pt x="15850" y="33080"/>
                </a:lnTo>
                <a:lnTo>
                  <a:pt x="15830" y="33100"/>
                </a:lnTo>
                <a:lnTo>
                  <a:pt x="15810" y="33110"/>
                </a:lnTo>
                <a:lnTo>
                  <a:pt x="15810" y="33120"/>
                </a:lnTo>
                <a:lnTo>
                  <a:pt x="15800" y="33100"/>
                </a:lnTo>
                <a:lnTo>
                  <a:pt x="15790" y="33100"/>
                </a:lnTo>
                <a:lnTo>
                  <a:pt x="15800" y="33080"/>
                </a:lnTo>
                <a:lnTo>
                  <a:pt x="15840" y="33040"/>
                </a:lnTo>
                <a:lnTo>
                  <a:pt x="15850" y="33030"/>
                </a:lnTo>
                <a:lnTo>
                  <a:pt x="15880" y="33010"/>
                </a:lnTo>
                <a:lnTo>
                  <a:pt x="15900" y="33010"/>
                </a:lnTo>
                <a:lnTo>
                  <a:pt x="15900" y="33000"/>
                </a:lnTo>
                <a:lnTo>
                  <a:pt x="15910" y="33000"/>
                </a:lnTo>
                <a:lnTo>
                  <a:pt x="15900" y="32990"/>
                </a:lnTo>
                <a:lnTo>
                  <a:pt x="15910" y="32960"/>
                </a:lnTo>
                <a:lnTo>
                  <a:pt x="15930" y="32940"/>
                </a:lnTo>
                <a:lnTo>
                  <a:pt x="15930" y="32910"/>
                </a:lnTo>
                <a:lnTo>
                  <a:pt x="15950" y="32910"/>
                </a:lnTo>
                <a:lnTo>
                  <a:pt x="15950" y="32900"/>
                </a:lnTo>
                <a:lnTo>
                  <a:pt x="15960" y="32900"/>
                </a:lnTo>
                <a:lnTo>
                  <a:pt x="15960" y="32890"/>
                </a:lnTo>
                <a:lnTo>
                  <a:pt x="15960" y="32880"/>
                </a:lnTo>
                <a:lnTo>
                  <a:pt x="15940" y="32860"/>
                </a:lnTo>
                <a:lnTo>
                  <a:pt x="15940" y="32850"/>
                </a:lnTo>
                <a:lnTo>
                  <a:pt x="15950" y="32840"/>
                </a:lnTo>
                <a:lnTo>
                  <a:pt x="15970" y="32830"/>
                </a:lnTo>
                <a:lnTo>
                  <a:pt x="15980" y="32830"/>
                </a:lnTo>
                <a:lnTo>
                  <a:pt x="15980" y="32820"/>
                </a:lnTo>
                <a:lnTo>
                  <a:pt x="15980" y="32810"/>
                </a:lnTo>
                <a:lnTo>
                  <a:pt x="15990" y="32760"/>
                </a:lnTo>
                <a:lnTo>
                  <a:pt x="15940" y="32800"/>
                </a:lnTo>
                <a:lnTo>
                  <a:pt x="15910" y="32800"/>
                </a:lnTo>
                <a:lnTo>
                  <a:pt x="15880" y="32820"/>
                </a:lnTo>
                <a:lnTo>
                  <a:pt x="15870" y="32830"/>
                </a:lnTo>
                <a:lnTo>
                  <a:pt x="15870" y="32840"/>
                </a:lnTo>
                <a:lnTo>
                  <a:pt x="15860" y="32850"/>
                </a:lnTo>
                <a:lnTo>
                  <a:pt x="15840" y="32880"/>
                </a:lnTo>
                <a:lnTo>
                  <a:pt x="15800" y="32920"/>
                </a:lnTo>
                <a:lnTo>
                  <a:pt x="15850" y="32820"/>
                </a:lnTo>
                <a:lnTo>
                  <a:pt x="15850" y="32810"/>
                </a:lnTo>
                <a:lnTo>
                  <a:pt x="15850" y="32790"/>
                </a:lnTo>
                <a:lnTo>
                  <a:pt x="15820" y="32760"/>
                </a:lnTo>
                <a:lnTo>
                  <a:pt x="15790" y="32710"/>
                </a:lnTo>
                <a:lnTo>
                  <a:pt x="15720" y="32640"/>
                </a:lnTo>
                <a:lnTo>
                  <a:pt x="15690" y="32620"/>
                </a:lnTo>
                <a:lnTo>
                  <a:pt x="15660" y="32620"/>
                </a:lnTo>
                <a:lnTo>
                  <a:pt x="15590" y="32600"/>
                </a:lnTo>
                <a:lnTo>
                  <a:pt x="15550" y="32590"/>
                </a:lnTo>
                <a:lnTo>
                  <a:pt x="15500" y="32580"/>
                </a:lnTo>
                <a:lnTo>
                  <a:pt x="15430" y="32550"/>
                </a:lnTo>
                <a:lnTo>
                  <a:pt x="15400" y="32550"/>
                </a:lnTo>
                <a:lnTo>
                  <a:pt x="15380" y="32550"/>
                </a:lnTo>
                <a:lnTo>
                  <a:pt x="15360" y="32550"/>
                </a:lnTo>
                <a:lnTo>
                  <a:pt x="15350" y="32560"/>
                </a:lnTo>
                <a:lnTo>
                  <a:pt x="15340" y="32570"/>
                </a:lnTo>
                <a:lnTo>
                  <a:pt x="15310" y="32540"/>
                </a:lnTo>
                <a:lnTo>
                  <a:pt x="15270" y="32560"/>
                </a:lnTo>
                <a:lnTo>
                  <a:pt x="15250" y="32570"/>
                </a:lnTo>
                <a:lnTo>
                  <a:pt x="15210" y="32560"/>
                </a:lnTo>
                <a:lnTo>
                  <a:pt x="15160" y="32540"/>
                </a:lnTo>
                <a:lnTo>
                  <a:pt x="15140" y="32530"/>
                </a:lnTo>
                <a:lnTo>
                  <a:pt x="15110" y="32540"/>
                </a:lnTo>
                <a:lnTo>
                  <a:pt x="15090" y="32560"/>
                </a:lnTo>
                <a:lnTo>
                  <a:pt x="15070" y="32560"/>
                </a:lnTo>
                <a:lnTo>
                  <a:pt x="15060" y="32550"/>
                </a:lnTo>
                <a:lnTo>
                  <a:pt x="15050" y="32560"/>
                </a:lnTo>
                <a:lnTo>
                  <a:pt x="15020" y="32570"/>
                </a:lnTo>
                <a:lnTo>
                  <a:pt x="14950" y="32630"/>
                </a:lnTo>
                <a:lnTo>
                  <a:pt x="14920" y="32660"/>
                </a:lnTo>
                <a:lnTo>
                  <a:pt x="14890" y="32690"/>
                </a:lnTo>
                <a:lnTo>
                  <a:pt x="14870" y="32690"/>
                </a:lnTo>
                <a:lnTo>
                  <a:pt x="14860" y="32690"/>
                </a:lnTo>
                <a:lnTo>
                  <a:pt x="14850" y="32690"/>
                </a:lnTo>
                <a:lnTo>
                  <a:pt x="14840" y="32710"/>
                </a:lnTo>
                <a:lnTo>
                  <a:pt x="14820" y="32720"/>
                </a:lnTo>
                <a:lnTo>
                  <a:pt x="14810" y="32730"/>
                </a:lnTo>
                <a:lnTo>
                  <a:pt x="14810" y="32740"/>
                </a:lnTo>
                <a:lnTo>
                  <a:pt x="14810" y="32790"/>
                </a:lnTo>
                <a:lnTo>
                  <a:pt x="14810" y="32800"/>
                </a:lnTo>
                <a:lnTo>
                  <a:pt x="14800" y="32800"/>
                </a:lnTo>
                <a:lnTo>
                  <a:pt x="14790" y="32800"/>
                </a:lnTo>
                <a:lnTo>
                  <a:pt x="14780" y="32790"/>
                </a:lnTo>
                <a:lnTo>
                  <a:pt x="14770" y="32790"/>
                </a:lnTo>
                <a:lnTo>
                  <a:pt x="14750" y="32810"/>
                </a:lnTo>
                <a:lnTo>
                  <a:pt x="14730" y="32810"/>
                </a:lnTo>
                <a:lnTo>
                  <a:pt x="14620" y="32810"/>
                </a:lnTo>
                <a:lnTo>
                  <a:pt x="14590" y="32790"/>
                </a:lnTo>
                <a:lnTo>
                  <a:pt x="14580" y="32790"/>
                </a:lnTo>
                <a:lnTo>
                  <a:pt x="14570" y="32780"/>
                </a:lnTo>
                <a:lnTo>
                  <a:pt x="14540" y="32780"/>
                </a:lnTo>
                <a:lnTo>
                  <a:pt x="14520" y="32780"/>
                </a:lnTo>
                <a:lnTo>
                  <a:pt x="14480" y="32770"/>
                </a:lnTo>
                <a:lnTo>
                  <a:pt x="14480" y="32760"/>
                </a:lnTo>
                <a:lnTo>
                  <a:pt x="14450" y="32740"/>
                </a:lnTo>
                <a:lnTo>
                  <a:pt x="14420" y="32730"/>
                </a:lnTo>
                <a:lnTo>
                  <a:pt x="14390" y="32720"/>
                </a:lnTo>
                <a:lnTo>
                  <a:pt x="14380" y="32720"/>
                </a:lnTo>
                <a:lnTo>
                  <a:pt x="14350" y="32730"/>
                </a:lnTo>
                <a:lnTo>
                  <a:pt x="14330" y="32740"/>
                </a:lnTo>
                <a:lnTo>
                  <a:pt x="14310" y="32740"/>
                </a:lnTo>
                <a:lnTo>
                  <a:pt x="14290" y="32750"/>
                </a:lnTo>
                <a:lnTo>
                  <a:pt x="14240" y="32780"/>
                </a:lnTo>
                <a:lnTo>
                  <a:pt x="14220" y="32800"/>
                </a:lnTo>
                <a:lnTo>
                  <a:pt x="14190" y="32840"/>
                </a:lnTo>
                <a:lnTo>
                  <a:pt x="14170" y="32850"/>
                </a:lnTo>
                <a:lnTo>
                  <a:pt x="14150" y="32830"/>
                </a:lnTo>
                <a:lnTo>
                  <a:pt x="14140" y="32830"/>
                </a:lnTo>
                <a:lnTo>
                  <a:pt x="14130" y="32830"/>
                </a:lnTo>
                <a:lnTo>
                  <a:pt x="14120" y="32840"/>
                </a:lnTo>
                <a:lnTo>
                  <a:pt x="14040" y="32970"/>
                </a:lnTo>
                <a:lnTo>
                  <a:pt x="14040" y="32980"/>
                </a:lnTo>
                <a:lnTo>
                  <a:pt x="14020" y="33030"/>
                </a:lnTo>
                <a:lnTo>
                  <a:pt x="14000" y="33060"/>
                </a:lnTo>
                <a:lnTo>
                  <a:pt x="13990" y="33070"/>
                </a:lnTo>
                <a:lnTo>
                  <a:pt x="13980" y="33070"/>
                </a:lnTo>
                <a:lnTo>
                  <a:pt x="13970" y="33080"/>
                </a:lnTo>
                <a:lnTo>
                  <a:pt x="13960" y="33090"/>
                </a:lnTo>
                <a:lnTo>
                  <a:pt x="13910" y="33090"/>
                </a:lnTo>
                <a:lnTo>
                  <a:pt x="13900" y="33080"/>
                </a:lnTo>
                <a:lnTo>
                  <a:pt x="13890" y="33070"/>
                </a:lnTo>
                <a:lnTo>
                  <a:pt x="13890" y="33060"/>
                </a:lnTo>
                <a:lnTo>
                  <a:pt x="13890" y="33050"/>
                </a:lnTo>
                <a:lnTo>
                  <a:pt x="13900" y="33030"/>
                </a:lnTo>
                <a:lnTo>
                  <a:pt x="13910" y="32980"/>
                </a:lnTo>
                <a:lnTo>
                  <a:pt x="13910" y="32970"/>
                </a:lnTo>
                <a:lnTo>
                  <a:pt x="13910" y="32950"/>
                </a:lnTo>
                <a:lnTo>
                  <a:pt x="13910" y="32940"/>
                </a:lnTo>
                <a:lnTo>
                  <a:pt x="13900" y="32930"/>
                </a:lnTo>
                <a:lnTo>
                  <a:pt x="13890" y="32920"/>
                </a:lnTo>
                <a:lnTo>
                  <a:pt x="13880" y="32920"/>
                </a:lnTo>
                <a:lnTo>
                  <a:pt x="13870" y="32920"/>
                </a:lnTo>
                <a:lnTo>
                  <a:pt x="13840" y="32930"/>
                </a:lnTo>
                <a:lnTo>
                  <a:pt x="13790" y="32970"/>
                </a:lnTo>
                <a:lnTo>
                  <a:pt x="13770" y="32990"/>
                </a:lnTo>
                <a:lnTo>
                  <a:pt x="13720" y="33050"/>
                </a:lnTo>
                <a:lnTo>
                  <a:pt x="13710" y="33060"/>
                </a:lnTo>
                <a:lnTo>
                  <a:pt x="13710" y="33070"/>
                </a:lnTo>
                <a:lnTo>
                  <a:pt x="13700" y="33090"/>
                </a:lnTo>
                <a:lnTo>
                  <a:pt x="13710" y="33150"/>
                </a:lnTo>
                <a:lnTo>
                  <a:pt x="13700" y="33170"/>
                </a:lnTo>
                <a:lnTo>
                  <a:pt x="13700" y="33180"/>
                </a:lnTo>
                <a:lnTo>
                  <a:pt x="13690" y="33200"/>
                </a:lnTo>
                <a:lnTo>
                  <a:pt x="13680" y="33230"/>
                </a:lnTo>
                <a:lnTo>
                  <a:pt x="13640" y="33350"/>
                </a:lnTo>
                <a:lnTo>
                  <a:pt x="13630" y="33370"/>
                </a:lnTo>
                <a:lnTo>
                  <a:pt x="13620" y="33370"/>
                </a:lnTo>
                <a:lnTo>
                  <a:pt x="13610" y="33370"/>
                </a:lnTo>
                <a:lnTo>
                  <a:pt x="13590" y="33370"/>
                </a:lnTo>
                <a:lnTo>
                  <a:pt x="13570" y="33360"/>
                </a:lnTo>
                <a:lnTo>
                  <a:pt x="13560" y="33350"/>
                </a:lnTo>
                <a:lnTo>
                  <a:pt x="13550" y="33330"/>
                </a:lnTo>
                <a:lnTo>
                  <a:pt x="13550" y="33320"/>
                </a:lnTo>
                <a:lnTo>
                  <a:pt x="13560" y="33270"/>
                </a:lnTo>
                <a:lnTo>
                  <a:pt x="13580" y="33230"/>
                </a:lnTo>
                <a:lnTo>
                  <a:pt x="13560" y="33210"/>
                </a:lnTo>
                <a:lnTo>
                  <a:pt x="13490" y="33270"/>
                </a:lnTo>
                <a:lnTo>
                  <a:pt x="13480" y="33270"/>
                </a:lnTo>
                <a:lnTo>
                  <a:pt x="13470" y="33280"/>
                </a:lnTo>
                <a:lnTo>
                  <a:pt x="13470" y="33270"/>
                </a:lnTo>
                <a:lnTo>
                  <a:pt x="13450" y="33270"/>
                </a:lnTo>
                <a:lnTo>
                  <a:pt x="13450" y="33260"/>
                </a:lnTo>
                <a:lnTo>
                  <a:pt x="13440" y="33230"/>
                </a:lnTo>
                <a:lnTo>
                  <a:pt x="13440" y="33220"/>
                </a:lnTo>
                <a:lnTo>
                  <a:pt x="13440" y="33180"/>
                </a:lnTo>
                <a:lnTo>
                  <a:pt x="13430" y="33130"/>
                </a:lnTo>
                <a:lnTo>
                  <a:pt x="13430" y="33120"/>
                </a:lnTo>
                <a:lnTo>
                  <a:pt x="13410" y="33090"/>
                </a:lnTo>
                <a:lnTo>
                  <a:pt x="13410" y="33080"/>
                </a:lnTo>
                <a:lnTo>
                  <a:pt x="13380" y="33050"/>
                </a:lnTo>
                <a:lnTo>
                  <a:pt x="13370" y="33050"/>
                </a:lnTo>
                <a:lnTo>
                  <a:pt x="13370" y="33060"/>
                </a:lnTo>
                <a:lnTo>
                  <a:pt x="13300" y="33200"/>
                </a:lnTo>
                <a:lnTo>
                  <a:pt x="13270" y="33240"/>
                </a:lnTo>
                <a:lnTo>
                  <a:pt x="13250" y="33300"/>
                </a:lnTo>
                <a:lnTo>
                  <a:pt x="13220" y="33330"/>
                </a:lnTo>
                <a:lnTo>
                  <a:pt x="13210" y="33350"/>
                </a:lnTo>
                <a:lnTo>
                  <a:pt x="13190" y="33350"/>
                </a:lnTo>
                <a:lnTo>
                  <a:pt x="13180" y="33340"/>
                </a:lnTo>
                <a:lnTo>
                  <a:pt x="13170" y="33340"/>
                </a:lnTo>
                <a:lnTo>
                  <a:pt x="13160" y="33320"/>
                </a:lnTo>
                <a:lnTo>
                  <a:pt x="13160" y="33300"/>
                </a:lnTo>
                <a:lnTo>
                  <a:pt x="13170" y="33250"/>
                </a:lnTo>
                <a:lnTo>
                  <a:pt x="13170" y="33240"/>
                </a:lnTo>
                <a:lnTo>
                  <a:pt x="13180" y="33220"/>
                </a:lnTo>
                <a:lnTo>
                  <a:pt x="13180" y="33210"/>
                </a:lnTo>
                <a:lnTo>
                  <a:pt x="13170" y="33210"/>
                </a:lnTo>
                <a:lnTo>
                  <a:pt x="13160" y="33210"/>
                </a:lnTo>
                <a:lnTo>
                  <a:pt x="13150" y="33220"/>
                </a:lnTo>
                <a:lnTo>
                  <a:pt x="13130" y="33240"/>
                </a:lnTo>
                <a:lnTo>
                  <a:pt x="13090" y="33250"/>
                </a:lnTo>
                <a:lnTo>
                  <a:pt x="13070" y="33280"/>
                </a:lnTo>
                <a:lnTo>
                  <a:pt x="13060" y="33300"/>
                </a:lnTo>
                <a:lnTo>
                  <a:pt x="13060" y="33310"/>
                </a:lnTo>
                <a:lnTo>
                  <a:pt x="13080" y="33310"/>
                </a:lnTo>
                <a:lnTo>
                  <a:pt x="13080" y="33320"/>
                </a:lnTo>
                <a:lnTo>
                  <a:pt x="13070" y="33330"/>
                </a:lnTo>
                <a:lnTo>
                  <a:pt x="13040" y="33350"/>
                </a:lnTo>
                <a:lnTo>
                  <a:pt x="13000" y="33390"/>
                </a:lnTo>
                <a:lnTo>
                  <a:pt x="12980" y="33440"/>
                </a:lnTo>
                <a:lnTo>
                  <a:pt x="12970" y="33480"/>
                </a:lnTo>
                <a:lnTo>
                  <a:pt x="12960" y="33490"/>
                </a:lnTo>
                <a:lnTo>
                  <a:pt x="12950" y="33510"/>
                </a:lnTo>
                <a:lnTo>
                  <a:pt x="12920" y="33610"/>
                </a:lnTo>
                <a:lnTo>
                  <a:pt x="12910" y="33620"/>
                </a:lnTo>
                <a:lnTo>
                  <a:pt x="12890" y="33660"/>
                </a:lnTo>
                <a:lnTo>
                  <a:pt x="12880" y="33670"/>
                </a:lnTo>
                <a:lnTo>
                  <a:pt x="12870" y="33670"/>
                </a:lnTo>
                <a:lnTo>
                  <a:pt x="12860" y="33640"/>
                </a:lnTo>
                <a:lnTo>
                  <a:pt x="12850" y="33630"/>
                </a:lnTo>
                <a:lnTo>
                  <a:pt x="12840" y="33400"/>
                </a:lnTo>
                <a:lnTo>
                  <a:pt x="12750" y="33490"/>
                </a:lnTo>
                <a:lnTo>
                  <a:pt x="12740" y="33500"/>
                </a:lnTo>
                <a:lnTo>
                  <a:pt x="12690" y="33560"/>
                </a:lnTo>
                <a:lnTo>
                  <a:pt x="12670" y="33580"/>
                </a:lnTo>
                <a:lnTo>
                  <a:pt x="12660" y="33590"/>
                </a:lnTo>
                <a:lnTo>
                  <a:pt x="12620" y="33610"/>
                </a:lnTo>
                <a:lnTo>
                  <a:pt x="12560" y="33710"/>
                </a:lnTo>
                <a:lnTo>
                  <a:pt x="12540" y="33740"/>
                </a:lnTo>
                <a:lnTo>
                  <a:pt x="12540" y="33750"/>
                </a:lnTo>
                <a:lnTo>
                  <a:pt x="12490" y="33810"/>
                </a:lnTo>
                <a:lnTo>
                  <a:pt x="12480" y="33810"/>
                </a:lnTo>
                <a:lnTo>
                  <a:pt x="12460" y="33850"/>
                </a:lnTo>
                <a:lnTo>
                  <a:pt x="12460" y="33870"/>
                </a:lnTo>
                <a:lnTo>
                  <a:pt x="12450" y="33890"/>
                </a:lnTo>
                <a:lnTo>
                  <a:pt x="12450" y="33910"/>
                </a:lnTo>
                <a:lnTo>
                  <a:pt x="12450" y="33940"/>
                </a:lnTo>
                <a:lnTo>
                  <a:pt x="12440" y="33940"/>
                </a:lnTo>
                <a:lnTo>
                  <a:pt x="12440" y="33950"/>
                </a:lnTo>
                <a:lnTo>
                  <a:pt x="12420" y="33940"/>
                </a:lnTo>
                <a:lnTo>
                  <a:pt x="12380" y="33940"/>
                </a:lnTo>
                <a:lnTo>
                  <a:pt x="12360" y="33920"/>
                </a:lnTo>
                <a:lnTo>
                  <a:pt x="12310" y="33910"/>
                </a:lnTo>
                <a:lnTo>
                  <a:pt x="12300" y="33910"/>
                </a:lnTo>
                <a:lnTo>
                  <a:pt x="12290" y="33910"/>
                </a:lnTo>
                <a:lnTo>
                  <a:pt x="12280" y="33900"/>
                </a:lnTo>
                <a:lnTo>
                  <a:pt x="12280" y="33910"/>
                </a:lnTo>
                <a:lnTo>
                  <a:pt x="12250" y="33920"/>
                </a:lnTo>
                <a:lnTo>
                  <a:pt x="12240" y="33920"/>
                </a:lnTo>
                <a:lnTo>
                  <a:pt x="12230" y="33930"/>
                </a:lnTo>
                <a:lnTo>
                  <a:pt x="12210" y="33940"/>
                </a:lnTo>
                <a:lnTo>
                  <a:pt x="12200" y="33940"/>
                </a:lnTo>
                <a:lnTo>
                  <a:pt x="12180" y="33980"/>
                </a:lnTo>
                <a:lnTo>
                  <a:pt x="12170" y="33990"/>
                </a:lnTo>
                <a:lnTo>
                  <a:pt x="12150" y="34030"/>
                </a:lnTo>
                <a:lnTo>
                  <a:pt x="12140" y="34040"/>
                </a:lnTo>
                <a:lnTo>
                  <a:pt x="12130" y="34060"/>
                </a:lnTo>
                <a:lnTo>
                  <a:pt x="12120" y="34080"/>
                </a:lnTo>
                <a:lnTo>
                  <a:pt x="12130" y="34170"/>
                </a:lnTo>
                <a:lnTo>
                  <a:pt x="12130" y="34180"/>
                </a:lnTo>
                <a:lnTo>
                  <a:pt x="12130" y="34190"/>
                </a:lnTo>
                <a:lnTo>
                  <a:pt x="12100" y="34230"/>
                </a:lnTo>
                <a:lnTo>
                  <a:pt x="12100" y="34240"/>
                </a:lnTo>
                <a:lnTo>
                  <a:pt x="12060" y="34250"/>
                </a:lnTo>
                <a:lnTo>
                  <a:pt x="12050" y="34250"/>
                </a:lnTo>
                <a:lnTo>
                  <a:pt x="12050" y="34260"/>
                </a:lnTo>
                <a:lnTo>
                  <a:pt x="12040" y="34270"/>
                </a:lnTo>
                <a:lnTo>
                  <a:pt x="12030" y="34300"/>
                </a:lnTo>
                <a:lnTo>
                  <a:pt x="12020" y="34300"/>
                </a:lnTo>
                <a:lnTo>
                  <a:pt x="12000" y="34320"/>
                </a:lnTo>
                <a:lnTo>
                  <a:pt x="11990" y="34320"/>
                </a:lnTo>
                <a:lnTo>
                  <a:pt x="11930" y="34300"/>
                </a:lnTo>
                <a:lnTo>
                  <a:pt x="11900" y="34290"/>
                </a:lnTo>
                <a:lnTo>
                  <a:pt x="11850" y="34240"/>
                </a:lnTo>
                <a:lnTo>
                  <a:pt x="11840" y="34240"/>
                </a:lnTo>
                <a:lnTo>
                  <a:pt x="11840" y="34250"/>
                </a:lnTo>
                <a:lnTo>
                  <a:pt x="11840" y="34260"/>
                </a:lnTo>
                <a:lnTo>
                  <a:pt x="11870" y="34300"/>
                </a:lnTo>
                <a:lnTo>
                  <a:pt x="11870" y="34310"/>
                </a:lnTo>
                <a:lnTo>
                  <a:pt x="11870" y="34330"/>
                </a:lnTo>
                <a:lnTo>
                  <a:pt x="11870" y="34340"/>
                </a:lnTo>
                <a:lnTo>
                  <a:pt x="11850" y="34360"/>
                </a:lnTo>
                <a:lnTo>
                  <a:pt x="11850" y="34380"/>
                </a:lnTo>
                <a:lnTo>
                  <a:pt x="11850" y="34400"/>
                </a:lnTo>
                <a:lnTo>
                  <a:pt x="11870" y="34410"/>
                </a:lnTo>
                <a:lnTo>
                  <a:pt x="11890" y="34430"/>
                </a:lnTo>
                <a:lnTo>
                  <a:pt x="11900" y="34440"/>
                </a:lnTo>
                <a:lnTo>
                  <a:pt x="11960" y="34470"/>
                </a:lnTo>
                <a:lnTo>
                  <a:pt x="11960" y="34480"/>
                </a:lnTo>
                <a:lnTo>
                  <a:pt x="11960" y="34490"/>
                </a:lnTo>
                <a:lnTo>
                  <a:pt x="11950" y="34490"/>
                </a:lnTo>
                <a:lnTo>
                  <a:pt x="11940" y="34500"/>
                </a:lnTo>
                <a:lnTo>
                  <a:pt x="11890" y="34470"/>
                </a:lnTo>
                <a:lnTo>
                  <a:pt x="11880" y="34460"/>
                </a:lnTo>
                <a:lnTo>
                  <a:pt x="11870" y="34460"/>
                </a:lnTo>
                <a:lnTo>
                  <a:pt x="11860" y="34470"/>
                </a:lnTo>
                <a:lnTo>
                  <a:pt x="11860" y="34480"/>
                </a:lnTo>
                <a:lnTo>
                  <a:pt x="11850" y="34480"/>
                </a:lnTo>
                <a:lnTo>
                  <a:pt x="11860" y="34490"/>
                </a:lnTo>
                <a:lnTo>
                  <a:pt x="11870" y="34500"/>
                </a:lnTo>
                <a:lnTo>
                  <a:pt x="11880" y="34510"/>
                </a:lnTo>
                <a:lnTo>
                  <a:pt x="11890" y="34510"/>
                </a:lnTo>
                <a:lnTo>
                  <a:pt x="11910" y="34530"/>
                </a:lnTo>
                <a:lnTo>
                  <a:pt x="11940" y="34550"/>
                </a:lnTo>
                <a:lnTo>
                  <a:pt x="11950" y="34550"/>
                </a:lnTo>
                <a:lnTo>
                  <a:pt x="11950" y="34560"/>
                </a:lnTo>
                <a:lnTo>
                  <a:pt x="11960" y="34600"/>
                </a:lnTo>
                <a:lnTo>
                  <a:pt x="11970" y="34600"/>
                </a:lnTo>
                <a:lnTo>
                  <a:pt x="11980" y="34610"/>
                </a:lnTo>
                <a:lnTo>
                  <a:pt x="11980" y="34620"/>
                </a:lnTo>
                <a:lnTo>
                  <a:pt x="11990" y="34630"/>
                </a:lnTo>
                <a:lnTo>
                  <a:pt x="11980" y="34630"/>
                </a:lnTo>
                <a:lnTo>
                  <a:pt x="11970" y="34640"/>
                </a:lnTo>
                <a:lnTo>
                  <a:pt x="11960" y="34640"/>
                </a:lnTo>
                <a:lnTo>
                  <a:pt x="11940" y="34640"/>
                </a:lnTo>
                <a:lnTo>
                  <a:pt x="11910" y="34630"/>
                </a:lnTo>
                <a:lnTo>
                  <a:pt x="11880" y="34600"/>
                </a:lnTo>
                <a:lnTo>
                  <a:pt x="11790" y="34550"/>
                </a:lnTo>
                <a:lnTo>
                  <a:pt x="11770" y="34540"/>
                </a:lnTo>
                <a:lnTo>
                  <a:pt x="11760" y="34540"/>
                </a:lnTo>
                <a:lnTo>
                  <a:pt x="11720" y="34540"/>
                </a:lnTo>
                <a:lnTo>
                  <a:pt x="11710" y="34540"/>
                </a:lnTo>
                <a:lnTo>
                  <a:pt x="11710" y="34550"/>
                </a:lnTo>
                <a:lnTo>
                  <a:pt x="11690" y="34580"/>
                </a:lnTo>
                <a:lnTo>
                  <a:pt x="11690" y="34590"/>
                </a:lnTo>
                <a:lnTo>
                  <a:pt x="11690" y="34610"/>
                </a:lnTo>
                <a:lnTo>
                  <a:pt x="11680" y="34620"/>
                </a:lnTo>
                <a:lnTo>
                  <a:pt x="11660" y="34630"/>
                </a:lnTo>
                <a:lnTo>
                  <a:pt x="11650" y="34630"/>
                </a:lnTo>
                <a:lnTo>
                  <a:pt x="11620" y="34630"/>
                </a:lnTo>
                <a:lnTo>
                  <a:pt x="11620" y="34620"/>
                </a:lnTo>
                <a:lnTo>
                  <a:pt x="11610" y="34620"/>
                </a:lnTo>
                <a:lnTo>
                  <a:pt x="11590" y="34590"/>
                </a:lnTo>
                <a:lnTo>
                  <a:pt x="11580" y="34590"/>
                </a:lnTo>
                <a:lnTo>
                  <a:pt x="11570" y="34600"/>
                </a:lnTo>
                <a:lnTo>
                  <a:pt x="11570" y="34640"/>
                </a:lnTo>
                <a:lnTo>
                  <a:pt x="11550" y="34660"/>
                </a:lnTo>
                <a:lnTo>
                  <a:pt x="11550" y="34670"/>
                </a:lnTo>
                <a:lnTo>
                  <a:pt x="11550" y="34690"/>
                </a:lnTo>
                <a:lnTo>
                  <a:pt x="11550" y="34700"/>
                </a:lnTo>
                <a:lnTo>
                  <a:pt x="11550" y="34710"/>
                </a:lnTo>
                <a:lnTo>
                  <a:pt x="11560" y="34710"/>
                </a:lnTo>
                <a:lnTo>
                  <a:pt x="11570" y="34730"/>
                </a:lnTo>
                <a:lnTo>
                  <a:pt x="11580" y="34750"/>
                </a:lnTo>
                <a:lnTo>
                  <a:pt x="11570" y="34760"/>
                </a:lnTo>
                <a:lnTo>
                  <a:pt x="11560" y="34770"/>
                </a:lnTo>
                <a:lnTo>
                  <a:pt x="11530" y="34790"/>
                </a:lnTo>
                <a:lnTo>
                  <a:pt x="11510" y="34780"/>
                </a:lnTo>
                <a:lnTo>
                  <a:pt x="11510" y="34770"/>
                </a:lnTo>
                <a:lnTo>
                  <a:pt x="11490" y="34730"/>
                </a:lnTo>
                <a:lnTo>
                  <a:pt x="11470" y="34690"/>
                </a:lnTo>
                <a:lnTo>
                  <a:pt x="11430" y="34660"/>
                </a:lnTo>
                <a:lnTo>
                  <a:pt x="11410" y="34620"/>
                </a:lnTo>
                <a:lnTo>
                  <a:pt x="11390" y="34620"/>
                </a:lnTo>
                <a:lnTo>
                  <a:pt x="11400" y="34630"/>
                </a:lnTo>
                <a:lnTo>
                  <a:pt x="11400" y="34650"/>
                </a:lnTo>
                <a:lnTo>
                  <a:pt x="11400" y="34670"/>
                </a:lnTo>
                <a:lnTo>
                  <a:pt x="11400" y="34710"/>
                </a:lnTo>
                <a:lnTo>
                  <a:pt x="11410" y="34720"/>
                </a:lnTo>
                <a:lnTo>
                  <a:pt x="11410" y="34740"/>
                </a:lnTo>
                <a:lnTo>
                  <a:pt x="11420" y="34740"/>
                </a:lnTo>
                <a:lnTo>
                  <a:pt x="11440" y="34770"/>
                </a:lnTo>
                <a:lnTo>
                  <a:pt x="11440" y="34790"/>
                </a:lnTo>
                <a:lnTo>
                  <a:pt x="11440" y="34810"/>
                </a:lnTo>
                <a:lnTo>
                  <a:pt x="11480" y="34830"/>
                </a:lnTo>
                <a:lnTo>
                  <a:pt x="11510" y="34880"/>
                </a:lnTo>
                <a:lnTo>
                  <a:pt x="11520" y="34930"/>
                </a:lnTo>
                <a:lnTo>
                  <a:pt x="11520" y="34950"/>
                </a:lnTo>
                <a:lnTo>
                  <a:pt x="11510" y="34950"/>
                </a:lnTo>
                <a:lnTo>
                  <a:pt x="11500" y="34950"/>
                </a:lnTo>
                <a:lnTo>
                  <a:pt x="11480" y="34930"/>
                </a:lnTo>
                <a:lnTo>
                  <a:pt x="11450" y="34910"/>
                </a:lnTo>
                <a:lnTo>
                  <a:pt x="11360" y="34860"/>
                </a:lnTo>
                <a:lnTo>
                  <a:pt x="11280" y="34800"/>
                </a:lnTo>
                <a:lnTo>
                  <a:pt x="11280" y="34790"/>
                </a:lnTo>
                <a:lnTo>
                  <a:pt x="11270" y="34780"/>
                </a:lnTo>
                <a:lnTo>
                  <a:pt x="11240" y="34770"/>
                </a:lnTo>
                <a:lnTo>
                  <a:pt x="11230" y="34780"/>
                </a:lnTo>
                <a:lnTo>
                  <a:pt x="11220" y="34780"/>
                </a:lnTo>
                <a:lnTo>
                  <a:pt x="11200" y="34750"/>
                </a:lnTo>
                <a:lnTo>
                  <a:pt x="11170" y="34740"/>
                </a:lnTo>
                <a:lnTo>
                  <a:pt x="11140" y="34710"/>
                </a:lnTo>
                <a:lnTo>
                  <a:pt x="11130" y="34710"/>
                </a:lnTo>
                <a:lnTo>
                  <a:pt x="11120" y="34710"/>
                </a:lnTo>
                <a:lnTo>
                  <a:pt x="11100" y="34710"/>
                </a:lnTo>
                <a:lnTo>
                  <a:pt x="11090" y="34720"/>
                </a:lnTo>
                <a:lnTo>
                  <a:pt x="11090" y="34740"/>
                </a:lnTo>
                <a:lnTo>
                  <a:pt x="11080" y="34750"/>
                </a:lnTo>
                <a:lnTo>
                  <a:pt x="11070" y="34740"/>
                </a:lnTo>
                <a:lnTo>
                  <a:pt x="11060" y="34700"/>
                </a:lnTo>
                <a:lnTo>
                  <a:pt x="11040" y="34680"/>
                </a:lnTo>
                <a:lnTo>
                  <a:pt x="11040" y="34670"/>
                </a:lnTo>
                <a:lnTo>
                  <a:pt x="11020" y="34610"/>
                </a:lnTo>
                <a:lnTo>
                  <a:pt x="11000" y="34610"/>
                </a:lnTo>
                <a:lnTo>
                  <a:pt x="10990" y="34600"/>
                </a:lnTo>
                <a:lnTo>
                  <a:pt x="11000" y="34550"/>
                </a:lnTo>
                <a:lnTo>
                  <a:pt x="10990" y="34530"/>
                </a:lnTo>
                <a:lnTo>
                  <a:pt x="10980" y="34520"/>
                </a:lnTo>
                <a:lnTo>
                  <a:pt x="10980" y="34510"/>
                </a:lnTo>
                <a:lnTo>
                  <a:pt x="10980" y="34500"/>
                </a:lnTo>
                <a:lnTo>
                  <a:pt x="10990" y="34490"/>
                </a:lnTo>
                <a:lnTo>
                  <a:pt x="11000" y="34480"/>
                </a:lnTo>
                <a:lnTo>
                  <a:pt x="11020" y="34480"/>
                </a:lnTo>
                <a:lnTo>
                  <a:pt x="11050" y="34500"/>
                </a:lnTo>
                <a:lnTo>
                  <a:pt x="11070" y="34510"/>
                </a:lnTo>
                <a:lnTo>
                  <a:pt x="11070" y="34500"/>
                </a:lnTo>
                <a:lnTo>
                  <a:pt x="11080" y="34500"/>
                </a:lnTo>
                <a:lnTo>
                  <a:pt x="11040" y="34470"/>
                </a:lnTo>
                <a:lnTo>
                  <a:pt x="11020" y="34460"/>
                </a:lnTo>
                <a:lnTo>
                  <a:pt x="10980" y="34400"/>
                </a:lnTo>
                <a:lnTo>
                  <a:pt x="10990" y="34360"/>
                </a:lnTo>
                <a:lnTo>
                  <a:pt x="10980" y="34330"/>
                </a:lnTo>
                <a:lnTo>
                  <a:pt x="10960" y="34330"/>
                </a:lnTo>
                <a:lnTo>
                  <a:pt x="10940" y="34320"/>
                </a:lnTo>
                <a:lnTo>
                  <a:pt x="10930" y="34320"/>
                </a:lnTo>
                <a:lnTo>
                  <a:pt x="10890" y="34300"/>
                </a:lnTo>
                <a:lnTo>
                  <a:pt x="10860" y="34290"/>
                </a:lnTo>
                <a:lnTo>
                  <a:pt x="10820" y="34300"/>
                </a:lnTo>
                <a:lnTo>
                  <a:pt x="10810" y="34300"/>
                </a:lnTo>
                <a:lnTo>
                  <a:pt x="10790" y="34310"/>
                </a:lnTo>
                <a:lnTo>
                  <a:pt x="10800" y="34330"/>
                </a:lnTo>
                <a:lnTo>
                  <a:pt x="10810" y="34340"/>
                </a:lnTo>
                <a:lnTo>
                  <a:pt x="10820" y="34340"/>
                </a:lnTo>
                <a:lnTo>
                  <a:pt x="10820" y="34350"/>
                </a:lnTo>
                <a:lnTo>
                  <a:pt x="10830" y="34350"/>
                </a:lnTo>
                <a:lnTo>
                  <a:pt x="10830" y="34360"/>
                </a:lnTo>
                <a:lnTo>
                  <a:pt x="10850" y="34360"/>
                </a:lnTo>
                <a:lnTo>
                  <a:pt x="10880" y="34360"/>
                </a:lnTo>
                <a:lnTo>
                  <a:pt x="10900" y="34380"/>
                </a:lnTo>
                <a:lnTo>
                  <a:pt x="10900" y="34390"/>
                </a:lnTo>
                <a:lnTo>
                  <a:pt x="10910" y="34410"/>
                </a:lnTo>
                <a:lnTo>
                  <a:pt x="10910" y="34420"/>
                </a:lnTo>
                <a:lnTo>
                  <a:pt x="10910" y="34430"/>
                </a:lnTo>
                <a:lnTo>
                  <a:pt x="10910" y="34440"/>
                </a:lnTo>
                <a:lnTo>
                  <a:pt x="10900" y="34470"/>
                </a:lnTo>
                <a:lnTo>
                  <a:pt x="10900" y="34490"/>
                </a:lnTo>
                <a:lnTo>
                  <a:pt x="10910" y="34500"/>
                </a:lnTo>
                <a:lnTo>
                  <a:pt x="10920" y="34510"/>
                </a:lnTo>
                <a:lnTo>
                  <a:pt x="10920" y="34530"/>
                </a:lnTo>
                <a:lnTo>
                  <a:pt x="10920" y="34560"/>
                </a:lnTo>
                <a:lnTo>
                  <a:pt x="10920" y="34570"/>
                </a:lnTo>
                <a:lnTo>
                  <a:pt x="10950" y="34600"/>
                </a:lnTo>
                <a:lnTo>
                  <a:pt x="10970" y="34620"/>
                </a:lnTo>
                <a:lnTo>
                  <a:pt x="11010" y="34650"/>
                </a:lnTo>
                <a:lnTo>
                  <a:pt x="11020" y="34690"/>
                </a:lnTo>
                <a:lnTo>
                  <a:pt x="11040" y="34700"/>
                </a:lnTo>
                <a:lnTo>
                  <a:pt x="11040" y="34710"/>
                </a:lnTo>
                <a:lnTo>
                  <a:pt x="11050" y="34750"/>
                </a:lnTo>
                <a:lnTo>
                  <a:pt x="11040" y="34780"/>
                </a:lnTo>
                <a:lnTo>
                  <a:pt x="11040" y="34790"/>
                </a:lnTo>
                <a:lnTo>
                  <a:pt x="11080" y="34820"/>
                </a:lnTo>
                <a:lnTo>
                  <a:pt x="11090" y="34820"/>
                </a:lnTo>
                <a:lnTo>
                  <a:pt x="11090" y="34830"/>
                </a:lnTo>
                <a:lnTo>
                  <a:pt x="11100" y="34850"/>
                </a:lnTo>
                <a:lnTo>
                  <a:pt x="11100" y="34880"/>
                </a:lnTo>
                <a:lnTo>
                  <a:pt x="11080" y="34900"/>
                </a:lnTo>
                <a:lnTo>
                  <a:pt x="11070" y="34910"/>
                </a:lnTo>
                <a:lnTo>
                  <a:pt x="11040" y="34910"/>
                </a:lnTo>
                <a:lnTo>
                  <a:pt x="11030" y="34920"/>
                </a:lnTo>
                <a:lnTo>
                  <a:pt x="11020" y="34940"/>
                </a:lnTo>
                <a:lnTo>
                  <a:pt x="11020" y="34950"/>
                </a:lnTo>
                <a:lnTo>
                  <a:pt x="11010" y="34950"/>
                </a:lnTo>
                <a:lnTo>
                  <a:pt x="11000" y="34950"/>
                </a:lnTo>
                <a:lnTo>
                  <a:pt x="10990" y="34930"/>
                </a:lnTo>
                <a:lnTo>
                  <a:pt x="10960" y="34910"/>
                </a:lnTo>
                <a:lnTo>
                  <a:pt x="10940" y="34900"/>
                </a:lnTo>
                <a:lnTo>
                  <a:pt x="10930" y="34900"/>
                </a:lnTo>
                <a:lnTo>
                  <a:pt x="10930" y="34890"/>
                </a:lnTo>
                <a:lnTo>
                  <a:pt x="10940" y="34860"/>
                </a:lnTo>
                <a:lnTo>
                  <a:pt x="10920" y="34790"/>
                </a:lnTo>
                <a:lnTo>
                  <a:pt x="10900" y="34730"/>
                </a:lnTo>
                <a:lnTo>
                  <a:pt x="10910" y="34700"/>
                </a:lnTo>
                <a:lnTo>
                  <a:pt x="10910" y="34690"/>
                </a:lnTo>
                <a:lnTo>
                  <a:pt x="10900" y="34680"/>
                </a:lnTo>
                <a:lnTo>
                  <a:pt x="10880" y="34670"/>
                </a:lnTo>
                <a:lnTo>
                  <a:pt x="10880" y="34660"/>
                </a:lnTo>
                <a:lnTo>
                  <a:pt x="10890" y="34650"/>
                </a:lnTo>
                <a:lnTo>
                  <a:pt x="10890" y="34640"/>
                </a:lnTo>
                <a:lnTo>
                  <a:pt x="10890" y="34630"/>
                </a:lnTo>
                <a:lnTo>
                  <a:pt x="10890" y="34620"/>
                </a:lnTo>
                <a:lnTo>
                  <a:pt x="10880" y="34610"/>
                </a:lnTo>
                <a:lnTo>
                  <a:pt x="10870" y="34590"/>
                </a:lnTo>
                <a:lnTo>
                  <a:pt x="10830" y="34480"/>
                </a:lnTo>
                <a:lnTo>
                  <a:pt x="10780" y="34450"/>
                </a:lnTo>
                <a:lnTo>
                  <a:pt x="10750" y="34410"/>
                </a:lnTo>
                <a:lnTo>
                  <a:pt x="10720" y="34400"/>
                </a:lnTo>
                <a:lnTo>
                  <a:pt x="10660" y="34360"/>
                </a:lnTo>
                <a:lnTo>
                  <a:pt x="10650" y="34330"/>
                </a:lnTo>
                <a:lnTo>
                  <a:pt x="10640" y="34320"/>
                </a:lnTo>
                <a:lnTo>
                  <a:pt x="10630" y="34310"/>
                </a:lnTo>
                <a:lnTo>
                  <a:pt x="10620" y="34310"/>
                </a:lnTo>
                <a:lnTo>
                  <a:pt x="10610" y="34300"/>
                </a:lnTo>
                <a:lnTo>
                  <a:pt x="10590" y="34300"/>
                </a:lnTo>
                <a:lnTo>
                  <a:pt x="10580" y="34300"/>
                </a:lnTo>
                <a:lnTo>
                  <a:pt x="10590" y="34310"/>
                </a:lnTo>
                <a:lnTo>
                  <a:pt x="10600" y="34320"/>
                </a:lnTo>
                <a:lnTo>
                  <a:pt x="10600" y="34330"/>
                </a:lnTo>
                <a:lnTo>
                  <a:pt x="10590" y="34340"/>
                </a:lnTo>
                <a:lnTo>
                  <a:pt x="10530" y="34300"/>
                </a:lnTo>
                <a:lnTo>
                  <a:pt x="10530" y="34310"/>
                </a:lnTo>
                <a:lnTo>
                  <a:pt x="10560" y="34370"/>
                </a:lnTo>
                <a:lnTo>
                  <a:pt x="10570" y="34380"/>
                </a:lnTo>
                <a:lnTo>
                  <a:pt x="10580" y="34410"/>
                </a:lnTo>
                <a:lnTo>
                  <a:pt x="10580" y="34420"/>
                </a:lnTo>
                <a:lnTo>
                  <a:pt x="10610" y="34450"/>
                </a:lnTo>
                <a:lnTo>
                  <a:pt x="10640" y="34450"/>
                </a:lnTo>
                <a:lnTo>
                  <a:pt x="10640" y="34440"/>
                </a:lnTo>
                <a:lnTo>
                  <a:pt x="10630" y="34420"/>
                </a:lnTo>
                <a:lnTo>
                  <a:pt x="10640" y="34410"/>
                </a:lnTo>
                <a:lnTo>
                  <a:pt x="10650" y="34410"/>
                </a:lnTo>
                <a:lnTo>
                  <a:pt x="10660" y="34410"/>
                </a:lnTo>
                <a:lnTo>
                  <a:pt x="10660" y="34420"/>
                </a:lnTo>
                <a:lnTo>
                  <a:pt x="10670" y="34420"/>
                </a:lnTo>
                <a:lnTo>
                  <a:pt x="10670" y="34430"/>
                </a:lnTo>
                <a:lnTo>
                  <a:pt x="10670" y="34440"/>
                </a:lnTo>
                <a:lnTo>
                  <a:pt x="10670" y="34450"/>
                </a:lnTo>
                <a:lnTo>
                  <a:pt x="10680" y="34460"/>
                </a:lnTo>
                <a:lnTo>
                  <a:pt x="10680" y="34470"/>
                </a:lnTo>
                <a:lnTo>
                  <a:pt x="10710" y="34490"/>
                </a:lnTo>
                <a:lnTo>
                  <a:pt x="10710" y="34500"/>
                </a:lnTo>
                <a:lnTo>
                  <a:pt x="10720" y="34510"/>
                </a:lnTo>
                <a:lnTo>
                  <a:pt x="10720" y="34530"/>
                </a:lnTo>
                <a:lnTo>
                  <a:pt x="10710" y="34550"/>
                </a:lnTo>
                <a:lnTo>
                  <a:pt x="10720" y="34590"/>
                </a:lnTo>
                <a:lnTo>
                  <a:pt x="10730" y="34600"/>
                </a:lnTo>
                <a:lnTo>
                  <a:pt x="10720" y="34600"/>
                </a:lnTo>
                <a:lnTo>
                  <a:pt x="10710" y="34600"/>
                </a:lnTo>
                <a:lnTo>
                  <a:pt x="10700" y="34600"/>
                </a:lnTo>
                <a:lnTo>
                  <a:pt x="10650" y="34540"/>
                </a:lnTo>
                <a:lnTo>
                  <a:pt x="10650" y="34530"/>
                </a:lnTo>
                <a:lnTo>
                  <a:pt x="10610" y="34500"/>
                </a:lnTo>
                <a:lnTo>
                  <a:pt x="10600" y="34500"/>
                </a:lnTo>
                <a:lnTo>
                  <a:pt x="10600" y="34490"/>
                </a:lnTo>
                <a:lnTo>
                  <a:pt x="10580" y="34490"/>
                </a:lnTo>
                <a:lnTo>
                  <a:pt x="10570" y="34500"/>
                </a:lnTo>
                <a:lnTo>
                  <a:pt x="10570" y="34510"/>
                </a:lnTo>
                <a:lnTo>
                  <a:pt x="10580" y="34520"/>
                </a:lnTo>
                <a:lnTo>
                  <a:pt x="10600" y="34530"/>
                </a:lnTo>
                <a:lnTo>
                  <a:pt x="10620" y="34580"/>
                </a:lnTo>
                <a:lnTo>
                  <a:pt x="10620" y="34590"/>
                </a:lnTo>
                <a:lnTo>
                  <a:pt x="10620" y="34610"/>
                </a:lnTo>
                <a:lnTo>
                  <a:pt x="10580" y="34620"/>
                </a:lnTo>
                <a:lnTo>
                  <a:pt x="10570" y="34630"/>
                </a:lnTo>
                <a:lnTo>
                  <a:pt x="10560" y="34630"/>
                </a:lnTo>
                <a:lnTo>
                  <a:pt x="10560" y="34610"/>
                </a:lnTo>
                <a:lnTo>
                  <a:pt x="10570" y="34570"/>
                </a:lnTo>
                <a:lnTo>
                  <a:pt x="10570" y="34560"/>
                </a:lnTo>
                <a:lnTo>
                  <a:pt x="10570" y="34550"/>
                </a:lnTo>
                <a:lnTo>
                  <a:pt x="10540" y="34540"/>
                </a:lnTo>
                <a:lnTo>
                  <a:pt x="10530" y="34520"/>
                </a:lnTo>
                <a:lnTo>
                  <a:pt x="10520" y="34510"/>
                </a:lnTo>
                <a:lnTo>
                  <a:pt x="10510" y="34480"/>
                </a:lnTo>
                <a:lnTo>
                  <a:pt x="10500" y="34470"/>
                </a:lnTo>
                <a:lnTo>
                  <a:pt x="10490" y="34450"/>
                </a:lnTo>
                <a:lnTo>
                  <a:pt x="10480" y="34440"/>
                </a:lnTo>
                <a:lnTo>
                  <a:pt x="10480" y="34430"/>
                </a:lnTo>
                <a:lnTo>
                  <a:pt x="10490" y="34420"/>
                </a:lnTo>
                <a:lnTo>
                  <a:pt x="10510" y="34410"/>
                </a:lnTo>
                <a:lnTo>
                  <a:pt x="10500" y="34390"/>
                </a:lnTo>
                <a:lnTo>
                  <a:pt x="10490" y="34380"/>
                </a:lnTo>
                <a:lnTo>
                  <a:pt x="10480" y="34370"/>
                </a:lnTo>
                <a:lnTo>
                  <a:pt x="10470" y="34360"/>
                </a:lnTo>
                <a:lnTo>
                  <a:pt x="10440" y="34370"/>
                </a:lnTo>
                <a:lnTo>
                  <a:pt x="10430" y="34370"/>
                </a:lnTo>
                <a:lnTo>
                  <a:pt x="10430" y="34360"/>
                </a:lnTo>
                <a:lnTo>
                  <a:pt x="10420" y="34380"/>
                </a:lnTo>
                <a:lnTo>
                  <a:pt x="10410" y="34380"/>
                </a:lnTo>
                <a:lnTo>
                  <a:pt x="10420" y="34410"/>
                </a:lnTo>
                <a:lnTo>
                  <a:pt x="10440" y="34420"/>
                </a:lnTo>
                <a:lnTo>
                  <a:pt x="10440" y="34440"/>
                </a:lnTo>
                <a:lnTo>
                  <a:pt x="10430" y="34450"/>
                </a:lnTo>
                <a:lnTo>
                  <a:pt x="10410" y="34460"/>
                </a:lnTo>
                <a:lnTo>
                  <a:pt x="10420" y="34470"/>
                </a:lnTo>
                <a:lnTo>
                  <a:pt x="10430" y="34480"/>
                </a:lnTo>
                <a:lnTo>
                  <a:pt x="10440" y="34480"/>
                </a:lnTo>
                <a:lnTo>
                  <a:pt x="10460" y="34500"/>
                </a:lnTo>
                <a:lnTo>
                  <a:pt x="10460" y="34550"/>
                </a:lnTo>
                <a:lnTo>
                  <a:pt x="10470" y="34550"/>
                </a:lnTo>
                <a:lnTo>
                  <a:pt x="10480" y="34570"/>
                </a:lnTo>
                <a:lnTo>
                  <a:pt x="10490" y="34580"/>
                </a:lnTo>
                <a:lnTo>
                  <a:pt x="10510" y="34610"/>
                </a:lnTo>
                <a:lnTo>
                  <a:pt x="10520" y="34620"/>
                </a:lnTo>
                <a:lnTo>
                  <a:pt x="10550" y="34640"/>
                </a:lnTo>
                <a:lnTo>
                  <a:pt x="10570" y="34660"/>
                </a:lnTo>
                <a:lnTo>
                  <a:pt x="10570" y="34670"/>
                </a:lnTo>
                <a:lnTo>
                  <a:pt x="10560" y="34690"/>
                </a:lnTo>
                <a:lnTo>
                  <a:pt x="10540" y="34670"/>
                </a:lnTo>
                <a:lnTo>
                  <a:pt x="10520" y="34660"/>
                </a:lnTo>
                <a:lnTo>
                  <a:pt x="10510" y="34660"/>
                </a:lnTo>
                <a:lnTo>
                  <a:pt x="10500" y="34660"/>
                </a:lnTo>
                <a:lnTo>
                  <a:pt x="10490" y="34650"/>
                </a:lnTo>
                <a:lnTo>
                  <a:pt x="10470" y="34630"/>
                </a:lnTo>
                <a:lnTo>
                  <a:pt x="10440" y="34620"/>
                </a:lnTo>
                <a:lnTo>
                  <a:pt x="10420" y="34620"/>
                </a:lnTo>
                <a:lnTo>
                  <a:pt x="10390" y="34610"/>
                </a:lnTo>
                <a:lnTo>
                  <a:pt x="10350" y="34600"/>
                </a:lnTo>
                <a:lnTo>
                  <a:pt x="10340" y="34590"/>
                </a:lnTo>
                <a:lnTo>
                  <a:pt x="10300" y="34580"/>
                </a:lnTo>
                <a:lnTo>
                  <a:pt x="10280" y="34570"/>
                </a:lnTo>
                <a:lnTo>
                  <a:pt x="10250" y="34570"/>
                </a:lnTo>
                <a:lnTo>
                  <a:pt x="10230" y="34560"/>
                </a:lnTo>
                <a:lnTo>
                  <a:pt x="10220" y="34560"/>
                </a:lnTo>
                <a:lnTo>
                  <a:pt x="10200" y="34540"/>
                </a:lnTo>
                <a:lnTo>
                  <a:pt x="10180" y="34510"/>
                </a:lnTo>
                <a:lnTo>
                  <a:pt x="10180" y="34500"/>
                </a:lnTo>
                <a:lnTo>
                  <a:pt x="10180" y="34490"/>
                </a:lnTo>
                <a:lnTo>
                  <a:pt x="10170" y="34490"/>
                </a:lnTo>
                <a:lnTo>
                  <a:pt x="10140" y="34470"/>
                </a:lnTo>
                <a:lnTo>
                  <a:pt x="10100" y="34450"/>
                </a:lnTo>
                <a:lnTo>
                  <a:pt x="10090" y="34440"/>
                </a:lnTo>
                <a:lnTo>
                  <a:pt x="10060" y="34430"/>
                </a:lnTo>
                <a:lnTo>
                  <a:pt x="10050" y="34430"/>
                </a:lnTo>
                <a:lnTo>
                  <a:pt x="10030" y="34430"/>
                </a:lnTo>
                <a:lnTo>
                  <a:pt x="9990" y="34410"/>
                </a:lnTo>
                <a:lnTo>
                  <a:pt x="9980" y="34410"/>
                </a:lnTo>
                <a:lnTo>
                  <a:pt x="9980" y="34400"/>
                </a:lnTo>
                <a:lnTo>
                  <a:pt x="9960" y="34390"/>
                </a:lnTo>
                <a:lnTo>
                  <a:pt x="9940" y="34390"/>
                </a:lnTo>
                <a:lnTo>
                  <a:pt x="9930" y="34380"/>
                </a:lnTo>
                <a:lnTo>
                  <a:pt x="9920" y="34380"/>
                </a:lnTo>
                <a:lnTo>
                  <a:pt x="9910" y="34370"/>
                </a:lnTo>
                <a:lnTo>
                  <a:pt x="9900" y="34340"/>
                </a:lnTo>
                <a:lnTo>
                  <a:pt x="9870" y="34320"/>
                </a:lnTo>
                <a:lnTo>
                  <a:pt x="9860" y="34310"/>
                </a:lnTo>
                <a:lnTo>
                  <a:pt x="9850" y="34310"/>
                </a:lnTo>
                <a:lnTo>
                  <a:pt x="9840" y="34300"/>
                </a:lnTo>
                <a:lnTo>
                  <a:pt x="9820" y="34290"/>
                </a:lnTo>
                <a:lnTo>
                  <a:pt x="9820" y="34280"/>
                </a:lnTo>
                <a:lnTo>
                  <a:pt x="9790" y="34280"/>
                </a:lnTo>
                <a:lnTo>
                  <a:pt x="9760" y="34290"/>
                </a:lnTo>
                <a:lnTo>
                  <a:pt x="9740" y="34290"/>
                </a:lnTo>
                <a:lnTo>
                  <a:pt x="9720" y="34270"/>
                </a:lnTo>
                <a:lnTo>
                  <a:pt x="9710" y="34250"/>
                </a:lnTo>
                <a:lnTo>
                  <a:pt x="9690" y="34230"/>
                </a:lnTo>
                <a:lnTo>
                  <a:pt x="9690" y="34220"/>
                </a:lnTo>
                <a:lnTo>
                  <a:pt x="9680" y="34200"/>
                </a:lnTo>
                <a:lnTo>
                  <a:pt x="9660" y="34180"/>
                </a:lnTo>
                <a:lnTo>
                  <a:pt x="9650" y="34150"/>
                </a:lnTo>
                <a:lnTo>
                  <a:pt x="9640" y="34120"/>
                </a:lnTo>
                <a:lnTo>
                  <a:pt x="9630" y="34090"/>
                </a:lnTo>
                <a:lnTo>
                  <a:pt x="9620" y="34090"/>
                </a:lnTo>
                <a:lnTo>
                  <a:pt x="9610" y="34080"/>
                </a:lnTo>
                <a:lnTo>
                  <a:pt x="9590" y="34080"/>
                </a:lnTo>
                <a:lnTo>
                  <a:pt x="9580" y="34070"/>
                </a:lnTo>
                <a:lnTo>
                  <a:pt x="9580" y="34060"/>
                </a:lnTo>
                <a:lnTo>
                  <a:pt x="9570" y="34060"/>
                </a:lnTo>
                <a:lnTo>
                  <a:pt x="9560" y="34050"/>
                </a:lnTo>
                <a:lnTo>
                  <a:pt x="9540" y="34050"/>
                </a:lnTo>
                <a:lnTo>
                  <a:pt x="9530" y="34050"/>
                </a:lnTo>
                <a:lnTo>
                  <a:pt x="9520" y="34050"/>
                </a:lnTo>
                <a:lnTo>
                  <a:pt x="9500" y="34040"/>
                </a:lnTo>
                <a:lnTo>
                  <a:pt x="9490" y="34030"/>
                </a:lnTo>
                <a:lnTo>
                  <a:pt x="9480" y="34020"/>
                </a:lnTo>
                <a:lnTo>
                  <a:pt x="9470" y="34020"/>
                </a:lnTo>
                <a:lnTo>
                  <a:pt x="9440" y="34020"/>
                </a:lnTo>
                <a:lnTo>
                  <a:pt x="9430" y="34010"/>
                </a:lnTo>
                <a:lnTo>
                  <a:pt x="9420" y="34010"/>
                </a:lnTo>
                <a:lnTo>
                  <a:pt x="9400" y="34010"/>
                </a:lnTo>
                <a:lnTo>
                  <a:pt x="9400" y="34000"/>
                </a:lnTo>
                <a:lnTo>
                  <a:pt x="9390" y="34000"/>
                </a:lnTo>
                <a:lnTo>
                  <a:pt x="9380" y="33940"/>
                </a:lnTo>
                <a:lnTo>
                  <a:pt x="9370" y="33940"/>
                </a:lnTo>
                <a:lnTo>
                  <a:pt x="9360" y="33920"/>
                </a:lnTo>
                <a:lnTo>
                  <a:pt x="9350" y="33900"/>
                </a:lnTo>
                <a:lnTo>
                  <a:pt x="9350" y="33880"/>
                </a:lnTo>
                <a:lnTo>
                  <a:pt x="9340" y="33870"/>
                </a:lnTo>
                <a:lnTo>
                  <a:pt x="9330" y="33860"/>
                </a:lnTo>
                <a:lnTo>
                  <a:pt x="9320" y="33860"/>
                </a:lnTo>
                <a:lnTo>
                  <a:pt x="9300" y="33870"/>
                </a:lnTo>
                <a:lnTo>
                  <a:pt x="9280" y="33890"/>
                </a:lnTo>
                <a:lnTo>
                  <a:pt x="9250" y="33880"/>
                </a:lnTo>
                <a:lnTo>
                  <a:pt x="9210" y="33870"/>
                </a:lnTo>
                <a:lnTo>
                  <a:pt x="9190" y="33870"/>
                </a:lnTo>
                <a:lnTo>
                  <a:pt x="9170" y="33860"/>
                </a:lnTo>
                <a:lnTo>
                  <a:pt x="9150" y="33860"/>
                </a:lnTo>
                <a:lnTo>
                  <a:pt x="9130" y="33840"/>
                </a:lnTo>
                <a:lnTo>
                  <a:pt x="9110" y="33820"/>
                </a:lnTo>
                <a:lnTo>
                  <a:pt x="9110" y="33810"/>
                </a:lnTo>
                <a:lnTo>
                  <a:pt x="9120" y="33760"/>
                </a:lnTo>
                <a:lnTo>
                  <a:pt x="9110" y="33740"/>
                </a:lnTo>
                <a:lnTo>
                  <a:pt x="9100" y="33730"/>
                </a:lnTo>
                <a:lnTo>
                  <a:pt x="9060" y="33730"/>
                </a:lnTo>
                <a:lnTo>
                  <a:pt x="9040" y="33730"/>
                </a:lnTo>
                <a:lnTo>
                  <a:pt x="9020" y="33720"/>
                </a:lnTo>
                <a:lnTo>
                  <a:pt x="9000" y="33710"/>
                </a:lnTo>
                <a:lnTo>
                  <a:pt x="8990" y="33710"/>
                </a:lnTo>
                <a:lnTo>
                  <a:pt x="8970" y="33700"/>
                </a:lnTo>
                <a:lnTo>
                  <a:pt x="8970" y="33680"/>
                </a:lnTo>
                <a:lnTo>
                  <a:pt x="8970" y="33670"/>
                </a:lnTo>
                <a:lnTo>
                  <a:pt x="8980" y="33630"/>
                </a:lnTo>
                <a:lnTo>
                  <a:pt x="8980" y="33620"/>
                </a:lnTo>
                <a:lnTo>
                  <a:pt x="8990" y="33610"/>
                </a:lnTo>
                <a:lnTo>
                  <a:pt x="8990" y="33600"/>
                </a:lnTo>
                <a:lnTo>
                  <a:pt x="9000" y="33580"/>
                </a:lnTo>
                <a:lnTo>
                  <a:pt x="9000" y="33550"/>
                </a:lnTo>
                <a:lnTo>
                  <a:pt x="9010" y="33540"/>
                </a:lnTo>
                <a:lnTo>
                  <a:pt x="9010" y="33510"/>
                </a:lnTo>
                <a:lnTo>
                  <a:pt x="9030" y="33490"/>
                </a:lnTo>
                <a:lnTo>
                  <a:pt x="9030" y="33480"/>
                </a:lnTo>
                <a:lnTo>
                  <a:pt x="9040" y="33450"/>
                </a:lnTo>
                <a:lnTo>
                  <a:pt x="9070" y="33440"/>
                </a:lnTo>
                <a:lnTo>
                  <a:pt x="9090" y="33420"/>
                </a:lnTo>
                <a:lnTo>
                  <a:pt x="9130" y="33390"/>
                </a:lnTo>
                <a:lnTo>
                  <a:pt x="9160" y="33360"/>
                </a:lnTo>
                <a:lnTo>
                  <a:pt x="9180" y="33340"/>
                </a:lnTo>
                <a:lnTo>
                  <a:pt x="9180" y="33330"/>
                </a:lnTo>
                <a:lnTo>
                  <a:pt x="9200" y="33320"/>
                </a:lnTo>
                <a:lnTo>
                  <a:pt x="9210" y="33320"/>
                </a:lnTo>
                <a:lnTo>
                  <a:pt x="9220" y="33320"/>
                </a:lnTo>
                <a:lnTo>
                  <a:pt x="9260" y="33320"/>
                </a:lnTo>
                <a:lnTo>
                  <a:pt x="9280" y="33320"/>
                </a:lnTo>
                <a:lnTo>
                  <a:pt x="9300" y="33320"/>
                </a:lnTo>
                <a:lnTo>
                  <a:pt x="9340" y="33320"/>
                </a:lnTo>
                <a:lnTo>
                  <a:pt x="9350" y="33330"/>
                </a:lnTo>
                <a:lnTo>
                  <a:pt x="9370" y="33330"/>
                </a:lnTo>
                <a:lnTo>
                  <a:pt x="9420" y="33370"/>
                </a:lnTo>
                <a:lnTo>
                  <a:pt x="9440" y="33380"/>
                </a:lnTo>
                <a:lnTo>
                  <a:pt x="9440" y="33400"/>
                </a:lnTo>
                <a:lnTo>
                  <a:pt x="9440" y="33420"/>
                </a:lnTo>
                <a:lnTo>
                  <a:pt x="9450" y="33480"/>
                </a:lnTo>
                <a:lnTo>
                  <a:pt x="9480" y="33500"/>
                </a:lnTo>
                <a:lnTo>
                  <a:pt x="9500" y="33520"/>
                </a:lnTo>
                <a:lnTo>
                  <a:pt x="9530" y="33550"/>
                </a:lnTo>
                <a:lnTo>
                  <a:pt x="9550" y="33570"/>
                </a:lnTo>
                <a:lnTo>
                  <a:pt x="9580" y="33600"/>
                </a:lnTo>
                <a:lnTo>
                  <a:pt x="9590" y="33610"/>
                </a:lnTo>
                <a:lnTo>
                  <a:pt x="9600" y="33610"/>
                </a:lnTo>
                <a:lnTo>
                  <a:pt x="9640" y="33610"/>
                </a:lnTo>
                <a:lnTo>
                  <a:pt x="9670" y="33610"/>
                </a:lnTo>
                <a:lnTo>
                  <a:pt x="9690" y="33610"/>
                </a:lnTo>
                <a:lnTo>
                  <a:pt x="9740" y="33610"/>
                </a:lnTo>
                <a:lnTo>
                  <a:pt x="9940" y="33580"/>
                </a:lnTo>
                <a:lnTo>
                  <a:pt x="9990" y="33540"/>
                </a:lnTo>
                <a:lnTo>
                  <a:pt x="10010" y="33520"/>
                </a:lnTo>
                <a:lnTo>
                  <a:pt x="10030" y="33510"/>
                </a:lnTo>
                <a:lnTo>
                  <a:pt x="10070" y="33450"/>
                </a:lnTo>
                <a:lnTo>
                  <a:pt x="10120" y="33400"/>
                </a:lnTo>
                <a:lnTo>
                  <a:pt x="10140" y="33370"/>
                </a:lnTo>
                <a:lnTo>
                  <a:pt x="10140" y="33350"/>
                </a:lnTo>
                <a:lnTo>
                  <a:pt x="10140" y="33340"/>
                </a:lnTo>
                <a:lnTo>
                  <a:pt x="10140" y="33330"/>
                </a:lnTo>
                <a:lnTo>
                  <a:pt x="10140" y="33320"/>
                </a:lnTo>
                <a:lnTo>
                  <a:pt x="10130" y="33280"/>
                </a:lnTo>
                <a:lnTo>
                  <a:pt x="10100" y="33210"/>
                </a:lnTo>
                <a:lnTo>
                  <a:pt x="10100" y="33190"/>
                </a:lnTo>
                <a:lnTo>
                  <a:pt x="10070" y="33120"/>
                </a:lnTo>
                <a:lnTo>
                  <a:pt x="10020" y="33060"/>
                </a:lnTo>
                <a:lnTo>
                  <a:pt x="9990" y="33010"/>
                </a:lnTo>
                <a:lnTo>
                  <a:pt x="9940" y="32950"/>
                </a:lnTo>
                <a:lnTo>
                  <a:pt x="9930" y="32940"/>
                </a:lnTo>
                <a:lnTo>
                  <a:pt x="9890" y="32900"/>
                </a:lnTo>
                <a:lnTo>
                  <a:pt x="9850" y="32820"/>
                </a:lnTo>
                <a:lnTo>
                  <a:pt x="9800" y="32750"/>
                </a:lnTo>
                <a:lnTo>
                  <a:pt x="9750" y="32690"/>
                </a:lnTo>
                <a:lnTo>
                  <a:pt x="9690" y="32610"/>
                </a:lnTo>
                <a:lnTo>
                  <a:pt x="9640" y="32550"/>
                </a:lnTo>
                <a:lnTo>
                  <a:pt x="9630" y="32520"/>
                </a:lnTo>
                <a:lnTo>
                  <a:pt x="9620" y="32470"/>
                </a:lnTo>
                <a:lnTo>
                  <a:pt x="9590" y="32410"/>
                </a:lnTo>
                <a:lnTo>
                  <a:pt x="9540" y="32300"/>
                </a:lnTo>
                <a:lnTo>
                  <a:pt x="9490" y="32170"/>
                </a:lnTo>
                <a:lnTo>
                  <a:pt x="9430" y="32030"/>
                </a:lnTo>
                <a:lnTo>
                  <a:pt x="9380" y="31900"/>
                </a:lnTo>
                <a:lnTo>
                  <a:pt x="9340" y="31760"/>
                </a:lnTo>
                <a:lnTo>
                  <a:pt x="9300" y="31560"/>
                </a:lnTo>
                <a:lnTo>
                  <a:pt x="9280" y="31390"/>
                </a:lnTo>
                <a:lnTo>
                  <a:pt x="9260" y="31230"/>
                </a:lnTo>
                <a:lnTo>
                  <a:pt x="9220" y="31230"/>
                </a:lnTo>
                <a:lnTo>
                  <a:pt x="9100" y="31230"/>
                </a:lnTo>
                <a:lnTo>
                  <a:pt x="9060" y="31230"/>
                </a:lnTo>
                <a:lnTo>
                  <a:pt x="8960" y="31220"/>
                </a:lnTo>
                <a:lnTo>
                  <a:pt x="8860" y="31200"/>
                </a:lnTo>
                <a:lnTo>
                  <a:pt x="8840" y="31200"/>
                </a:lnTo>
                <a:lnTo>
                  <a:pt x="8750" y="31160"/>
                </a:lnTo>
                <a:lnTo>
                  <a:pt x="8750" y="31150"/>
                </a:lnTo>
                <a:lnTo>
                  <a:pt x="8740" y="31140"/>
                </a:lnTo>
                <a:lnTo>
                  <a:pt x="8730" y="31120"/>
                </a:lnTo>
                <a:lnTo>
                  <a:pt x="8720" y="31110"/>
                </a:lnTo>
                <a:lnTo>
                  <a:pt x="8700" y="31070"/>
                </a:lnTo>
                <a:lnTo>
                  <a:pt x="8660" y="31010"/>
                </a:lnTo>
                <a:lnTo>
                  <a:pt x="8640" y="30960"/>
                </a:lnTo>
                <a:lnTo>
                  <a:pt x="8610" y="30920"/>
                </a:lnTo>
                <a:lnTo>
                  <a:pt x="8550" y="30830"/>
                </a:lnTo>
                <a:lnTo>
                  <a:pt x="8520" y="30790"/>
                </a:lnTo>
                <a:lnTo>
                  <a:pt x="8500" y="30740"/>
                </a:lnTo>
                <a:lnTo>
                  <a:pt x="8490" y="30690"/>
                </a:lnTo>
                <a:lnTo>
                  <a:pt x="8460" y="30640"/>
                </a:lnTo>
                <a:lnTo>
                  <a:pt x="8420" y="30560"/>
                </a:lnTo>
                <a:lnTo>
                  <a:pt x="8420" y="30550"/>
                </a:lnTo>
                <a:lnTo>
                  <a:pt x="8390" y="30490"/>
                </a:lnTo>
                <a:lnTo>
                  <a:pt x="8350" y="30420"/>
                </a:lnTo>
                <a:lnTo>
                  <a:pt x="8320" y="30380"/>
                </a:lnTo>
                <a:lnTo>
                  <a:pt x="8310" y="30360"/>
                </a:lnTo>
                <a:lnTo>
                  <a:pt x="8300" y="30340"/>
                </a:lnTo>
                <a:lnTo>
                  <a:pt x="8270" y="30310"/>
                </a:lnTo>
                <a:lnTo>
                  <a:pt x="8240" y="30280"/>
                </a:lnTo>
                <a:lnTo>
                  <a:pt x="8200" y="30240"/>
                </a:lnTo>
                <a:lnTo>
                  <a:pt x="8190" y="30230"/>
                </a:lnTo>
                <a:lnTo>
                  <a:pt x="8180" y="30220"/>
                </a:lnTo>
                <a:lnTo>
                  <a:pt x="8170" y="30210"/>
                </a:lnTo>
                <a:lnTo>
                  <a:pt x="8100" y="30150"/>
                </a:lnTo>
                <a:lnTo>
                  <a:pt x="8090" y="30140"/>
                </a:lnTo>
                <a:lnTo>
                  <a:pt x="8060" y="30100"/>
                </a:lnTo>
                <a:lnTo>
                  <a:pt x="8030" y="30080"/>
                </a:lnTo>
                <a:lnTo>
                  <a:pt x="8020" y="30080"/>
                </a:lnTo>
                <a:lnTo>
                  <a:pt x="8000" y="30070"/>
                </a:lnTo>
                <a:lnTo>
                  <a:pt x="7940" y="30060"/>
                </a:lnTo>
                <a:lnTo>
                  <a:pt x="7910" y="30060"/>
                </a:lnTo>
                <a:lnTo>
                  <a:pt x="7840" y="30080"/>
                </a:lnTo>
                <a:lnTo>
                  <a:pt x="7820" y="30090"/>
                </a:lnTo>
                <a:lnTo>
                  <a:pt x="7750" y="30100"/>
                </a:lnTo>
                <a:lnTo>
                  <a:pt x="7710" y="30100"/>
                </a:lnTo>
                <a:lnTo>
                  <a:pt x="7580" y="30110"/>
                </a:lnTo>
                <a:lnTo>
                  <a:pt x="7480" y="30130"/>
                </a:lnTo>
                <a:lnTo>
                  <a:pt x="7440" y="30130"/>
                </a:lnTo>
                <a:lnTo>
                  <a:pt x="7420" y="30130"/>
                </a:lnTo>
                <a:lnTo>
                  <a:pt x="7320" y="30130"/>
                </a:lnTo>
                <a:lnTo>
                  <a:pt x="7250" y="30140"/>
                </a:lnTo>
                <a:lnTo>
                  <a:pt x="7210" y="30130"/>
                </a:lnTo>
                <a:lnTo>
                  <a:pt x="7160" y="30130"/>
                </a:lnTo>
                <a:lnTo>
                  <a:pt x="7010" y="30080"/>
                </a:lnTo>
                <a:lnTo>
                  <a:pt x="6980" y="30060"/>
                </a:lnTo>
                <a:lnTo>
                  <a:pt x="6910" y="30040"/>
                </a:lnTo>
                <a:lnTo>
                  <a:pt x="6840" y="30010"/>
                </a:lnTo>
                <a:lnTo>
                  <a:pt x="6810" y="30000"/>
                </a:lnTo>
                <a:lnTo>
                  <a:pt x="6730" y="29970"/>
                </a:lnTo>
                <a:lnTo>
                  <a:pt x="6690" y="29960"/>
                </a:lnTo>
                <a:lnTo>
                  <a:pt x="6630" y="29910"/>
                </a:lnTo>
                <a:lnTo>
                  <a:pt x="6590" y="29900"/>
                </a:lnTo>
                <a:lnTo>
                  <a:pt x="6580" y="29910"/>
                </a:lnTo>
                <a:lnTo>
                  <a:pt x="6580" y="29920"/>
                </a:lnTo>
                <a:lnTo>
                  <a:pt x="6580" y="29930"/>
                </a:lnTo>
                <a:lnTo>
                  <a:pt x="6580" y="29940"/>
                </a:lnTo>
                <a:lnTo>
                  <a:pt x="6580" y="29960"/>
                </a:lnTo>
                <a:lnTo>
                  <a:pt x="6590" y="29990"/>
                </a:lnTo>
                <a:lnTo>
                  <a:pt x="6570" y="30170"/>
                </a:lnTo>
                <a:lnTo>
                  <a:pt x="6560" y="30190"/>
                </a:lnTo>
                <a:lnTo>
                  <a:pt x="6530" y="30350"/>
                </a:lnTo>
                <a:lnTo>
                  <a:pt x="6520" y="30360"/>
                </a:lnTo>
                <a:lnTo>
                  <a:pt x="6510" y="30360"/>
                </a:lnTo>
                <a:lnTo>
                  <a:pt x="6500" y="30360"/>
                </a:lnTo>
                <a:lnTo>
                  <a:pt x="6480" y="30340"/>
                </a:lnTo>
                <a:lnTo>
                  <a:pt x="6450" y="30320"/>
                </a:lnTo>
                <a:lnTo>
                  <a:pt x="6410" y="30300"/>
                </a:lnTo>
                <a:lnTo>
                  <a:pt x="6380" y="30280"/>
                </a:lnTo>
                <a:lnTo>
                  <a:pt x="6280" y="30230"/>
                </a:lnTo>
                <a:lnTo>
                  <a:pt x="6220" y="30190"/>
                </a:lnTo>
                <a:lnTo>
                  <a:pt x="6160" y="30140"/>
                </a:lnTo>
                <a:lnTo>
                  <a:pt x="6120" y="30120"/>
                </a:lnTo>
                <a:lnTo>
                  <a:pt x="6070" y="30080"/>
                </a:lnTo>
                <a:lnTo>
                  <a:pt x="5990" y="29990"/>
                </a:lnTo>
                <a:lnTo>
                  <a:pt x="5960" y="29950"/>
                </a:lnTo>
                <a:lnTo>
                  <a:pt x="5930" y="29900"/>
                </a:lnTo>
                <a:lnTo>
                  <a:pt x="5940" y="29890"/>
                </a:lnTo>
                <a:lnTo>
                  <a:pt x="5950" y="29880"/>
                </a:lnTo>
                <a:lnTo>
                  <a:pt x="5990" y="29860"/>
                </a:lnTo>
                <a:lnTo>
                  <a:pt x="6030" y="29850"/>
                </a:lnTo>
                <a:lnTo>
                  <a:pt x="6040" y="29830"/>
                </a:lnTo>
                <a:lnTo>
                  <a:pt x="6030" y="29820"/>
                </a:lnTo>
                <a:lnTo>
                  <a:pt x="6020" y="29790"/>
                </a:lnTo>
                <a:lnTo>
                  <a:pt x="6000" y="29770"/>
                </a:lnTo>
                <a:lnTo>
                  <a:pt x="6000" y="29760"/>
                </a:lnTo>
                <a:lnTo>
                  <a:pt x="5980" y="29730"/>
                </a:lnTo>
                <a:lnTo>
                  <a:pt x="5920" y="29630"/>
                </a:lnTo>
                <a:lnTo>
                  <a:pt x="5830" y="29470"/>
                </a:lnTo>
                <a:lnTo>
                  <a:pt x="5760" y="29360"/>
                </a:lnTo>
                <a:lnTo>
                  <a:pt x="5720" y="29310"/>
                </a:lnTo>
                <a:lnTo>
                  <a:pt x="5720" y="29290"/>
                </a:lnTo>
                <a:lnTo>
                  <a:pt x="5870" y="29210"/>
                </a:lnTo>
                <a:lnTo>
                  <a:pt x="5900" y="29200"/>
                </a:lnTo>
                <a:lnTo>
                  <a:pt x="5980" y="29160"/>
                </a:lnTo>
                <a:lnTo>
                  <a:pt x="5990" y="29150"/>
                </a:lnTo>
                <a:lnTo>
                  <a:pt x="6000" y="29130"/>
                </a:lnTo>
                <a:lnTo>
                  <a:pt x="6030" y="29090"/>
                </a:lnTo>
                <a:lnTo>
                  <a:pt x="6050" y="29080"/>
                </a:lnTo>
                <a:lnTo>
                  <a:pt x="6070" y="29080"/>
                </a:lnTo>
                <a:lnTo>
                  <a:pt x="6090" y="29090"/>
                </a:lnTo>
                <a:lnTo>
                  <a:pt x="6110" y="29090"/>
                </a:lnTo>
                <a:lnTo>
                  <a:pt x="6120" y="29090"/>
                </a:lnTo>
                <a:lnTo>
                  <a:pt x="6140" y="29040"/>
                </a:lnTo>
                <a:lnTo>
                  <a:pt x="6140" y="29030"/>
                </a:lnTo>
                <a:lnTo>
                  <a:pt x="6120" y="29010"/>
                </a:lnTo>
                <a:lnTo>
                  <a:pt x="6110" y="29010"/>
                </a:lnTo>
                <a:lnTo>
                  <a:pt x="6100" y="29010"/>
                </a:lnTo>
                <a:lnTo>
                  <a:pt x="5990" y="28970"/>
                </a:lnTo>
                <a:lnTo>
                  <a:pt x="5910" y="28940"/>
                </a:lnTo>
                <a:lnTo>
                  <a:pt x="5890" y="28940"/>
                </a:lnTo>
                <a:lnTo>
                  <a:pt x="5880" y="28900"/>
                </a:lnTo>
                <a:lnTo>
                  <a:pt x="5890" y="28880"/>
                </a:lnTo>
                <a:lnTo>
                  <a:pt x="5890" y="28870"/>
                </a:lnTo>
                <a:lnTo>
                  <a:pt x="5940" y="28780"/>
                </a:lnTo>
                <a:lnTo>
                  <a:pt x="5940" y="28770"/>
                </a:lnTo>
                <a:lnTo>
                  <a:pt x="5940" y="28750"/>
                </a:lnTo>
                <a:lnTo>
                  <a:pt x="5940" y="28670"/>
                </a:lnTo>
                <a:lnTo>
                  <a:pt x="5930" y="28650"/>
                </a:lnTo>
                <a:lnTo>
                  <a:pt x="5910" y="28610"/>
                </a:lnTo>
                <a:lnTo>
                  <a:pt x="5910" y="28600"/>
                </a:lnTo>
                <a:lnTo>
                  <a:pt x="5890" y="28580"/>
                </a:lnTo>
                <a:lnTo>
                  <a:pt x="5870" y="28570"/>
                </a:lnTo>
                <a:lnTo>
                  <a:pt x="5820" y="28560"/>
                </a:lnTo>
                <a:lnTo>
                  <a:pt x="5790" y="28540"/>
                </a:lnTo>
                <a:lnTo>
                  <a:pt x="5760" y="28520"/>
                </a:lnTo>
                <a:lnTo>
                  <a:pt x="5710" y="28440"/>
                </a:lnTo>
                <a:lnTo>
                  <a:pt x="5660" y="28390"/>
                </a:lnTo>
                <a:lnTo>
                  <a:pt x="5580" y="28290"/>
                </a:lnTo>
                <a:lnTo>
                  <a:pt x="5540" y="28240"/>
                </a:lnTo>
                <a:lnTo>
                  <a:pt x="6020" y="28400"/>
                </a:lnTo>
                <a:lnTo>
                  <a:pt x="6390" y="28570"/>
                </a:lnTo>
                <a:lnTo>
                  <a:pt x="7510" y="28790"/>
                </a:lnTo>
                <a:lnTo>
                  <a:pt x="9450" y="29080"/>
                </a:lnTo>
                <a:lnTo>
                  <a:pt x="10060" y="29250"/>
                </a:lnTo>
                <a:lnTo>
                  <a:pt x="11170" y="29640"/>
                </a:lnTo>
                <a:lnTo>
                  <a:pt x="11150" y="29280"/>
                </a:lnTo>
                <a:lnTo>
                  <a:pt x="11850" y="29300"/>
                </a:lnTo>
                <a:lnTo>
                  <a:pt x="11970" y="29180"/>
                </a:lnTo>
                <a:lnTo>
                  <a:pt x="12360" y="29180"/>
                </a:lnTo>
                <a:lnTo>
                  <a:pt x="12800" y="28690"/>
                </a:lnTo>
                <a:lnTo>
                  <a:pt x="14020" y="27820"/>
                </a:lnTo>
                <a:lnTo>
                  <a:pt x="14160" y="27820"/>
                </a:lnTo>
                <a:lnTo>
                  <a:pt x="14380" y="27620"/>
                </a:lnTo>
                <a:lnTo>
                  <a:pt x="14470" y="27650"/>
                </a:lnTo>
                <a:lnTo>
                  <a:pt x="14670" y="27520"/>
                </a:lnTo>
                <a:lnTo>
                  <a:pt x="14790" y="27130"/>
                </a:lnTo>
                <a:lnTo>
                  <a:pt x="15250" y="27080"/>
                </a:lnTo>
                <a:lnTo>
                  <a:pt x="15510" y="26950"/>
                </a:lnTo>
                <a:lnTo>
                  <a:pt x="16470" y="27110"/>
                </a:lnTo>
                <a:lnTo>
                  <a:pt x="16520" y="27230"/>
                </a:lnTo>
                <a:lnTo>
                  <a:pt x="16440" y="27280"/>
                </a:lnTo>
                <a:lnTo>
                  <a:pt x="17130" y="27710"/>
                </a:lnTo>
                <a:lnTo>
                  <a:pt x="17230" y="27560"/>
                </a:lnTo>
                <a:lnTo>
                  <a:pt x="17310" y="27540"/>
                </a:lnTo>
                <a:lnTo>
                  <a:pt x="17810" y="27820"/>
                </a:lnTo>
                <a:lnTo>
                  <a:pt x="18040" y="27820"/>
                </a:lnTo>
                <a:lnTo>
                  <a:pt x="18190" y="27720"/>
                </a:lnTo>
                <a:lnTo>
                  <a:pt x="18150" y="27560"/>
                </a:lnTo>
                <a:lnTo>
                  <a:pt x="18290" y="26910"/>
                </a:lnTo>
                <a:lnTo>
                  <a:pt x="18570" y="26910"/>
                </a:lnTo>
                <a:lnTo>
                  <a:pt x="18530" y="26100"/>
                </a:lnTo>
                <a:lnTo>
                  <a:pt x="18730" y="26180"/>
                </a:lnTo>
                <a:lnTo>
                  <a:pt x="18860" y="25880"/>
                </a:lnTo>
                <a:lnTo>
                  <a:pt x="18990" y="25940"/>
                </a:lnTo>
                <a:lnTo>
                  <a:pt x="19770" y="25960"/>
                </a:lnTo>
                <a:lnTo>
                  <a:pt x="20110" y="25850"/>
                </a:lnTo>
                <a:lnTo>
                  <a:pt x="20060" y="25730"/>
                </a:lnTo>
                <a:lnTo>
                  <a:pt x="20470" y="25370"/>
                </a:lnTo>
                <a:lnTo>
                  <a:pt x="20550" y="2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