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Astana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Astana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60820" y="18480"/>
                </a:moveTo>
                <a:lnTo>
                  <a:pt x="60790" y="18420"/>
                </a:lnTo>
                <a:lnTo>
                  <a:pt x="60770" y="18410"/>
                </a:lnTo>
                <a:lnTo>
                  <a:pt x="60870" y="18410"/>
                </a:lnTo>
                <a:lnTo>
                  <a:pt x="60870" y="18440"/>
                </a:lnTo>
                <a:lnTo>
                  <a:pt x="60870" y="18460"/>
                </a:lnTo>
                <a:lnTo>
                  <a:pt x="60830" y="18480"/>
                </a:lnTo>
                <a:lnTo>
                  <a:pt x="60820" y="18480"/>
                </a:lnTo>
                <a:close/>
                <a:moveTo>
                  <a:pt x="59810" y="18060"/>
                </a:moveTo>
                <a:lnTo>
                  <a:pt x="59790" y="18030"/>
                </a:lnTo>
                <a:lnTo>
                  <a:pt x="59810" y="18010"/>
                </a:lnTo>
                <a:lnTo>
                  <a:pt x="59810" y="17960"/>
                </a:lnTo>
                <a:lnTo>
                  <a:pt x="59840" y="17950"/>
                </a:lnTo>
                <a:lnTo>
                  <a:pt x="59870" y="18030"/>
                </a:lnTo>
                <a:lnTo>
                  <a:pt x="59810" y="18060"/>
                </a:lnTo>
                <a:close/>
                <a:moveTo>
                  <a:pt x="59920" y="17940"/>
                </a:moveTo>
                <a:lnTo>
                  <a:pt x="59970" y="17930"/>
                </a:lnTo>
                <a:lnTo>
                  <a:pt x="59980" y="17920"/>
                </a:lnTo>
                <a:lnTo>
                  <a:pt x="59990" y="17960"/>
                </a:lnTo>
                <a:lnTo>
                  <a:pt x="60010" y="18010"/>
                </a:lnTo>
                <a:lnTo>
                  <a:pt x="60020" y="18050"/>
                </a:lnTo>
                <a:lnTo>
                  <a:pt x="60040" y="18040"/>
                </a:lnTo>
                <a:lnTo>
                  <a:pt x="60050" y="18040"/>
                </a:lnTo>
                <a:lnTo>
                  <a:pt x="60080" y="18020"/>
                </a:lnTo>
                <a:lnTo>
                  <a:pt x="60130" y="18030"/>
                </a:lnTo>
                <a:lnTo>
                  <a:pt x="60170" y="18010"/>
                </a:lnTo>
                <a:lnTo>
                  <a:pt x="60190" y="17980"/>
                </a:lnTo>
                <a:lnTo>
                  <a:pt x="60220" y="17970"/>
                </a:lnTo>
                <a:lnTo>
                  <a:pt x="60240" y="17970"/>
                </a:lnTo>
                <a:lnTo>
                  <a:pt x="60240" y="17980"/>
                </a:lnTo>
                <a:lnTo>
                  <a:pt x="60240" y="17990"/>
                </a:lnTo>
                <a:lnTo>
                  <a:pt x="60210" y="18020"/>
                </a:lnTo>
                <a:lnTo>
                  <a:pt x="60180" y="18060"/>
                </a:lnTo>
                <a:lnTo>
                  <a:pt x="60170" y="18070"/>
                </a:lnTo>
                <a:lnTo>
                  <a:pt x="60250" y="18090"/>
                </a:lnTo>
                <a:lnTo>
                  <a:pt x="60360" y="18130"/>
                </a:lnTo>
                <a:lnTo>
                  <a:pt x="60360" y="18120"/>
                </a:lnTo>
                <a:lnTo>
                  <a:pt x="60370" y="18120"/>
                </a:lnTo>
                <a:lnTo>
                  <a:pt x="60370" y="18110"/>
                </a:lnTo>
                <a:lnTo>
                  <a:pt x="60380" y="18110"/>
                </a:lnTo>
                <a:lnTo>
                  <a:pt x="60390" y="18100"/>
                </a:lnTo>
                <a:lnTo>
                  <a:pt x="60390" y="18080"/>
                </a:lnTo>
                <a:lnTo>
                  <a:pt x="60410" y="18060"/>
                </a:lnTo>
                <a:lnTo>
                  <a:pt x="60430" y="18040"/>
                </a:lnTo>
                <a:lnTo>
                  <a:pt x="60450" y="18010"/>
                </a:lnTo>
                <a:lnTo>
                  <a:pt x="60480" y="18050"/>
                </a:lnTo>
                <a:lnTo>
                  <a:pt x="60480" y="18070"/>
                </a:lnTo>
                <a:lnTo>
                  <a:pt x="60490" y="18080"/>
                </a:lnTo>
                <a:lnTo>
                  <a:pt x="60500" y="18100"/>
                </a:lnTo>
                <a:lnTo>
                  <a:pt x="60500" y="18110"/>
                </a:lnTo>
                <a:lnTo>
                  <a:pt x="60450" y="18170"/>
                </a:lnTo>
                <a:lnTo>
                  <a:pt x="60420" y="18200"/>
                </a:lnTo>
                <a:lnTo>
                  <a:pt x="60410" y="18210"/>
                </a:lnTo>
                <a:lnTo>
                  <a:pt x="60400" y="18210"/>
                </a:lnTo>
                <a:lnTo>
                  <a:pt x="60410" y="18240"/>
                </a:lnTo>
                <a:lnTo>
                  <a:pt x="60420" y="18270"/>
                </a:lnTo>
                <a:lnTo>
                  <a:pt x="60430" y="18280"/>
                </a:lnTo>
                <a:lnTo>
                  <a:pt x="60440" y="18290"/>
                </a:lnTo>
                <a:lnTo>
                  <a:pt x="60450" y="18300"/>
                </a:lnTo>
                <a:lnTo>
                  <a:pt x="60470" y="18310"/>
                </a:lnTo>
                <a:lnTo>
                  <a:pt x="60510" y="18330"/>
                </a:lnTo>
                <a:lnTo>
                  <a:pt x="60520" y="18340"/>
                </a:lnTo>
                <a:lnTo>
                  <a:pt x="60520" y="18350"/>
                </a:lnTo>
                <a:lnTo>
                  <a:pt x="60520" y="18360"/>
                </a:lnTo>
                <a:lnTo>
                  <a:pt x="60520" y="18370"/>
                </a:lnTo>
                <a:lnTo>
                  <a:pt x="60530" y="18400"/>
                </a:lnTo>
                <a:lnTo>
                  <a:pt x="60560" y="18490"/>
                </a:lnTo>
                <a:lnTo>
                  <a:pt x="60560" y="18500"/>
                </a:lnTo>
                <a:lnTo>
                  <a:pt x="60630" y="18500"/>
                </a:lnTo>
                <a:lnTo>
                  <a:pt x="60650" y="18500"/>
                </a:lnTo>
                <a:lnTo>
                  <a:pt x="60660" y="18500"/>
                </a:lnTo>
                <a:lnTo>
                  <a:pt x="60670" y="18500"/>
                </a:lnTo>
                <a:lnTo>
                  <a:pt x="60710" y="18530"/>
                </a:lnTo>
                <a:lnTo>
                  <a:pt x="60720" y="18530"/>
                </a:lnTo>
                <a:lnTo>
                  <a:pt x="60690" y="18600"/>
                </a:lnTo>
                <a:lnTo>
                  <a:pt x="60730" y="18610"/>
                </a:lnTo>
                <a:lnTo>
                  <a:pt x="60780" y="18630"/>
                </a:lnTo>
                <a:lnTo>
                  <a:pt x="60780" y="18640"/>
                </a:lnTo>
                <a:lnTo>
                  <a:pt x="60770" y="18640"/>
                </a:lnTo>
                <a:lnTo>
                  <a:pt x="60770" y="18650"/>
                </a:lnTo>
                <a:lnTo>
                  <a:pt x="60760" y="18650"/>
                </a:lnTo>
                <a:lnTo>
                  <a:pt x="60750" y="18650"/>
                </a:lnTo>
                <a:lnTo>
                  <a:pt x="60750" y="18640"/>
                </a:lnTo>
                <a:lnTo>
                  <a:pt x="60750" y="18630"/>
                </a:lnTo>
                <a:lnTo>
                  <a:pt x="60740" y="18630"/>
                </a:lnTo>
                <a:lnTo>
                  <a:pt x="60740" y="18640"/>
                </a:lnTo>
                <a:lnTo>
                  <a:pt x="60730" y="18640"/>
                </a:lnTo>
                <a:lnTo>
                  <a:pt x="60720" y="18640"/>
                </a:lnTo>
                <a:lnTo>
                  <a:pt x="60710" y="18650"/>
                </a:lnTo>
                <a:lnTo>
                  <a:pt x="60700" y="18650"/>
                </a:lnTo>
                <a:lnTo>
                  <a:pt x="60700" y="18660"/>
                </a:lnTo>
                <a:lnTo>
                  <a:pt x="60700" y="18650"/>
                </a:lnTo>
                <a:lnTo>
                  <a:pt x="60710" y="18650"/>
                </a:lnTo>
                <a:lnTo>
                  <a:pt x="60710" y="18660"/>
                </a:lnTo>
                <a:lnTo>
                  <a:pt x="60700" y="18660"/>
                </a:lnTo>
                <a:lnTo>
                  <a:pt x="60700" y="18670"/>
                </a:lnTo>
                <a:lnTo>
                  <a:pt x="60690" y="18670"/>
                </a:lnTo>
                <a:lnTo>
                  <a:pt x="60680" y="18680"/>
                </a:lnTo>
                <a:lnTo>
                  <a:pt x="60680" y="18670"/>
                </a:lnTo>
                <a:lnTo>
                  <a:pt x="60670" y="18670"/>
                </a:lnTo>
                <a:lnTo>
                  <a:pt x="60680" y="18670"/>
                </a:lnTo>
                <a:lnTo>
                  <a:pt x="60670" y="18670"/>
                </a:lnTo>
                <a:lnTo>
                  <a:pt x="60670" y="18660"/>
                </a:lnTo>
                <a:lnTo>
                  <a:pt x="60670" y="18670"/>
                </a:lnTo>
                <a:lnTo>
                  <a:pt x="60660" y="18670"/>
                </a:lnTo>
                <a:lnTo>
                  <a:pt x="60650" y="18670"/>
                </a:lnTo>
                <a:lnTo>
                  <a:pt x="60640" y="18670"/>
                </a:lnTo>
                <a:lnTo>
                  <a:pt x="60640" y="18680"/>
                </a:lnTo>
                <a:lnTo>
                  <a:pt x="60640" y="18690"/>
                </a:lnTo>
                <a:lnTo>
                  <a:pt x="60630" y="18690"/>
                </a:lnTo>
                <a:lnTo>
                  <a:pt x="60590" y="18680"/>
                </a:lnTo>
                <a:lnTo>
                  <a:pt x="60540" y="18660"/>
                </a:lnTo>
                <a:lnTo>
                  <a:pt x="60500" y="18640"/>
                </a:lnTo>
                <a:lnTo>
                  <a:pt x="60480" y="18680"/>
                </a:lnTo>
                <a:lnTo>
                  <a:pt x="60470" y="18690"/>
                </a:lnTo>
                <a:lnTo>
                  <a:pt x="60440" y="18730"/>
                </a:lnTo>
                <a:lnTo>
                  <a:pt x="60420" y="18750"/>
                </a:lnTo>
                <a:lnTo>
                  <a:pt x="60380" y="18790"/>
                </a:lnTo>
                <a:lnTo>
                  <a:pt x="60370" y="18810"/>
                </a:lnTo>
                <a:lnTo>
                  <a:pt x="60360" y="18820"/>
                </a:lnTo>
                <a:lnTo>
                  <a:pt x="60350" y="18820"/>
                </a:lnTo>
                <a:lnTo>
                  <a:pt x="60340" y="18820"/>
                </a:lnTo>
                <a:lnTo>
                  <a:pt x="60320" y="18830"/>
                </a:lnTo>
                <a:lnTo>
                  <a:pt x="60250" y="18840"/>
                </a:lnTo>
                <a:lnTo>
                  <a:pt x="60230" y="18850"/>
                </a:lnTo>
                <a:lnTo>
                  <a:pt x="60240" y="18860"/>
                </a:lnTo>
                <a:lnTo>
                  <a:pt x="60220" y="18870"/>
                </a:lnTo>
                <a:lnTo>
                  <a:pt x="60190" y="18910"/>
                </a:lnTo>
                <a:lnTo>
                  <a:pt x="60190" y="18920"/>
                </a:lnTo>
                <a:lnTo>
                  <a:pt x="60180" y="18920"/>
                </a:lnTo>
                <a:lnTo>
                  <a:pt x="60170" y="18930"/>
                </a:lnTo>
                <a:lnTo>
                  <a:pt x="60160" y="18940"/>
                </a:lnTo>
                <a:lnTo>
                  <a:pt x="60150" y="18950"/>
                </a:lnTo>
                <a:lnTo>
                  <a:pt x="60140" y="18970"/>
                </a:lnTo>
                <a:lnTo>
                  <a:pt x="60140" y="18980"/>
                </a:lnTo>
                <a:lnTo>
                  <a:pt x="60140" y="18990"/>
                </a:lnTo>
                <a:lnTo>
                  <a:pt x="60100" y="18980"/>
                </a:lnTo>
                <a:lnTo>
                  <a:pt x="60100" y="18990"/>
                </a:lnTo>
                <a:lnTo>
                  <a:pt x="60100" y="18980"/>
                </a:lnTo>
                <a:lnTo>
                  <a:pt x="60050" y="18970"/>
                </a:lnTo>
                <a:lnTo>
                  <a:pt x="60020" y="18960"/>
                </a:lnTo>
                <a:lnTo>
                  <a:pt x="59980" y="18950"/>
                </a:lnTo>
                <a:lnTo>
                  <a:pt x="59980" y="18970"/>
                </a:lnTo>
                <a:lnTo>
                  <a:pt x="59970" y="18950"/>
                </a:lnTo>
                <a:lnTo>
                  <a:pt x="59870" y="18930"/>
                </a:lnTo>
                <a:lnTo>
                  <a:pt x="59860" y="18920"/>
                </a:lnTo>
                <a:lnTo>
                  <a:pt x="59840" y="18910"/>
                </a:lnTo>
                <a:lnTo>
                  <a:pt x="59820" y="18910"/>
                </a:lnTo>
                <a:lnTo>
                  <a:pt x="59810" y="18920"/>
                </a:lnTo>
                <a:lnTo>
                  <a:pt x="59800" y="18920"/>
                </a:lnTo>
                <a:lnTo>
                  <a:pt x="59770" y="18920"/>
                </a:lnTo>
                <a:lnTo>
                  <a:pt x="59760" y="18920"/>
                </a:lnTo>
                <a:lnTo>
                  <a:pt x="59760" y="18910"/>
                </a:lnTo>
                <a:lnTo>
                  <a:pt x="59750" y="18900"/>
                </a:lnTo>
                <a:lnTo>
                  <a:pt x="59740" y="18890"/>
                </a:lnTo>
                <a:lnTo>
                  <a:pt x="59730" y="18880"/>
                </a:lnTo>
                <a:lnTo>
                  <a:pt x="59730" y="18870"/>
                </a:lnTo>
                <a:lnTo>
                  <a:pt x="59720" y="18860"/>
                </a:lnTo>
                <a:lnTo>
                  <a:pt x="59720" y="18850"/>
                </a:lnTo>
                <a:lnTo>
                  <a:pt x="59710" y="18850"/>
                </a:lnTo>
                <a:lnTo>
                  <a:pt x="59710" y="18840"/>
                </a:lnTo>
                <a:lnTo>
                  <a:pt x="59700" y="18830"/>
                </a:lnTo>
                <a:lnTo>
                  <a:pt x="59690" y="18820"/>
                </a:lnTo>
                <a:lnTo>
                  <a:pt x="59690" y="18810"/>
                </a:lnTo>
                <a:lnTo>
                  <a:pt x="59690" y="18800"/>
                </a:lnTo>
                <a:lnTo>
                  <a:pt x="59690" y="18790"/>
                </a:lnTo>
                <a:lnTo>
                  <a:pt x="59690" y="18780"/>
                </a:lnTo>
                <a:lnTo>
                  <a:pt x="59690" y="18770"/>
                </a:lnTo>
                <a:lnTo>
                  <a:pt x="59690" y="18760"/>
                </a:lnTo>
                <a:lnTo>
                  <a:pt x="59680" y="18760"/>
                </a:lnTo>
                <a:lnTo>
                  <a:pt x="59680" y="18750"/>
                </a:lnTo>
                <a:lnTo>
                  <a:pt x="59670" y="18750"/>
                </a:lnTo>
                <a:lnTo>
                  <a:pt x="59670" y="18740"/>
                </a:lnTo>
                <a:lnTo>
                  <a:pt x="59620" y="18650"/>
                </a:lnTo>
                <a:lnTo>
                  <a:pt x="59630" y="18640"/>
                </a:lnTo>
                <a:lnTo>
                  <a:pt x="59660" y="18510"/>
                </a:lnTo>
                <a:lnTo>
                  <a:pt x="59660" y="18500"/>
                </a:lnTo>
                <a:lnTo>
                  <a:pt x="59650" y="18470"/>
                </a:lnTo>
                <a:lnTo>
                  <a:pt x="59660" y="18470"/>
                </a:lnTo>
                <a:lnTo>
                  <a:pt x="59660" y="18460"/>
                </a:lnTo>
                <a:lnTo>
                  <a:pt x="59670" y="18460"/>
                </a:lnTo>
                <a:lnTo>
                  <a:pt x="59670" y="18440"/>
                </a:lnTo>
                <a:lnTo>
                  <a:pt x="59690" y="18440"/>
                </a:lnTo>
                <a:lnTo>
                  <a:pt x="59690" y="18420"/>
                </a:lnTo>
                <a:lnTo>
                  <a:pt x="59690" y="18370"/>
                </a:lnTo>
                <a:lnTo>
                  <a:pt x="59720" y="18380"/>
                </a:lnTo>
                <a:lnTo>
                  <a:pt x="59750" y="18360"/>
                </a:lnTo>
                <a:lnTo>
                  <a:pt x="59750" y="18350"/>
                </a:lnTo>
                <a:lnTo>
                  <a:pt x="59750" y="18360"/>
                </a:lnTo>
                <a:lnTo>
                  <a:pt x="59740" y="18360"/>
                </a:lnTo>
                <a:lnTo>
                  <a:pt x="59740" y="18350"/>
                </a:lnTo>
                <a:lnTo>
                  <a:pt x="59740" y="18360"/>
                </a:lnTo>
                <a:lnTo>
                  <a:pt x="59740" y="18350"/>
                </a:lnTo>
                <a:lnTo>
                  <a:pt x="59730" y="18350"/>
                </a:lnTo>
                <a:lnTo>
                  <a:pt x="59730" y="18340"/>
                </a:lnTo>
                <a:lnTo>
                  <a:pt x="59730" y="18350"/>
                </a:lnTo>
                <a:lnTo>
                  <a:pt x="59730" y="1834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20" y="18330"/>
                </a:lnTo>
                <a:lnTo>
                  <a:pt x="59720" y="18320"/>
                </a:lnTo>
                <a:lnTo>
                  <a:pt x="59720" y="18330"/>
                </a:lnTo>
                <a:lnTo>
                  <a:pt x="59710" y="18330"/>
                </a:lnTo>
                <a:lnTo>
                  <a:pt x="59720" y="18320"/>
                </a:lnTo>
                <a:lnTo>
                  <a:pt x="59710" y="18320"/>
                </a:lnTo>
                <a:lnTo>
                  <a:pt x="59710" y="18310"/>
                </a:lnTo>
                <a:lnTo>
                  <a:pt x="59710" y="18320"/>
                </a:lnTo>
                <a:lnTo>
                  <a:pt x="59700" y="18320"/>
                </a:lnTo>
                <a:lnTo>
                  <a:pt x="59710" y="18320"/>
                </a:lnTo>
                <a:lnTo>
                  <a:pt x="59700" y="18320"/>
                </a:lnTo>
                <a:lnTo>
                  <a:pt x="59690" y="18320"/>
                </a:lnTo>
                <a:lnTo>
                  <a:pt x="59690" y="18310"/>
                </a:lnTo>
                <a:lnTo>
                  <a:pt x="59680" y="18310"/>
                </a:lnTo>
                <a:lnTo>
                  <a:pt x="59680" y="18300"/>
                </a:lnTo>
                <a:lnTo>
                  <a:pt x="59670" y="18300"/>
                </a:lnTo>
                <a:lnTo>
                  <a:pt x="59670" y="18290"/>
                </a:lnTo>
                <a:lnTo>
                  <a:pt x="59660" y="18280"/>
                </a:lnTo>
                <a:lnTo>
                  <a:pt x="59660" y="18270"/>
                </a:lnTo>
                <a:lnTo>
                  <a:pt x="59670" y="18260"/>
                </a:lnTo>
                <a:lnTo>
                  <a:pt x="59660" y="18260"/>
                </a:lnTo>
                <a:lnTo>
                  <a:pt x="59650" y="18260"/>
                </a:lnTo>
                <a:lnTo>
                  <a:pt x="59660" y="18260"/>
                </a:lnTo>
                <a:lnTo>
                  <a:pt x="59660" y="18250"/>
                </a:lnTo>
                <a:lnTo>
                  <a:pt x="59650" y="18250"/>
                </a:lnTo>
                <a:lnTo>
                  <a:pt x="59660" y="18250"/>
                </a:lnTo>
                <a:lnTo>
                  <a:pt x="59660" y="18240"/>
                </a:lnTo>
                <a:lnTo>
                  <a:pt x="59660" y="18230"/>
                </a:lnTo>
                <a:lnTo>
                  <a:pt x="59670" y="18220"/>
                </a:lnTo>
                <a:lnTo>
                  <a:pt x="59670" y="18210"/>
                </a:lnTo>
                <a:lnTo>
                  <a:pt x="59680" y="18200"/>
                </a:lnTo>
                <a:lnTo>
                  <a:pt x="59670" y="18190"/>
                </a:lnTo>
                <a:lnTo>
                  <a:pt x="59700" y="18140"/>
                </a:lnTo>
                <a:lnTo>
                  <a:pt x="59720" y="18140"/>
                </a:lnTo>
                <a:lnTo>
                  <a:pt x="59730" y="18120"/>
                </a:lnTo>
                <a:lnTo>
                  <a:pt x="59800" y="18160"/>
                </a:lnTo>
                <a:lnTo>
                  <a:pt x="59830" y="18110"/>
                </a:lnTo>
                <a:lnTo>
                  <a:pt x="59840" y="18100"/>
                </a:lnTo>
                <a:lnTo>
                  <a:pt x="59870" y="18050"/>
                </a:lnTo>
                <a:lnTo>
                  <a:pt x="59880" y="18040"/>
                </a:lnTo>
                <a:lnTo>
                  <a:pt x="59890" y="18040"/>
                </a:lnTo>
                <a:lnTo>
                  <a:pt x="59890" y="18050"/>
                </a:lnTo>
                <a:lnTo>
                  <a:pt x="59900" y="18040"/>
                </a:lnTo>
                <a:lnTo>
                  <a:pt x="59900" y="18050"/>
                </a:lnTo>
                <a:lnTo>
                  <a:pt x="59930" y="18040"/>
                </a:lnTo>
                <a:lnTo>
                  <a:pt x="59940" y="18030"/>
                </a:lnTo>
                <a:lnTo>
                  <a:pt x="59940" y="18020"/>
                </a:lnTo>
                <a:lnTo>
                  <a:pt x="59920" y="17970"/>
                </a:lnTo>
                <a:lnTo>
                  <a:pt x="59920" y="17940"/>
                </a:lnTo>
                <a:close/>
                <a:moveTo>
                  <a:pt x="60620" y="17890"/>
                </a:moveTo>
                <a:lnTo>
                  <a:pt x="60610" y="17890"/>
                </a:lnTo>
                <a:lnTo>
                  <a:pt x="60610" y="17880"/>
                </a:lnTo>
                <a:lnTo>
                  <a:pt x="60590" y="17870"/>
                </a:lnTo>
                <a:lnTo>
                  <a:pt x="60580" y="17850"/>
                </a:lnTo>
                <a:lnTo>
                  <a:pt x="60560" y="17830"/>
                </a:lnTo>
                <a:lnTo>
                  <a:pt x="60550" y="17820"/>
                </a:lnTo>
                <a:lnTo>
                  <a:pt x="60610" y="17790"/>
                </a:lnTo>
                <a:lnTo>
                  <a:pt x="60650" y="17750"/>
                </a:lnTo>
                <a:lnTo>
                  <a:pt x="60670" y="17750"/>
                </a:lnTo>
                <a:lnTo>
                  <a:pt x="60670" y="17760"/>
                </a:lnTo>
                <a:lnTo>
                  <a:pt x="60680" y="17760"/>
                </a:lnTo>
                <a:lnTo>
                  <a:pt x="60690" y="17750"/>
                </a:lnTo>
                <a:lnTo>
                  <a:pt x="60700" y="17760"/>
                </a:lnTo>
                <a:lnTo>
                  <a:pt x="60690" y="17780"/>
                </a:lnTo>
                <a:lnTo>
                  <a:pt x="60680" y="17790"/>
                </a:lnTo>
                <a:lnTo>
                  <a:pt x="60680" y="17800"/>
                </a:lnTo>
                <a:lnTo>
                  <a:pt x="60670" y="17810"/>
                </a:lnTo>
                <a:lnTo>
                  <a:pt x="60650" y="17830"/>
                </a:lnTo>
                <a:lnTo>
                  <a:pt x="60650" y="17840"/>
                </a:lnTo>
                <a:lnTo>
                  <a:pt x="60640" y="17850"/>
                </a:lnTo>
                <a:lnTo>
                  <a:pt x="60620" y="17870"/>
                </a:lnTo>
                <a:lnTo>
                  <a:pt x="60630" y="17880"/>
                </a:lnTo>
                <a:lnTo>
                  <a:pt x="60620" y="17880"/>
                </a:lnTo>
                <a:lnTo>
                  <a:pt x="60630" y="17890"/>
                </a:lnTo>
                <a:lnTo>
                  <a:pt x="60620" y="17900"/>
                </a:lnTo>
                <a:lnTo>
                  <a:pt x="60620" y="17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