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Almaty (city)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Almaty (city)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72780" y="44090"/>
                </a:moveTo>
                <a:lnTo>
                  <a:pt x="72780" y="44080"/>
                </a:lnTo>
                <a:lnTo>
                  <a:pt x="72770" y="44080"/>
                </a:lnTo>
                <a:lnTo>
                  <a:pt x="72780" y="44070"/>
                </a:lnTo>
                <a:lnTo>
                  <a:pt x="72790" y="44070"/>
                </a:lnTo>
                <a:lnTo>
                  <a:pt x="72780" y="44070"/>
                </a:lnTo>
                <a:lnTo>
                  <a:pt x="72790" y="44070"/>
                </a:lnTo>
                <a:lnTo>
                  <a:pt x="72790" y="44080"/>
                </a:lnTo>
                <a:lnTo>
                  <a:pt x="72800" y="44080"/>
                </a:lnTo>
                <a:lnTo>
                  <a:pt x="72810" y="44080"/>
                </a:lnTo>
                <a:lnTo>
                  <a:pt x="72800" y="44070"/>
                </a:lnTo>
                <a:lnTo>
                  <a:pt x="72810" y="44080"/>
                </a:lnTo>
                <a:lnTo>
                  <a:pt x="72810" y="44090"/>
                </a:lnTo>
                <a:lnTo>
                  <a:pt x="72820" y="44090"/>
                </a:lnTo>
                <a:lnTo>
                  <a:pt x="72830" y="44100"/>
                </a:lnTo>
                <a:lnTo>
                  <a:pt x="72840" y="44090"/>
                </a:lnTo>
                <a:lnTo>
                  <a:pt x="72850" y="44090"/>
                </a:lnTo>
                <a:lnTo>
                  <a:pt x="72850" y="44100"/>
                </a:lnTo>
                <a:lnTo>
                  <a:pt x="72850" y="44110"/>
                </a:lnTo>
                <a:lnTo>
                  <a:pt x="72860" y="44110"/>
                </a:lnTo>
                <a:lnTo>
                  <a:pt x="72860" y="44120"/>
                </a:lnTo>
                <a:lnTo>
                  <a:pt x="72860" y="44130"/>
                </a:lnTo>
                <a:lnTo>
                  <a:pt x="72860" y="44140"/>
                </a:lnTo>
                <a:lnTo>
                  <a:pt x="72860" y="44130"/>
                </a:lnTo>
                <a:lnTo>
                  <a:pt x="72850" y="44140"/>
                </a:lnTo>
                <a:lnTo>
                  <a:pt x="72850" y="44150"/>
                </a:lnTo>
                <a:lnTo>
                  <a:pt x="72840" y="44150"/>
                </a:lnTo>
                <a:lnTo>
                  <a:pt x="72840" y="44160"/>
                </a:lnTo>
                <a:lnTo>
                  <a:pt x="72830" y="44160"/>
                </a:lnTo>
                <a:lnTo>
                  <a:pt x="72820" y="44170"/>
                </a:lnTo>
                <a:lnTo>
                  <a:pt x="72810" y="44170"/>
                </a:lnTo>
                <a:lnTo>
                  <a:pt x="72800" y="44160"/>
                </a:lnTo>
                <a:lnTo>
                  <a:pt x="72790" y="44150"/>
                </a:lnTo>
                <a:lnTo>
                  <a:pt x="72800" y="44150"/>
                </a:lnTo>
                <a:lnTo>
                  <a:pt x="72800" y="44140"/>
                </a:lnTo>
                <a:lnTo>
                  <a:pt x="72810" y="44140"/>
                </a:lnTo>
                <a:lnTo>
                  <a:pt x="72800" y="44140"/>
                </a:lnTo>
                <a:lnTo>
                  <a:pt x="72800" y="44130"/>
                </a:lnTo>
                <a:lnTo>
                  <a:pt x="72800" y="44120"/>
                </a:lnTo>
                <a:lnTo>
                  <a:pt x="72790" y="44120"/>
                </a:lnTo>
                <a:lnTo>
                  <a:pt x="72790" y="44110"/>
                </a:lnTo>
                <a:lnTo>
                  <a:pt x="72790" y="44100"/>
                </a:lnTo>
                <a:lnTo>
                  <a:pt x="72790" y="44090"/>
                </a:lnTo>
                <a:lnTo>
                  <a:pt x="72780" y="44090"/>
                </a:lnTo>
                <a:close/>
                <a:moveTo>
                  <a:pt x="72410" y="44030"/>
                </a:moveTo>
                <a:lnTo>
                  <a:pt x="72410" y="44020"/>
                </a:lnTo>
                <a:lnTo>
                  <a:pt x="72420" y="44020"/>
                </a:lnTo>
                <a:lnTo>
                  <a:pt x="72410" y="44020"/>
                </a:lnTo>
                <a:lnTo>
                  <a:pt x="72420" y="44020"/>
                </a:lnTo>
                <a:lnTo>
                  <a:pt x="72420" y="44010"/>
                </a:lnTo>
                <a:lnTo>
                  <a:pt x="72430" y="44010"/>
                </a:lnTo>
                <a:lnTo>
                  <a:pt x="72420" y="44010"/>
                </a:lnTo>
                <a:lnTo>
                  <a:pt x="72430" y="44010"/>
                </a:lnTo>
                <a:lnTo>
                  <a:pt x="72430" y="44000"/>
                </a:lnTo>
                <a:lnTo>
                  <a:pt x="72440" y="44000"/>
                </a:lnTo>
                <a:lnTo>
                  <a:pt x="72440" y="43990"/>
                </a:lnTo>
                <a:lnTo>
                  <a:pt x="72440" y="43980"/>
                </a:lnTo>
                <a:lnTo>
                  <a:pt x="72450" y="43980"/>
                </a:lnTo>
                <a:lnTo>
                  <a:pt x="72440" y="43980"/>
                </a:lnTo>
                <a:lnTo>
                  <a:pt x="72450" y="43980"/>
                </a:lnTo>
                <a:lnTo>
                  <a:pt x="72450" y="43970"/>
                </a:lnTo>
                <a:lnTo>
                  <a:pt x="72450" y="43960"/>
                </a:lnTo>
                <a:lnTo>
                  <a:pt x="72460" y="43960"/>
                </a:lnTo>
                <a:lnTo>
                  <a:pt x="72450" y="43960"/>
                </a:lnTo>
                <a:lnTo>
                  <a:pt x="72460" y="43960"/>
                </a:lnTo>
                <a:lnTo>
                  <a:pt x="72470" y="43970"/>
                </a:lnTo>
                <a:lnTo>
                  <a:pt x="72480" y="43970"/>
                </a:lnTo>
                <a:lnTo>
                  <a:pt x="72490" y="43970"/>
                </a:lnTo>
                <a:lnTo>
                  <a:pt x="72490" y="43980"/>
                </a:lnTo>
                <a:lnTo>
                  <a:pt x="72490" y="43990"/>
                </a:lnTo>
                <a:lnTo>
                  <a:pt x="72500" y="43990"/>
                </a:lnTo>
                <a:lnTo>
                  <a:pt x="72490" y="43990"/>
                </a:lnTo>
                <a:lnTo>
                  <a:pt x="72500" y="43990"/>
                </a:lnTo>
                <a:lnTo>
                  <a:pt x="72500" y="44000"/>
                </a:lnTo>
                <a:lnTo>
                  <a:pt x="72510" y="44000"/>
                </a:lnTo>
                <a:lnTo>
                  <a:pt x="72510" y="44010"/>
                </a:lnTo>
                <a:lnTo>
                  <a:pt x="72520" y="44010"/>
                </a:lnTo>
                <a:lnTo>
                  <a:pt x="72520" y="44020"/>
                </a:lnTo>
                <a:lnTo>
                  <a:pt x="72510" y="44030"/>
                </a:lnTo>
                <a:lnTo>
                  <a:pt x="72510" y="44040"/>
                </a:lnTo>
                <a:lnTo>
                  <a:pt x="72520" y="44040"/>
                </a:lnTo>
                <a:lnTo>
                  <a:pt x="72520" y="44050"/>
                </a:lnTo>
                <a:lnTo>
                  <a:pt x="72510" y="44050"/>
                </a:lnTo>
                <a:lnTo>
                  <a:pt x="72510" y="44060"/>
                </a:lnTo>
                <a:lnTo>
                  <a:pt x="72520" y="44060"/>
                </a:lnTo>
                <a:lnTo>
                  <a:pt x="72520" y="44080"/>
                </a:lnTo>
                <a:lnTo>
                  <a:pt x="72510" y="44090"/>
                </a:lnTo>
                <a:lnTo>
                  <a:pt x="72520" y="44090"/>
                </a:lnTo>
                <a:lnTo>
                  <a:pt x="72540" y="44080"/>
                </a:lnTo>
                <a:lnTo>
                  <a:pt x="72590" y="44080"/>
                </a:lnTo>
                <a:lnTo>
                  <a:pt x="72640" y="44050"/>
                </a:lnTo>
                <a:lnTo>
                  <a:pt x="72650" y="44060"/>
                </a:lnTo>
                <a:lnTo>
                  <a:pt x="72660" y="44050"/>
                </a:lnTo>
                <a:lnTo>
                  <a:pt x="72660" y="44060"/>
                </a:lnTo>
                <a:lnTo>
                  <a:pt x="72680" y="44050"/>
                </a:lnTo>
                <a:lnTo>
                  <a:pt x="72670" y="44040"/>
                </a:lnTo>
                <a:lnTo>
                  <a:pt x="72680" y="44040"/>
                </a:lnTo>
                <a:lnTo>
                  <a:pt x="72710" y="44020"/>
                </a:lnTo>
                <a:lnTo>
                  <a:pt x="72720" y="44020"/>
                </a:lnTo>
                <a:lnTo>
                  <a:pt x="72710" y="44020"/>
                </a:lnTo>
                <a:lnTo>
                  <a:pt x="72690" y="44040"/>
                </a:lnTo>
                <a:lnTo>
                  <a:pt x="72680" y="44040"/>
                </a:lnTo>
                <a:lnTo>
                  <a:pt x="72680" y="44050"/>
                </a:lnTo>
                <a:lnTo>
                  <a:pt x="72650" y="44060"/>
                </a:lnTo>
                <a:lnTo>
                  <a:pt x="72630" y="44080"/>
                </a:lnTo>
                <a:lnTo>
                  <a:pt x="72620" y="44090"/>
                </a:lnTo>
                <a:lnTo>
                  <a:pt x="72600" y="44100"/>
                </a:lnTo>
                <a:lnTo>
                  <a:pt x="72590" y="44110"/>
                </a:lnTo>
                <a:lnTo>
                  <a:pt x="72590" y="44130"/>
                </a:lnTo>
                <a:lnTo>
                  <a:pt x="72570" y="44130"/>
                </a:lnTo>
                <a:lnTo>
                  <a:pt x="72570" y="44120"/>
                </a:lnTo>
                <a:lnTo>
                  <a:pt x="72560" y="44130"/>
                </a:lnTo>
                <a:lnTo>
                  <a:pt x="72560" y="44140"/>
                </a:lnTo>
                <a:lnTo>
                  <a:pt x="72570" y="44150"/>
                </a:lnTo>
                <a:lnTo>
                  <a:pt x="72580" y="44150"/>
                </a:lnTo>
                <a:lnTo>
                  <a:pt x="72580" y="44160"/>
                </a:lnTo>
                <a:lnTo>
                  <a:pt x="72570" y="44170"/>
                </a:lnTo>
                <a:lnTo>
                  <a:pt x="72570" y="44180"/>
                </a:lnTo>
                <a:lnTo>
                  <a:pt x="72550" y="44200"/>
                </a:lnTo>
                <a:lnTo>
                  <a:pt x="72550" y="44210"/>
                </a:lnTo>
                <a:lnTo>
                  <a:pt x="72580" y="44240"/>
                </a:lnTo>
                <a:lnTo>
                  <a:pt x="72560" y="44260"/>
                </a:lnTo>
                <a:lnTo>
                  <a:pt x="72550" y="44260"/>
                </a:lnTo>
                <a:lnTo>
                  <a:pt x="72540" y="44280"/>
                </a:lnTo>
                <a:lnTo>
                  <a:pt x="72530" y="44280"/>
                </a:lnTo>
                <a:lnTo>
                  <a:pt x="72530" y="44300"/>
                </a:lnTo>
                <a:lnTo>
                  <a:pt x="72510" y="44300"/>
                </a:lnTo>
                <a:lnTo>
                  <a:pt x="72510" y="44320"/>
                </a:lnTo>
                <a:lnTo>
                  <a:pt x="72510" y="44330"/>
                </a:lnTo>
                <a:lnTo>
                  <a:pt x="72520" y="44320"/>
                </a:lnTo>
                <a:lnTo>
                  <a:pt x="72520" y="44330"/>
                </a:lnTo>
                <a:lnTo>
                  <a:pt x="72510" y="44330"/>
                </a:lnTo>
                <a:lnTo>
                  <a:pt x="72520" y="44340"/>
                </a:lnTo>
                <a:lnTo>
                  <a:pt x="72520" y="44350"/>
                </a:lnTo>
                <a:lnTo>
                  <a:pt x="72520" y="44360"/>
                </a:lnTo>
                <a:lnTo>
                  <a:pt x="72520" y="44370"/>
                </a:lnTo>
                <a:lnTo>
                  <a:pt x="72520" y="44380"/>
                </a:lnTo>
                <a:lnTo>
                  <a:pt x="72510" y="44380"/>
                </a:lnTo>
                <a:lnTo>
                  <a:pt x="72500" y="44380"/>
                </a:lnTo>
                <a:lnTo>
                  <a:pt x="72500" y="44390"/>
                </a:lnTo>
                <a:lnTo>
                  <a:pt x="72510" y="44390"/>
                </a:lnTo>
                <a:lnTo>
                  <a:pt x="72510" y="44400"/>
                </a:lnTo>
                <a:lnTo>
                  <a:pt x="72520" y="44400"/>
                </a:lnTo>
                <a:lnTo>
                  <a:pt x="72530" y="44400"/>
                </a:lnTo>
                <a:lnTo>
                  <a:pt x="72540" y="44420"/>
                </a:lnTo>
                <a:lnTo>
                  <a:pt x="72540" y="44430"/>
                </a:lnTo>
                <a:lnTo>
                  <a:pt x="72550" y="44430"/>
                </a:lnTo>
                <a:lnTo>
                  <a:pt x="72560" y="44430"/>
                </a:lnTo>
                <a:lnTo>
                  <a:pt x="72560" y="44440"/>
                </a:lnTo>
                <a:lnTo>
                  <a:pt x="72560" y="44450"/>
                </a:lnTo>
                <a:lnTo>
                  <a:pt x="72570" y="44450"/>
                </a:lnTo>
                <a:lnTo>
                  <a:pt x="72570" y="44460"/>
                </a:lnTo>
                <a:lnTo>
                  <a:pt x="72580" y="44470"/>
                </a:lnTo>
                <a:lnTo>
                  <a:pt x="72570" y="44470"/>
                </a:lnTo>
                <a:lnTo>
                  <a:pt x="72580" y="44480"/>
                </a:lnTo>
                <a:lnTo>
                  <a:pt x="72580" y="44470"/>
                </a:lnTo>
                <a:lnTo>
                  <a:pt x="72590" y="44480"/>
                </a:lnTo>
                <a:lnTo>
                  <a:pt x="72590" y="44490"/>
                </a:lnTo>
                <a:lnTo>
                  <a:pt x="72600" y="44500"/>
                </a:lnTo>
                <a:lnTo>
                  <a:pt x="72610" y="44500"/>
                </a:lnTo>
                <a:lnTo>
                  <a:pt x="72610" y="44510"/>
                </a:lnTo>
                <a:lnTo>
                  <a:pt x="72620" y="44530"/>
                </a:lnTo>
                <a:lnTo>
                  <a:pt x="72640" y="44590"/>
                </a:lnTo>
                <a:lnTo>
                  <a:pt x="72650" y="44600"/>
                </a:lnTo>
                <a:lnTo>
                  <a:pt x="72700" y="44630"/>
                </a:lnTo>
                <a:lnTo>
                  <a:pt x="72710" y="44650"/>
                </a:lnTo>
                <a:lnTo>
                  <a:pt x="72720" y="44660"/>
                </a:lnTo>
                <a:lnTo>
                  <a:pt x="72720" y="44650"/>
                </a:lnTo>
                <a:lnTo>
                  <a:pt x="72730" y="44650"/>
                </a:lnTo>
                <a:lnTo>
                  <a:pt x="72730" y="44640"/>
                </a:lnTo>
                <a:lnTo>
                  <a:pt x="72740" y="44640"/>
                </a:lnTo>
                <a:lnTo>
                  <a:pt x="72740" y="44630"/>
                </a:lnTo>
                <a:lnTo>
                  <a:pt x="72740" y="44610"/>
                </a:lnTo>
                <a:lnTo>
                  <a:pt x="72740" y="44580"/>
                </a:lnTo>
                <a:lnTo>
                  <a:pt x="72750" y="44570"/>
                </a:lnTo>
                <a:lnTo>
                  <a:pt x="72760" y="44580"/>
                </a:lnTo>
                <a:lnTo>
                  <a:pt x="72800" y="44590"/>
                </a:lnTo>
                <a:lnTo>
                  <a:pt x="72810" y="44610"/>
                </a:lnTo>
                <a:lnTo>
                  <a:pt x="72810" y="44620"/>
                </a:lnTo>
                <a:lnTo>
                  <a:pt x="72820" y="44650"/>
                </a:lnTo>
                <a:lnTo>
                  <a:pt x="72790" y="44680"/>
                </a:lnTo>
                <a:lnTo>
                  <a:pt x="72770" y="44670"/>
                </a:lnTo>
                <a:lnTo>
                  <a:pt x="72760" y="44680"/>
                </a:lnTo>
                <a:lnTo>
                  <a:pt x="72760" y="44710"/>
                </a:lnTo>
                <a:lnTo>
                  <a:pt x="72750" y="44710"/>
                </a:lnTo>
                <a:lnTo>
                  <a:pt x="72750" y="44720"/>
                </a:lnTo>
                <a:lnTo>
                  <a:pt x="72750" y="44730"/>
                </a:lnTo>
                <a:lnTo>
                  <a:pt x="72730" y="44730"/>
                </a:lnTo>
                <a:lnTo>
                  <a:pt x="72730" y="44720"/>
                </a:lnTo>
                <a:lnTo>
                  <a:pt x="72720" y="44720"/>
                </a:lnTo>
                <a:lnTo>
                  <a:pt x="72720" y="44710"/>
                </a:lnTo>
                <a:lnTo>
                  <a:pt x="72710" y="44710"/>
                </a:lnTo>
                <a:lnTo>
                  <a:pt x="72700" y="44710"/>
                </a:lnTo>
                <a:lnTo>
                  <a:pt x="72700" y="44700"/>
                </a:lnTo>
                <a:lnTo>
                  <a:pt x="72690" y="44700"/>
                </a:lnTo>
                <a:lnTo>
                  <a:pt x="72680" y="44700"/>
                </a:lnTo>
                <a:lnTo>
                  <a:pt x="72680" y="44710"/>
                </a:lnTo>
                <a:lnTo>
                  <a:pt x="72670" y="44710"/>
                </a:lnTo>
                <a:lnTo>
                  <a:pt x="72670" y="44700"/>
                </a:lnTo>
                <a:lnTo>
                  <a:pt x="72660" y="44700"/>
                </a:lnTo>
                <a:lnTo>
                  <a:pt x="72660" y="44690"/>
                </a:lnTo>
                <a:lnTo>
                  <a:pt x="72650" y="44690"/>
                </a:lnTo>
                <a:lnTo>
                  <a:pt x="72640" y="44690"/>
                </a:lnTo>
                <a:lnTo>
                  <a:pt x="72640" y="44700"/>
                </a:lnTo>
                <a:lnTo>
                  <a:pt x="72630" y="44700"/>
                </a:lnTo>
                <a:lnTo>
                  <a:pt x="72620" y="44700"/>
                </a:lnTo>
                <a:lnTo>
                  <a:pt x="72630" y="44710"/>
                </a:lnTo>
                <a:lnTo>
                  <a:pt x="72630" y="44720"/>
                </a:lnTo>
                <a:lnTo>
                  <a:pt x="72640" y="44730"/>
                </a:lnTo>
                <a:lnTo>
                  <a:pt x="72630" y="44750"/>
                </a:lnTo>
                <a:lnTo>
                  <a:pt x="72640" y="44750"/>
                </a:lnTo>
                <a:lnTo>
                  <a:pt x="72640" y="44760"/>
                </a:lnTo>
                <a:lnTo>
                  <a:pt x="72650" y="44770"/>
                </a:lnTo>
                <a:lnTo>
                  <a:pt x="72660" y="44770"/>
                </a:lnTo>
                <a:lnTo>
                  <a:pt x="72660" y="44780"/>
                </a:lnTo>
                <a:lnTo>
                  <a:pt x="72660" y="44790"/>
                </a:lnTo>
                <a:lnTo>
                  <a:pt x="72670" y="44790"/>
                </a:lnTo>
                <a:lnTo>
                  <a:pt x="72680" y="44790"/>
                </a:lnTo>
                <a:lnTo>
                  <a:pt x="72680" y="44800"/>
                </a:lnTo>
                <a:lnTo>
                  <a:pt x="72690" y="44800"/>
                </a:lnTo>
                <a:lnTo>
                  <a:pt x="72700" y="44810"/>
                </a:lnTo>
                <a:lnTo>
                  <a:pt x="72730" y="44830"/>
                </a:lnTo>
                <a:lnTo>
                  <a:pt x="72740" y="44840"/>
                </a:lnTo>
                <a:lnTo>
                  <a:pt x="72760" y="44830"/>
                </a:lnTo>
                <a:lnTo>
                  <a:pt x="72740" y="44850"/>
                </a:lnTo>
                <a:lnTo>
                  <a:pt x="72730" y="44850"/>
                </a:lnTo>
                <a:lnTo>
                  <a:pt x="72710" y="44850"/>
                </a:lnTo>
                <a:lnTo>
                  <a:pt x="72710" y="44840"/>
                </a:lnTo>
                <a:lnTo>
                  <a:pt x="72690" y="44850"/>
                </a:lnTo>
                <a:lnTo>
                  <a:pt x="72690" y="44840"/>
                </a:lnTo>
                <a:lnTo>
                  <a:pt x="72680" y="44830"/>
                </a:lnTo>
                <a:lnTo>
                  <a:pt x="72680" y="44840"/>
                </a:lnTo>
                <a:lnTo>
                  <a:pt x="72670" y="44840"/>
                </a:lnTo>
                <a:lnTo>
                  <a:pt x="72670" y="44880"/>
                </a:lnTo>
                <a:lnTo>
                  <a:pt x="72670" y="44910"/>
                </a:lnTo>
                <a:lnTo>
                  <a:pt x="72690" y="44970"/>
                </a:lnTo>
                <a:lnTo>
                  <a:pt x="72660" y="45090"/>
                </a:lnTo>
                <a:lnTo>
                  <a:pt x="72640" y="45090"/>
                </a:lnTo>
                <a:lnTo>
                  <a:pt x="72610" y="45090"/>
                </a:lnTo>
                <a:lnTo>
                  <a:pt x="72560" y="45070"/>
                </a:lnTo>
                <a:lnTo>
                  <a:pt x="72550" y="45060"/>
                </a:lnTo>
                <a:lnTo>
                  <a:pt x="72470" y="45050"/>
                </a:lnTo>
                <a:lnTo>
                  <a:pt x="72460" y="45050"/>
                </a:lnTo>
                <a:lnTo>
                  <a:pt x="72460" y="45060"/>
                </a:lnTo>
                <a:lnTo>
                  <a:pt x="72450" y="45060"/>
                </a:lnTo>
                <a:lnTo>
                  <a:pt x="72440" y="45050"/>
                </a:lnTo>
                <a:lnTo>
                  <a:pt x="72430" y="45050"/>
                </a:lnTo>
                <a:lnTo>
                  <a:pt x="72410" y="45040"/>
                </a:lnTo>
                <a:lnTo>
                  <a:pt x="72410" y="45050"/>
                </a:lnTo>
                <a:lnTo>
                  <a:pt x="72390" y="45060"/>
                </a:lnTo>
                <a:lnTo>
                  <a:pt x="72380" y="45070"/>
                </a:lnTo>
                <a:lnTo>
                  <a:pt x="72370" y="45090"/>
                </a:lnTo>
                <a:lnTo>
                  <a:pt x="72360" y="45090"/>
                </a:lnTo>
                <a:lnTo>
                  <a:pt x="72360" y="45070"/>
                </a:lnTo>
                <a:lnTo>
                  <a:pt x="72350" y="45070"/>
                </a:lnTo>
                <a:lnTo>
                  <a:pt x="72350" y="45050"/>
                </a:lnTo>
                <a:lnTo>
                  <a:pt x="72360" y="45050"/>
                </a:lnTo>
                <a:lnTo>
                  <a:pt x="72360" y="45040"/>
                </a:lnTo>
                <a:lnTo>
                  <a:pt x="72370" y="45040"/>
                </a:lnTo>
                <a:lnTo>
                  <a:pt x="72380" y="45040"/>
                </a:lnTo>
                <a:lnTo>
                  <a:pt x="72390" y="45030"/>
                </a:lnTo>
                <a:lnTo>
                  <a:pt x="72400" y="45020"/>
                </a:lnTo>
                <a:lnTo>
                  <a:pt x="72410" y="45010"/>
                </a:lnTo>
                <a:lnTo>
                  <a:pt x="72410" y="44990"/>
                </a:lnTo>
                <a:lnTo>
                  <a:pt x="72420" y="44980"/>
                </a:lnTo>
                <a:lnTo>
                  <a:pt x="72410" y="44970"/>
                </a:lnTo>
                <a:lnTo>
                  <a:pt x="72400" y="44950"/>
                </a:lnTo>
                <a:lnTo>
                  <a:pt x="72390" y="44940"/>
                </a:lnTo>
                <a:lnTo>
                  <a:pt x="72370" y="44930"/>
                </a:lnTo>
                <a:lnTo>
                  <a:pt x="72350" y="44930"/>
                </a:lnTo>
                <a:lnTo>
                  <a:pt x="72330" y="44930"/>
                </a:lnTo>
                <a:lnTo>
                  <a:pt x="72310" y="44940"/>
                </a:lnTo>
                <a:lnTo>
                  <a:pt x="72300" y="44940"/>
                </a:lnTo>
                <a:lnTo>
                  <a:pt x="72290" y="44950"/>
                </a:lnTo>
                <a:lnTo>
                  <a:pt x="72280" y="44950"/>
                </a:lnTo>
                <a:lnTo>
                  <a:pt x="72270" y="44940"/>
                </a:lnTo>
                <a:lnTo>
                  <a:pt x="72270" y="44930"/>
                </a:lnTo>
                <a:lnTo>
                  <a:pt x="72260" y="44900"/>
                </a:lnTo>
                <a:lnTo>
                  <a:pt x="72260" y="44880"/>
                </a:lnTo>
                <a:lnTo>
                  <a:pt x="72260" y="44860"/>
                </a:lnTo>
                <a:lnTo>
                  <a:pt x="72260" y="44840"/>
                </a:lnTo>
                <a:lnTo>
                  <a:pt x="72260" y="44830"/>
                </a:lnTo>
                <a:lnTo>
                  <a:pt x="72250" y="44820"/>
                </a:lnTo>
                <a:lnTo>
                  <a:pt x="72250" y="44810"/>
                </a:lnTo>
                <a:lnTo>
                  <a:pt x="72240" y="44800"/>
                </a:lnTo>
                <a:lnTo>
                  <a:pt x="72210" y="44800"/>
                </a:lnTo>
                <a:lnTo>
                  <a:pt x="72210" y="44810"/>
                </a:lnTo>
                <a:lnTo>
                  <a:pt x="72200" y="44800"/>
                </a:lnTo>
                <a:lnTo>
                  <a:pt x="72190" y="44790"/>
                </a:lnTo>
                <a:lnTo>
                  <a:pt x="72180" y="44790"/>
                </a:lnTo>
                <a:lnTo>
                  <a:pt x="72170" y="44790"/>
                </a:lnTo>
                <a:lnTo>
                  <a:pt x="72170" y="44780"/>
                </a:lnTo>
                <a:lnTo>
                  <a:pt x="72170" y="44790"/>
                </a:lnTo>
                <a:lnTo>
                  <a:pt x="72170" y="44780"/>
                </a:lnTo>
                <a:lnTo>
                  <a:pt x="72160" y="44780"/>
                </a:lnTo>
                <a:lnTo>
                  <a:pt x="72160" y="44790"/>
                </a:lnTo>
                <a:lnTo>
                  <a:pt x="72160" y="44800"/>
                </a:lnTo>
                <a:lnTo>
                  <a:pt x="72160" y="44810"/>
                </a:lnTo>
                <a:lnTo>
                  <a:pt x="72150" y="44820"/>
                </a:lnTo>
                <a:lnTo>
                  <a:pt x="72140" y="44820"/>
                </a:lnTo>
                <a:lnTo>
                  <a:pt x="72140" y="44810"/>
                </a:lnTo>
                <a:lnTo>
                  <a:pt x="72130" y="44810"/>
                </a:lnTo>
                <a:lnTo>
                  <a:pt x="72120" y="44810"/>
                </a:lnTo>
                <a:lnTo>
                  <a:pt x="72120" y="44800"/>
                </a:lnTo>
                <a:lnTo>
                  <a:pt x="72120" y="44790"/>
                </a:lnTo>
                <a:lnTo>
                  <a:pt x="72120" y="44780"/>
                </a:lnTo>
                <a:lnTo>
                  <a:pt x="72100" y="44770"/>
                </a:lnTo>
                <a:lnTo>
                  <a:pt x="72060" y="44780"/>
                </a:lnTo>
                <a:lnTo>
                  <a:pt x="72060" y="44770"/>
                </a:lnTo>
                <a:lnTo>
                  <a:pt x="72060" y="44760"/>
                </a:lnTo>
                <a:lnTo>
                  <a:pt x="72060" y="44750"/>
                </a:lnTo>
                <a:lnTo>
                  <a:pt x="72060" y="44740"/>
                </a:lnTo>
                <a:lnTo>
                  <a:pt x="72050" y="44750"/>
                </a:lnTo>
                <a:lnTo>
                  <a:pt x="72040" y="44740"/>
                </a:lnTo>
                <a:lnTo>
                  <a:pt x="72040" y="44730"/>
                </a:lnTo>
                <a:lnTo>
                  <a:pt x="72040" y="44720"/>
                </a:lnTo>
                <a:lnTo>
                  <a:pt x="72030" y="44710"/>
                </a:lnTo>
                <a:lnTo>
                  <a:pt x="72020" y="44710"/>
                </a:lnTo>
                <a:lnTo>
                  <a:pt x="72000" y="44710"/>
                </a:lnTo>
                <a:lnTo>
                  <a:pt x="71990" y="44710"/>
                </a:lnTo>
                <a:lnTo>
                  <a:pt x="71990" y="44700"/>
                </a:lnTo>
                <a:lnTo>
                  <a:pt x="72000" y="44700"/>
                </a:lnTo>
                <a:lnTo>
                  <a:pt x="72010" y="44690"/>
                </a:lnTo>
                <a:lnTo>
                  <a:pt x="72020" y="44690"/>
                </a:lnTo>
                <a:lnTo>
                  <a:pt x="72010" y="44690"/>
                </a:lnTo>
                <a:lnTo>
                  <a:pt x="72020" y="44680"/>
                </a:lnTo>
                <a:lnTo>
                  <a:pt x="72030" y="44680"/>
                </a:lnTo>
                <a:lnTo>
                  <a:pt x="72030" y="44670"/>
                </a:lnTo>
                <a:lnTo>
                  <a:pt x="72020" y="44670"/>
                </a:lnTo>
                <a:lnTo>
                  <a:pt x="72020" y="44660"/>
                </a:lnTo>
                <a:lnTo>
                  <a:pt x="72030" y="44660"/>
                </a:lnTo>
                <a:lnTo>
                  <a:pt x="72020" y="44650"/>
                </a:lnTo>
                <a:lnTo>
                  <a:pt x="72020" y="44640"/>
                </a:lnTo>
                <a:lnTo>
                  <a:pt x="72020" y="44630"/>
                </a:lnTo>
                <a:lnTo>
                  <a:pt x="72020" y="44620"/>
                </a:lnTo>
                <a:lnTo>
                  <a:pt x="72020" y="44610"/>
                </a:lnTo>
                <a:lnTo>
                  <a:pt x="72020" y="44600"/>
                </a:lnTo>
                <a:lnTo>
                  <a:pt x="72020" y="44590"/>
                </a:lnTo>
                <a:lnTo>
                  <a:pt x="72010" y="44590"/>
                </a:lnTo>
                <a:lnTo>
                  <a:pt x="72000" y="44580"/>
                </a:lnTo>
                <a:lnTo>
                  <a:pt x="72000" y="44570"/>
                </a:lnTo>
                <a:lnTo>
                  <a:pt x="72000" y="44580"/>
                </a:lnTo>
                <a:lnTo>
                  <a:pt x="72000" y="44590"/>
                </a:lnTo>
                <a:lnTo>
                  <a:pt x="71990" y="44580"/>
                </a:lnTo>
                <a:lnTo>
                  <a:pt x="71990" y="44570"/>
                </a:lnTo>
                <a:lnTo>
                  <a:pt x="71990" y="44560"/>
                </a:lnTo>
                <a:lnTo>
                  <a:pt x="71980" y="44530"/>
                </a:lnTo>
                <a:lnTo>
                  <a:pt x="71980" y="44520"/>
                </a:lnTo>
                <a:lnTo>
                  <a:pt x="72000" y="44520"/>
                </a:lnTo>
                <a:lnTo>
                  <a:pt x="72000" y="44510"/>
                </a:lnTo>
                <a:lnTo>
                  <a:pt x="71980" y="44510"/>
                </a:lnTo>
                <a:lnTo>
                  <a:pt x="71980" y="44500"/>
                </a:lnTo>
                <a:lnTo>
                  <a:pt x="71980" y="44490"/>
                </a:lnTo>
                <a:lnTo>
                  <a:pt x="71970" y="44490"/>
                </a:lnTo>
                <a:lnTo>
                  <a:pt x="71980" y="44490"/>
                </a:lnTo>
                <a:lnTo>
                  <a:pt x="71990" y="44480"/>
                </a:lnTo>
                <a:lnTo>
                  <a:pt x="72000" y="44480"/>
                </a:lnTo>
                <a:lnTo>
                  <a:pt x="72010" y="44480"/>
                </a:lnTo>
                <a:lnTo>
                  <a:pt x="71990" y="44440"/>
                </a:lnTo>
                <a:lnTo>
                  <a:pt x="72000" y="44440"/>
                </a:lnTo>
                <a:lnTo>
                  <a:pt x="71990" y="44430"/>
                </a:lnTo>
                <a:lnTo>
                  <a:pt x="72000" y="44420"/>
                </a:lnTo>
                <a:lnTo>
                  <a:pt x="72010" y="44420"/>
                </a:lnTo>
                <a:lnTo>
                  <a:pt x="72020" y="44420"/>
                </a:lnTo>
                <a:lnTo>
                  <a:pt x="72030" y="44430"/>
                </a:lnTo>
                <a:lnTo>
                  <a:pt x="72030" y="44420"/>
                </a:lnTo>
                <a:lnTo>
                  <a:pt x="72020" y="44410"/>
                </a:lnTo>
                <a:lnTo>
                  <a:pt x="72020" y="44400"/>
                </a:lnTo>
                <a:lnTo>
                  <a:pt x="72030" y="44390"/>
                </a:lnTo>
                <a:lnTo>
                  <a:pt x="72020" y="44390"/>
                </a:lnTo>
                <a:lnTo>
                  <a:pt x="72010" y="44380"/>
                </a:lnTo>
                <a:lnTo>
                  <a:pt x="72010" y="44370"/>
                </a:lnTo>
                <a:lnTo>
                  <a:pt x="72040" y="44360"/>
                </a:lnTo>
                <a:lnTo>
                  <a:pt x="72040" y="44350"/>
                </a:lnTo>
                <a:lnTo>
                  <a:pt x="72040" y="44340"/>
                </a:lnTo>
                <a:lnTo>
                  <a:pt x="72040" y="44330"/>
                </a:lnTo>
                <a:lnTo>
                  <a:pt x="72040" y="44320"/>
                </a:lnTo>
                <a:lnTo>
                  <a:pt x="72030" y="44310"/>
                </a:lnTo>
                <a:lnTo>
                  <a:pt x="72020" y="44310"/>
                </a:lnTo>
                <a:lnTo>
                  <a:pt x="72020" y="44320"/>
                </a:lnTo>
                <a:lnTo>
                  <a:pt x="72010" y="44330"/>
                </a:lnTo>
                <a:lnTo>
                  <a:pt x="72010" y="44320"/>
                </a:lnTo>
                <a:lnTo>
                  <a:pt x="72000" y="44320"/>
                </a:lnTo>
                <a:lnTo>
                  <a:pt x="72010" y="44310"/>
                </a:lnTo>
                <a:lnTo>
                  <a:pt x="72000" y="44310"/>
                </a:lnTo>
                <a:lnTo>
                  <a:pt x="71980" y="44300"/>
                </a:lnTo>
                <a:lnTo>
                  <a:pt x="71960" y="44290"/>
                </a:lnTo>
                <a:lnTo>
                  <a:pt x="71950" y="44290"/>
                </a:lnTo>
                <a:lnTo>
                  <a:pt x="71940" y="44280"/>
                </a:lnTo>
                <a:lnTo>
                  <a:pt x="71940" y="44260"/>
                </a:lnTo>
                <a:lnTo>
                  <a:pt x="71930" y="44260"/>
                </a:lnTo>
                <a:lnTo>
                  <a:pt x="71920" y="44260"/>
                </a:lnTo>
                <a:lnTo>
                  <a:pt x="71910" y="44240"/>
                </a:lnTo>
                <a:lnTo>
                  <a:pt x="71910" y="44230"/>
                </a:lnTo>
                <a:lnTo>
                  <a:pt x="71940" y="44220"/>
                </a:lnTo>
                <a:lnTo>
                  <a:pt x="71950" y="44230"/>
                </a:lnTo>
                <a:lnTo>
                  <a:pt x="71980" y="44220"/>
                </a:lnTo>
                <a:lnTo>
                  <a:pt x="72000" y="44210"/>
                </a:lnTo>
                <a:lnTo>
                  <a:pt x="72010" y="44210"/>
                </a:lnTo>
                <a:lnTo>
                  <a:pt x="72010" y="44200"/>
                </a:lnTo>
                <a:lnTo>
                  <a:pt x="72020" y="44180"/>
                </a:lnTo>
                <a:lnTo>
                  <a:pt x="72040" y="44180"/>
                </a:lnTo>
                <a:lnTo>
                  <a:pt x="72050" y="44170"/>
                </a:lnTo>
                <a:lnTo>
                  <a:pt x="72050" y="44160"/>
                </a:lnTo>
                <a:lnTo>
                  <a:pt x="72060" y="44130"/>
                </a:lnTo>
                <a:lnTo>
                  <a:pt x="72070" y="44120"/>
                </a:lnTo>
                <a:lnTo>
                  <a:pt x="72070" y="44110"/>
                </a:lnTo>
                <a:lnTo>
                  <a:pt x="72080" y="44110"/>
                </a:lnTo>
                <a:lnTo>
                  <a:pt x="72100" y="44110"/>
                </a:lnTo>
                <a:lnTo>
                  <a:pt x="72110" y="44110"/>
                </a:lnTo>
                <a:lnTo>
                  <a:pt x="72120" y="44110"/>
                </a:lnTo>
                <a:lnTo>
                  <a:pt x="72130" y="44110"/>
                </a:lnTo>
                <a:lnTo>
                  <a:pt x="72140" y="44110"/>
                </a:lnTo>
                <a:lnTo>
                  <a:pt x="72150" y="44110"/>
                </a:lnTo>
                <a:lnTo>
                  <a:pt x="72160" y="44110"/>
                </a:lnTo>
                <a:lnTo>
                  <a:pt x="72150" y="44110"/>
                </a:lnTo>
                <a:lnTo>
                  <a:pt x="72150" y="44120"/>
                </a:lnTo>
                <a:lnTo>
                  <a:pt x="72150" y="44130"/>
                </a:lnTo>
                <a:lnTo>
                  <a:pt x="72160" y="44130"/>
                </a:lnTo>
                <a:lnTo>
                  <a:pt x="72160" y="44140"/>
                </a:lnTo>
                <a:lnTo>
                  <a:pt x="72170" y="44140"/>
                </a:lnTo>
                <a:lnTo>
                  <a:pt x="72170" y="44150"/>
                </a:lnTo>
                <a:lnTo>
                  <a:pt x="72160" y="44150"/>
                </a:lnTo>
                <a:lnTo>
                  <a:pt x="72160" y="44160"/>
                </a:lnTo>
                <a:lnTo>
                  <a:pt x="72160" y="44170"/>
                </a:lnTo>
                <a:lnTo>
                  <a:pt x="72170" y="44170"/>
                </a:lnTo>
                <a:lnTo>
                  <a:pt x="72180" y="44170"/>
                </a:lnTo>
                <a:lnTo>
                  <a:pt x="72180" y="44160"/>
                </a:lnTo>
                <a:lnTo>
                  <a:pt x="72190" y="44130"/>
                </a:lnTo>
                <a:lnTo>
                  <a:pt x="72200" y="44130"/>
                </a:lnTo>
                <a:lnTo>
                  <a:pt x="72210" y="44130"/>
                </a:lnTo>
                <a:lnTo>
                  <a:pt x="72210" y="44140"/>
                </a:lnTo>
                <a:lnTo>
                  <a:pt x="72220" y="44140"/>
                </a:lnTo>
                <a:lnTo>
                  <a:pt x="72220" y="44150"/>
                </a:lnTo>
                <a:lnTo>
                  <a:pt x="72220" y="44160"/>
                </a:lnTo>
                <a:lnTo>
                  <a:pt x="72220" y="44170"/>
                </a:lnTo>
                <a:lnTo>
                  <a:pt x="72220" y="44180"/>
                </a:lnTo>
                <a:lnTo>
                  <a:pt x="72220" y="44170"/>
                </a:lnTo>
                <a:lnTo>
                  <a:pt x="72210" y="44170"/>
                </a:lnTo>
                <a:lnTo>
                  <a:pt x="72210" y="44180"/>
                </a:lnTo>
                <a:lnTo>
                  <a:pt x="72220" y="44180"/>
                </a:lnTo>
                <a:lnTo>
                  <a:pt x="72210" y="44180"/>
                </a:lnTo>
                <a:lnTo>
                  <a:pt x="72220" y="44190"/>
                </a:lnTo>
                <a:lnTo>
                  <a:pt x="72220" y="44180"/>
                </a:lnTo>
                <a:lnTo>
                  <a:pt x="72230" y="44180"/>
                </a:lnTo>
                <a:lnTo>
                  <a:pt x="72230" y="44170"/>
                </a:lnTo>
                <a:lnTo>
                  <a:pt x="72240" y="44170"/>
                </a:lnTo>
                <a:lnTo>
                  <a:pt x="72240" y="44160"/>
                </a:lnTo>
                <a:lnTo>
                  <a:pt x="72240" y="44150"/>
                </a:lnTo>
                <a:lnTo>
                  <a:pt x="72250" y="44150"/>
                </a:lnTo>
                <a:lnTo>
                  <a:pt x="72250" y="44140"/>
                </a:lnTo>
                <a:lnTo>
                  <a:pt x="72270" y="44130"/>
                </a:lnTo>
                <a:lnTo>
                  <a:pt x="72270" y="44120"/>
                </a:lnTo>
                <a:lnTo>
                  <a:pt x="72280" y="44120"/>
                </a:lnTo>
                <a:lnTo>
                  <a:pt x="72280" y="44110"/>
                </a:lnTo>
                <a:lnTo>
                  <a:pt x="72280" y="44120"/>
                </a:lnTo>
                <a:lnTo>
                  <a:pt x="72290" y="44120"/>
                </a:lnTo>
                <a:lnTo>
                  <a:pt x="72290" y="44110"/>
                </a:lnTo>
                <a:lnTo>
                  <a:pt x="72290" y="44100"/>
                </a:lnTo>
                <a:lnTo>
                  <a:pt x="72300" y="44100"/>
                </a:lnTo>
                <a:lnTo>
                  <a:pt x="72300" y="44090"/>
                </a:lnTo>
                <a:lnTo>
                  <a:pt x="72310" y="44090"/>
                </a:lnTo>
                <a:lnTo>
                  <a:pt x="72310" y="44080"/>
                </a:lnTo>
                <a:lnTo>
                  <a:pt x="72320" y="44080"/>
                </a:lnTo>
                <a:lnTo>
                  <a:pt x="72320" y="44070"/>
                </a:lnTo>
                <a:lnTo>
                  <a:pt x="72320" y="44060"/>
                </a:lnTo>
                <a:lnTo>
                  <a:pt x="72330" y="44060"/>
                </a:lnTo>
                <a:lnTo>
                  <a:pt x="72330" y="44050"/>
                </a:lnTo>
                <a:lnTo>
                  <a:pt x="72330" y="44030"/>
                </a:lnTo>
                <a:lnTo>
                  <a:pt x="72340" y="44030"/>
                </a:lnTo>
                <a:lnTo>
                  <a:pt x="72330" y="44040"/>
                </a:lnTo>
                <a:lnTo>
                  <a:pt x="72340" y="44040"/>
                </a:lnTo>
                <a:lnTo>
                  <a:pt x="72350" y="44030"/>
                </a:lnTo>
                <a:lnTo>
                  <a:pt x="72360" y="44030"/>
                </a:lnTo>
                <a:lnTo>
                  <a:pt x="72380" y="44030"/>
                </a:lnTo>
                <a:lnTo>
                  <a:pt x="72390" y="44030"/>
                </a:lnTo>
                <a:lnTo>
                  <a:pt x="72390" y="44020"/>
                </a:lnTo>
                <a:lnTo>
                  <a:pt x="72400" y="44030"/>
                </a:lnTo>
                <a:lnTo>
                  <a:pt x="72410" y="4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