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Almaty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Almaty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9860" y="45390"/>
                </a:moveTo>
                <a:lnTo>
                  <a:pt x="69790" y="45380"/>
                </a:lnTo>
                <a:lnTo>
                  <a:pt x="69800" y="45280"/>
                </a:lnTo>
                <a:lnTo>
                  <a:pt x="69740" y="45280"/>
                </a:lnTo>
                <a:lnTo>
                  <a:pt x="69730" y="45310"/>
                </a:lnTo>
                <a:lnTo>
                  <a:pt x="69630" y="45320"/>
                </a:lnTo>
                <a:lnTo>
                  <a:pt x="69490" y="45270"/>
                </a:lnTo>
                <a:lnTo>
                  <a:pt x="69400" y="45270"/>
                </a:lnTo>
                <a:lnTo>
                  <a:pt x="69290" y="45260"/>
                </a:lnTo>
                <a:lnTo>
                  <a:pt x="69300" y="45220"/>
                </a:lnTo>
                <a:lnTo>
                  <a:pt x="69390" y="45190"/>
                </a:lnTo>
                <a:lnTo>
                  <a:pt x="69460" y="45060"/>
                </a:lnTo>
                <a:lnTo>
                  <a:pt x="69280" y="44960"/>
                </a:lnTo>
                <a:lnTo>
                  <a:pt x="69210" y="44960"/>
                </a:lnTo>
                <a:lnTo>
                  <a:pt x="69060" y="44850"/>
                </a:lnTo>
                <a:lnTo>
                  <a:pt x="68930" y="44850"/>
                </a:lnTo>
                <a:lnTo>
                  <a:pt x="68810" y="44780"/>
                </a:lnTo>
                <a:lnTo>
                  <a:pt x="68780" y="44600"/>
                </a:lnTo>
                <a:lnTo>
                  <a:pt x="68710" y="44520"/>
                </a:lnTo>
                <a:lnTo>
                  <a:pt x="68710" y="44380"/>
                </a:lnTo>
                <a:lnTo>
                  <a:pt x="68650" y="44360"/>
                </a:lnTo>
                <a:lnTo>
                  <a:pt x="68630" y="44300"/>
                </a:lnTo>
                <a:lnTo>
                  <a:pt x="68660" y="44120"/>
                </a:lnTo>
                <a:lnTo>
                  <a:pt x="68680" y="44030"/>
                </a:lnTo>
                <a:lnTo>
                  <a:pt x="68940" y="43720"/>
                </a:lnTo>
                <a:lnTo>
                  <a:pt x="68900" y="43600"/>
                </a:lnTo>
                <a:lnTo>
                  <a:pt x="68780" y="43610"/>
                </a:lnTo>
                <a:lnTo>
                  <a:pt x="68700" y="43630"/>
                </a:lnTo>
                <a:lnTo>
                  <a:pt x="68630" y="43610"/>
                </a:lnTo>
                <a:lnTo>
                  <a:pt x="68560" y="43610"/>
                </a:lnTo>
                <a:lnTo>
                  <a:pt x="68550" y="43490"/>
                </a:lnTo>
                <a:lnTo>
                  <a:pt x="68440" y="43490"/>
                </a:lnTo>
                <a:lnTo>
                  <a:pt x="68440" y="43550"/>
                </a:lnTo>
                <a:lnTo>
                  <a:pt x="68300" y="43480"/>
                </a:lnTo>
                <a:lnTo>
                  <a:pt x="68190" y="43470"/>
                </a:lnTo>
                <a:lnTo>
                  <a:pt x="68130" y="43400"/>
                </a:lnTo>
                <a:lnTo>
                  <a:pt x="68020" y="43350"/>
                </a:lnTo>
                <a:lnTo>
                  <a:pt x="68010" y="43240"/>
                </a:lnTo>
                <a:lnTo>
                  <a:pt x="68390" y="42910"/>
                </a:lnTo>
                <a:lnTo>
                  <a:pt x="68540" y="42750"/>
                </a:lnTo>
                <a:lnTo>
                  <a:pt x="68580" y="42750"/>
                </a:lnTo>
                <a:lnTo>
                  <a:pt x="68610" y="42710"/>
                </a:lnTo>
                <a:lnTo>
                  <a:pt x="68650" y="42610"/>
                </a:lnTo>
                <a:lnTo>
                  <a:pt x="68650" y="42540"/>
                </a:lnTo>
                <a:lnTo>
                  <a:pt x="68620" y="42480"/>
                </a:lnTo>
                <a:lnTo>
                  <a:pt x="68630" y="42430"/>
                </a:lnTo>
                <a:lnTo>
                  <a:pt x="68610" y="42340"/>
                </a:lnTo>
                <a:lnTo>
                  <a:pt x="68630" y="42270"/>
                </a:lnTo>
                <a:lnTo>
                  <a:pt x="68720" y="42160"/>
                </a:lnTo>
                <a:lnTo>
                  <a:pt x="68730" y="41920"/>
                </a:lnTo>
                <a:lnTo>
                  <a:pt x="68710" y="41690"/>
                </a:lnTo>
                <a:lnTo>
                  <a:pt x="68680" y="41660"/>
                </a:lnTo>
                <a:lnTo>
                  <a:pt x="68560" y="41590"/>
                </a:lnTo>
                <a:lnTo>
                  <a:pt x="68330" y="41350"/>
                </a:lnTo>
                <a:lnTo>
                  <a:pt x="68280" y="41360"/>
                </a:lnTo>
                <a:lnTo>
                  <a:pt x="68100" y="41170"/>
                </a:lnTo>
                <a:lnTo>
                  <a:pt x="68040" y="41170"/>
                </a:lnTo>
                <a:lnTo>
                  <a:pt x="67910" y="41070"/>
                </a:lnTo>
                <a:lnTo>
                  <a:pt x="67530" y="41000"/>
                </a:lnTo>
                <a:lnTo>
                  <a:pt x="67360" y="40870"/>
                </a:lnTo>
                <a:lnTo>
                  <a:pt x="67180" y="40740"/>
                </a:lnTo>
                <a:lnTo>
                  <a:pt x="67000" y="40630"/>
                </a:lnTo>
                <a:lnTo>
                  <a:pt x="66920" y="40450"/>
                </a:lnTo>
                <a:lnTo>
                  <a:pt x="66990" y="40120"/>
                </a:lnTo>
                <a:lnTo>
                  <a:pt x="66950" y="39990"/>
                </a:lnTo>
                <a:lnTo>
                  <a:pt x="66740" y="39670"/>
                </a:lnTo>
                <a:lnTo>
                  <a:pt x="66740" y="39660"/>
                </a:lnTo>
                <a:lnTo>
                  <a:pt x="66290" y="39430"/>
                </a:lnTo>
                <a:lnTo>
                  <a:pt x="66240" y="39490"/>
                </a:lnTo>
                <a:lnTo>
                  <a:pt x="66130" y="39410"/>
                </a:lnTo>
                <a:lnTo>
                  <a:pt x="66080" y="39420"/>
                </a:lnTo>
                <a:lnTo>
                  <a:pt x="66060" y="39370"/>
                </a:lnTo>
                <a:lnTo>
                  <a:pt x="66160" y="39360"/>
                </a:lnTo>
                <a:lnTo>
                  <a:pt x="66090" y="39290"/>
                </a:lnTo>
                <a:lnTo>
                  <a:pt x="66080" y="39190"/>
                </a:lnTo>
                <a:lnTo>
                  <a:pt x="66010" y="39090"/>
                </a:lnTo>
                <a:lnTo>
                  <a:pt x="65960" y="38620"/>
                </a:lnTo>
                <a:lnTo>
                  <a:pt x="65430" y="38620"/>
                </a:lnTo>
                <a:lnTo>
                  <a:pt x="65210" y="38680"/>
                </a:lnTo>
                <a:lnTo>
                  <a:pt x="65160" y="38300"/>
                </a:lnTo>
                <a:lnTo>
                  <a:pt x="65230" y="38090"/>
                </a:lnTo>
                <a:lnTo>
                  <a:pt x="65840" y="38100"/>
                </a:lnTo>
                <a:lnTo>
                  <a:pt x="65750" y="37950"/>
                </a:lnTo>
                <a:lnTo>
                  <a:pt x="65570" y="36870"/>
                </a:lnTo>
                <a:lnTo>
                  <a:pt x="65560" y="36610"/>
                </a:lnTo>
                <a:lnTo>
                  <a:pt x="65790" y="36240"/>
                </a:lnTo>
                <a:lnTo>
                  <a:pt x="65810" y="35820"/>
                </a:lnTo>
                <a:lnTo>
                  <a:pt x="66170" y="35380"/>
                </a:lnTo>
                <a:lnTo>
                  <a:pt x="67490" y="34110"/>
                </a:lnTo>
                <a:lnTo>
                  <a:pt x="67990" y="34050"/>
                </a:lnTo>
                <a:lnTo>
                  <a:pt x="68890" y="33660"/>
                </a:lnTo>
                <a:lnTo>
                  <a:pt x="69390" y="33570"/>
                </a:lnTo>
                <a:lnTo>
                  <a:pt x="70340" y="33700"/>
                </a:lnTo>
                <a:lnTo>
                  <a:pt x="70720" y="33770"/>
                </a:lnTo>
                <a:lnTo>
                  <a:pt x="70760" y="33780"/>
                </a:lnTo>
                <a:lnTo>
                  <a:pt x="70730" y="34020"/>
                </a:lnTo>
                <a:lnTo>
                  <a:pt x="70800" y="34310"/>
                </a:lnTo>
                <a:lnTo>
                  <a:pt x="70690" y="34380"/>
                </a:lnTo>
                <a:lnTo>
                  <a:pt x="70690" y="36570"/>
                </a:lnTo>
                <a:lnTo>
                  <a:pt x="70700" y="36690"/>
                </a:lnTo>
                <a:lnTo>
                  <a:pt x="70650" y="36830"/>
                </a:lnTo>
                <a:lnTo>
                  <a:pt x="70670" y="37050"/>
                </a:lnTo>
                <a:lnTo>
                  <a:pt x="70860" y="37590"/>
                </a:lnTo>
                <a:lnTo>
                  <a:pt x="71120" y="37770"/>
                </a:lnTo>
                <a:lnTo>
                  <a:pt x="71350" y="38080"/>
                </a:lnTo>
                <a:lnTo>
                  <a:pt x="71340" y="38180"/>
                </a:lnTo>
                <a:lnTo>
                  <a:pt x="71430" y="38390"/>
                </a:lnTo>
                <a:lnTo>
                  <a:pt x="71480" y="38750"/>
                </a:lnTo>
                <a:lnTo>
                  <a:pt x="71510" y="38770"/>
                </a:lnTo>
                <a:lnTo>
                  <a:pt x="71530" y="38890"/>
                </a:lnTo>
                <a:lnTo>
                  <a:pt x="71630" y="38870"/>
                </a:lnTo>
                <a:lnTo>
                  <a:pt x="71700" y="38920"/>
                </a:lnTo>
                <a:lnTo>
                  <a:pt x="71870" y="38910"/>
                </a:lnTo>
                <a:lnTo>
                  <a:pt x="72060" y="39090"/>
                </a:lnTo>
                <a:lnTo>
                  <a:pt x="72220" y="39390"/>
                </a:lnTo>
                <a:lnTo>
                  <a:pt x="72120" y="39470"/>
                </a:lnTo>
                <a:lnTo>
                  <a:pt x="72130" y="39760"/>
                </a:lnTo>
                <a:lnTo>
                  <a:pt x="72200" y="39860"/>
                </a:lnTo>
                <a:lnTo>
                  <a:pt x="72220" y="39930"/>
                </a:lnTo>
                <a:lnTo>
                  <a:pt x="72270" y="40010"/>
                </a:lnTo>
                <a:lnTo>
                  <a:pt x="72320" y="40080"/>
                </a:lnTo>
                <a:lnTo>
                  <a:pt x="72310" y="40130"/>
                </a:lnTo>
                <a:lnTo>
                  <a:pt x="72320" y="40170"/>
                </a:lnTo>
                <a:lnTo>
                  <a:pt x="72310" y="40210"/>
                </a:lnTo>
                <a:lnTo>
                  <a:pt x="72350" y="40230"/>
                </a:lnTo>
                <a:lnTo>
                  <a:pt x="72360" y="40310"/>
                </a:lnTo>
                <a:lnTo>
                  <a:pt x="72340" y="40340"/>
                </a:lnTo>
                <a:lnTo>
                  <a:pt x="72730" y="40670"/>
                </a:lnTo>
                <a:lnTo>
                  <a:pt x="72890" y="40740"/>
                </a:lnTo>
                <a:lnTo>
                  <a:pt x="72880" y="40940"/>
                </a:lnTo>
                <a:lnTo>
                  <a:pt x="72900" y="40990"/>
                </a:lnTo>
                <a:lnTo>
                  <a:pt x="72940" y="41040"/>
                </a:lnTo>
                <a:lnTo>
                  <a:pt x="72970" y="41050"/>
                </a:lnTo>
                <a:lnTo>
                  <a:pt x="73070" y="41030"/>
                </a:lnTo>
                <a:lnTo>
                  <a:pt x="73140" y="41010"/>
                </a:lnTo>
                <a:lnTo>
                  <a:pt x="73140" y="41040"/>
                </a:lnTo>
                <a:lnTo>
                  <a:pt x="73180" y="41030"/>
                </a:lnTo>
                <a:lnTo>
                  <a:pt x="73200" y="41050"/>
                </a:lnTo>
                <a:lnTo>
                  <a:pt x="73230" y="41050"/>
                </a:lnTo>
                <a:lnTo>
                  <a:pt x="73240" y="41050"/>
                </a:lnTo>
                <a:lnTo>
                  <a:pt x="73260" y="41050"/>
                </a:lnTo>
                <a:lnTo>
                  <a:pt x="73280" y="41060"/>
                </a:lnTo>
                <a:lnTo>
                  <a:pt x="73310" y="41070"/>
                </a:lnTo>
                <a:lnTo>
                  <a:pt x="73340" y="41070"/>
                </a:lnTo>
                <a:lnTo>
                  <a:pt x="73310" y="41170"/>
                </a:lnTo>
                <a:lnTo>
                  <a:pt x="73330" y="41200"/>
                </a:lnTo>
                <a:lnTo>
                  <a:pt x="73340" y="41230"/>
                </a:lnTo>
                <a:lnTo>
                  <a:pt x="73340" y="41250"/>
                </a:lnTo>
                <a:lnTo>
                  <a:pt x="73360" y="41270"/>
                </a:lnTo>
                <a:lnTo>
                  <a:pt x="73240" y="41440"/>
                </a:lnTo>
                <a:lnTo>
                  <a:pt x="73280" y="41470"/>
                </a:lnTo>
                <a:lnTo>
                  <a:pt x="73270" y="41620"/>
                </a:lnTo>
                <a:lnTo>
                  <a:pt x="73510" y="41740"/>
                </a:lnTo>
                <a:lnTo>
                  <a:pt x="73580" y="41780"/>
                </a:lnTo>
                <a:lnTo>
                  <a:pt x="73620" y="41790"/>
                </a:lnTo>
                <a:lnTo>
                  <a:pt x="73660" y="41800"/>
                </a:lnTo>
                <a:lnTo>
                  <a:pt x="73700" y="41820"/>
                </a:lnTo>
                <a:lnTo>
                  <a:pt x="73740" y="41840"/>
                </a:lnTo>
                <a:lnTo>
                  <a:pt x="73790" y="41860"/>
                </a:lnTo>
                <a:lnTo>
                  <a:pt x="73850" y="41900"/>
                </a:lnTo>
                <a:lnTo>
                  <a:pt x="73850" y="41990"/>
                </a:lnTo>
                <a:lnTo>
                  <a:pt x="73940" y="41980"/>
                </a:lnTo>
                <a:lnTo>
                  <a:pt x="74100" y="41920"/>
                </a:lnTo>
                <a:lnTo>
                  <a:pt x="74170" y="41950"/>
                </a:lnTo>
                <a:lnTo>
                  <a:pt x="74240" y="41990"/>
                </a:lnTo>
                <a:lnTo>
                  <a:pt x="74280" y="42040"/>
                </a:lnTo>
                <a:lnTo>
                  <a:pt x="74340" y="42070"/>
                </a:lnTo>
                <a:lnTo>
                  <a:pt x="74350" y="42080"/>
                </a:lnTo>
                <a:lnTo>
                  <a:pt x="74330" y="42160"/>
                </a:lnTo>
                <a:lnTo>
                  <a:pt x="74260" y="42240"/>
                </a:lnTo>
                <a:lnTo>
                  <a:pt x="74240" y="42280"/>
                </a:lnTo>
                <a:lnTo>
                  <a:pt x="74220" y="42310"/>
                </a:lnTo>
                <a:lnTo>
                  <a:pt x="74220" y="42360"/>
                </a:lnTo>
                <a:lnTo>
                  <a:pt x="74330" y="42390"/>
                </a:lnTo>
                <a:lnTo>
                  <a:pt x="74340" y="42420"/>
                </a:lnTo>
                <a:lnTo>
                  <a:pt x="74350" y="42500"/>
                </a:lnTo>
                <a:lnTo>
                  <a:pt x="74370" y="42530"/>
                </a:lnTo>
                <a:lnTo>
                  <a:pt x="74380" y="42580"/>
                </a:lnTo>
                <a:lnTo>
                  <a:pt x="74470" y="42560"/>
                </a:lnTo>
                <a:lnTo>
                  <a:pt x="74510" y="42510"/>
                </a:lnTo>
                <a:lnTo>
                  <a:pt x="74560" y="42490"/>
                </a:lnTo>
                <a:lnTo>
                  <a:pt x="74620" y="42520"/>
                </a:lnTo>
                <a:lnTo>
                  <a:pt x="74640" y="42510"/>
                </a:lnTo>
                <a:lnTo>
                  <a:pt x="74690" y="42530"/>
                </a:lnTo>
                <a:lnTo>
                  <a:pt x="74740" y="42530"/>
                </a:lnTo>
                <a:lnTo>
                  <a:pt x="74800" y="42520"/>
                </a:lnTo>
                <a:lnTo>
                  <a:pt x="74830" y="42530"/>
                </a:lnTo>
                <a:lnTo>
                  <a:pt x="74860" y="42540"/>
                </a:lnTo>
                <a:lnTo>
                  <a:pt x="74940" y="42520"/>
                </a:lnTo>
                <a:lnTo>
                  <a:pt x="74950" y="42520"/>
                </a:lnTo>
                <a:lnTo>
                  <a:pt x="75030" y="42510"/>
                </a:lnTo>
                <a:lnTo>
                  <a:pt x="75060" y="42500"/>
                </a:lnTo>
                <a:lnTo>
                  <a:pt x="75140" y="42490"/>
                </a:lnTo>
                <a:lnTo>
                  <a:pt x="75160" y="42460"/>
                </a:lnTo>
                <a:lnTo>
                  <a:pt x="75200" y="42440"/>
                </a:lnTo>
                <a:lnTo>
                  <a:pt x="75240" y="42440"/>
                </a:lnTo>
                <a:lnTo>
                  <a:pt x="75260" y="42440"/>
                </a:lnTo>
                <a:lnTo>
                  <a:pt x="75280" y="42440"/>
                </a:lnTo>
                <a:lnTo>
                  <a:pt x="75320" y="42450"/>
                </a:lnTo>
                <a:lnTo>
                  <a:pt x="75360" y="42450"/>
                </a:lnTo>
                <a:lnTo>
                  <a:pt x="75400" y="42460"/>
                </a:lnTo>
                <a:lnTo>
                  <a:pt x="75430" y="42460"/>
                </a:lnTo>
                <a:lnTo>
                  <a:pt x="75470" y="42450"/>
                </a:lnTo>
                <a:lnTo>
                  <a:pt x="75470" y="42460"/>
                </a:lnTo>
                <a:lnTo>
                  <a:pt x="75470" y="42480"/>
                </a:lnTo>
                <a:lnTo>
                  <a:pt x="75480" y="42490"/>
                </a:lnTo>
                <a:lnTo>
                  <a:pt x="75490" y="42500"/>
                </a:lnTo>
                <a:lnTo>
                  <a:pt x="75500" y="42500"/>
                </a:lnTo>
                <a:lnTo>
                  <a:pt x="75520" y="42510"/>
                </a:lnTo>
                <a:lnTo>
                  <a:pt x="75530" y="42510"/>
                </a:lnTo>
                <a:lnTo>
                  <a:pt x="75540" y="42510"/>
                </a:lnTo>
                <a:lnTo>
                  <a:pt x="75540" y="42500"/>
                </a:lnTo>
                <a:lnTo>
                  <a:pt x="75550" y="42510"/>
                </a:lnTo>
                <a:lnTo>
                  <a:pt x="75570" y="42500"/>
                </a:lnTo>
                <a:lnTo>
                  <a:pt x="75580" y="42500"/>
                </a:lnTo>
                <a:lnTo>
                  <a:pt x="75590" y="42500"/>
                </a:lnTo>
                <a:lnTo>
                  <a:pt x="75600" y="42500"/>
                </a:lnTo>
                <a:lnTo>
                  <a:pt x="75600" y="42510"/>
                </a:lnTo>
                <a:lnTo>
                  <a:pt x="75610" y="42510"/>
                </a:lnTo>
                <a:lnTo>
                  <a:pt x="75610" y="42520"/>
                </a:lnTo>
                <a:lnTo>
                  <a:pt x="75620" y="42520"/>
                </a:lnTo>
                <a:lnTo>
                  <a:pt x="75630" y="42530"/>
                </a:lnTo>
                <a:lnTo>
                  <a:pt x="75640" y="42540"/>
                </a:lnTo>
                <a:lnTo>
                  <a:pt x="75650" y="42540"/>
                </a:lnTo>
                <a:lnTo>
                  <a:pt x="75660" y="42540"/>
                </a:lnTo>
                <a:lnTo>
                  <a:pt x="75670" y="42540"/>
                </a:lnTo>
                <a:lnTo>
                  <a:pt x="75680" y="42540"/>
                </a:lnTo>
                <a:lnTo>
                  <a:pt x="75680" y="42550"/>
                </a:lnTo>
                <a:lnTo>
                  <a:pt x="75680" y="42560"/>
                </a:lnTo>
                <a:lnTo>
                  <a:pt x="75690" y="42560"/>
                </a:lnTo>
                <a:lnTo>
                  <a:pt x="75700" y="42560"/>
                </a:lnTo>
                <a:lnTo>
                  <a:pt x="75710" y="42570"/>
                </a:lnTo>
                <a:lnTo>
                  <a:pt x="75720" y="42570"/>
                </a:lnTo>
                <a:lnTo>
                  <a:pt x="75730" y="42560"/>
                </a:lnTo>
                <a:lnTo>
                  <a:pt x="75740" y="42560"/>
                </a:lnTo>
                <a:lnTo>
                  <a:pt x="75740" y="42550"/>
                </a:lnTo>
                <a:lnTo>
                  <a:pt x="75750" y="42550"/>
                </a:lnTo>
                <a:lnTo>
                  <a:pt x="75760" y="42550"/>
                </a:lnTo>
                <a:lnTo>
                  <a:pt x="75760" y="42560"/>
                </a:lnTo>
                <a:lnTo>
                  <a:pt x="75760" y="42570"/>
                </a:lnTo>
                <a:lnTo>
                  <a:pt x="75770" y="42570"/>
                </a:lnTo>
                <a:lnTo>
                  <a:pt x="75780" y="42580"/>
                </a:lnTo>
                <a:lnTo>
                  <a:pt x="75790" y="42580"/>
                </a:lnTo>
                <a:lnTo>
                  <a:pt x="75800" y="42580"/>
                </a:lnTo>
                <a:lnTo>
                  <a:pt x="75810" y="42590"/>
                </a:lnTo>
                <a:lnTo>
                  <a:pt x="75810" y="42600"/>
                </a:lnTo>
                <a:lnTo>
                  <a:pt x="75820" y="42600"/>
                </a:lnTo>
                <a:lnTo>
                  <a:pt x="75820" y="42610"/>
                </a:lnTo>
                <a:lnTo>
                  <a:pt x="75830" y="42610"/>
                </a:lnTo>
                <a:lnTo>
                  <a:pt x="75830" y="42620"/>
                </a:lnTo>
                <a:lnTo>
                  <a:pt x="75840" y="42620"/>
                </a:lnTo>
                <a:lnTo>
                  <a:pt x="75850" y="42610"/>
                </a:lnTo>
                <a:lnTo>
                  <a:pt x="75870" y="42610"/>
                </a:lnTo>
                <a:lnTo>
                  <a:pt x="75890" y="42590"/>
                </a:lnTo>
                <a:lnTo>
                  <a:pt x="75900" y="42580"/>
                </a:lnTo>
                <a:lnTo>
                  <a:pt x="75910" y="42580"/>
                </a:lnTo>
                <a:lnTo>
                  <a:pt x="75930" y="42600"/>
                </a:lnTo>
                <a:lnTo>
                  <a:pt x="75950" y="42600"/>
                </a:lnTo>
                <a:lnTo>
                  <a:pt x="75980" y="42620"/>
                </a:lnTo>
                <a:lnTo>
                  <a:pt x="76020" y="42630"/>
                </a:lnTo>
                <a:lnTo>
                  <a:pt x="76030" y="42640"/>
                </a:lnTo>
                <a:lnTo>
                  <a:pt x="76050" y="42640"/>
                </a:lnTo>
                <a:lnTo>
                  <a:pt x="76060" y="42650"/>
                </a:lnTo>
                <a:lnTo>
                  <a:pt x="76070" y="42650"/>
                </a:lnTo>
                <a:lnTo>
                  <a:pt x="76080" y="42650"/>
                </a:lnTo>
                <a:lnTo>
                  <a:pt x="76090" y="42650"/>
                </a:lnTo>
                <a:lnTo>
                  <a:pt x="76100" y="42660"/>
                </a:lnTo>
                <a:lnTo>
                  <a:pt x="76110" y="42660"/>
                </a:lnTo>
                <a:lnTo>
                  <a:pt x="76120" y="42660"/>
                </a:lnTo>
                <a:lnTo>
                  <a:pt x="76130" y="42660"/>
                </a:lnTo>
                <a:lnTo>
                  <a:pt x="76140" y="42660"/>
                </a:lnTo>
                <a:lnTo>
                  <a:pt x="76140" y="42650"/>
                </a:lnTo>
                <a:lnTo>
                  <a:pt x="76150" y="42650"/>
                </a:lnTo>
                <a:lnTo>
                  <a:pt x="76170" y="42630"/>
                </a:lnTo>
                <a:lnTo>
                  <a:pt x="76180" y="42630"/>
                </a:lnTo>
                <a:lnTo>
                  <a:pt x="76190" y="42630"/>
                </a:lnTo>
                <a:lnTo>
                  <a:pt x="76200" y="42630"/>
                </a:lnTo>
                <a:lnTo>
                  <a:pt x="76210" y="42630"/>
                </a:lnTo>
                <a:lnTo>
                  <a:pt x="76220" y="42630"/>
                </a:lnTo>
                <a:lnTo>
                  <a:pt x="76230" y="42630"/>
                </a:lnTo>
                <a:lnTo>
                  <a:pt x="76240" y="42630"/>
                </a:lnTo>
                <a:lnTo>
                  <a:pt x="76250" y="42630"/>
                </a:lnTo>
                <a:lnTo>
                  <a:pt x="76260" y="42640"/>
                </a:lnTo>
                <a:lnTo>
                  <a:pt x="76270" y="42640"/>
                </a:lnTo>
                <a:lnTo>
                  <a:pt x="76280" y="42630"/>
                </a:lnTo>
                <a:lnTo>
                  <a:pt x="76290" y="42630"/>
                </a:lnTo>
                <a:lnTo>
                  <a:pt x="76300" y="42630"/>
                </a:lnTo>
                <a:lnTo>
                  <a:pt x="76340" y="42620"/>
                </a:lnTo>
                <a:lnTo>
                  <a:pt x="76360" y="42620"/>
                </a:lnTo>
                <a:lnTo>
                  <a:pt x="76370" y="42610"/>
                </a:lnTo>
                <a:lnTo>
                  <a:pt x="76370" y="42600"/>
                </a:lnTo>
                <a:lnTo>
                  <a:pt x="76380" y="42600"/>
                </a:lnTo>
                <a:lnTo>
                  <a:pt x="76390" y="42600"/>
                </a:lnTo>
                <a:lnTo>
                  <a:pt x="76400" y="42590"/>
                </a:lnTo>
                <a:lnTo>
                  <a:pt x="76410" y="42590"/>
                </a:lnTo>
                <a:lnTo>
                  <a:pt x="76420" y="42590"/>
                </a:lnTo>
                <a:lnTo>
                  <a:pt x="76420" y="42600"/>
                </a:lnTo>
                <a:lnTo>
                  <a:pt x="76430" y="42600"/>
                </a:lnTo>
                <a:lnTo>
                  <a:pt x="76430" y="42610"/>
                </a:lnTo>
                <a:lnTo>
                  <a:pt x="76440" y="42610"/>
                </a:lnTo>
                <a:lnTo>
                  <a:pt x="76450" y="42600"/>
                </a:lnTo>
                <a:lnTo>
                  <a:pt x="76460" y="42600"/>
                </a:lnTo>
                <a:lnTo>
                  <a:pt x="76470" y="42600"/>
                </a:lnTo>
                <a:lnTo>
                  <a:pt x="76480" y="42600"/>
                </a:lnTo>
                <a:lnTo>
                  <a:pt x="76490" y="42600"/>
                </a:lnTo>
                <a:lnTo>
                  <a:pt x="76500" y="42600"/>
                </a:lnTo>
                <a:lnTo>
                  <a:pt x="76510" y="42600"/>
                </a:lnTo>
                <a:lnTo>
                  <a:pt x="76520" y="42600"/>
                </a:lnTo>
                <a:lnTo>
                  <a:pt x="76520" y="42610"/>
                </a:lnTo>
                <a:lnTo>
                  <a:pt x="76540" y="42620"/>
                </a:lnTo>
                <a:lnTo>
                  <a:pt x="76560" y="42620"/>
                </a:lnTo>
                <a:lnTo>
                  <a:pt x="76570" y="42620"/>
                </a:lnTo>
                <a:lnTo>
                  <a:pt x="76580" y="42610"/>
                </a:lnTo>
                <a:lnTo>
                  <a:pt x="76590" y="42610"/>
                </a:lnTo>
                <a:lnTo>
                  <a:pt x="76600" y="42600"/>
                </a:lnTo>
                <a:lnTo>
                  <a:pt x="76600" y="42590"/>
                </a:lnTo>
                <a:lnTo>
                  <a:pt x="76610" y="42580"/>
                </a:lnTo>
                <a:lnTo>
                  <a:pt x="76620" y="42580"/>
                </a:lnTo>
                <a:lnTo>
                  <a:pt x="76630" y="42580"/>
                </a:lnTo>
                <a:lnTo>
                  <a:pt x="76640" y="42580"/>
                </a:lnTo>
                <a:lnTo>
                  <a:pt x="76650" y="42580"/>
                </a:lnTo>
                <a:lnTo>
                  <a:pt x="76660" y="42590"/>
                </a:lnTo>
                <a:lnTo>
                  <a:pt x="76670" y="42590"/>
                </a:lnTo>
                <a:lnTo>
                  <a:pt x="76680" y="42590"/>
                </a:lnTo>
                <a:lnTo>
                  <a:pt x="76700" y="42590"/>
                </a:lnTo>
                <a:lnTo>
                  <a:pt x="76710" y="42590"/>
                </a:lnTo>
                <a:lnTo>
                  <a:pt x="76730" y="42590"/>
                </a:lnTo>
                <a:lnTo>
                  <a:pt x="76750" y="42590"/>
                </a:lnTo>
                <a:lnTo>
                  <a:pt x="76760" y="42600"/>
                </a:lnTo>
                <a:lnTo>
                  <a:pt x="76770" y="42590"/>
                </a:lnTo>
                <a:lnTo>
                  <a:pt x="76800" y="42590"/>
                </a:lnTo>
                <a:lnTo>
                  <a:pt x="76810" y="42590"/>
                </a:lnTo>
                <a:lnTo>
                  <a:pt x="76820" y="42590"/>
                </a:lnTo>
                <a:lnTo>
                  <a:pt x="76850" y="42590"/>
                </a:lnTo>
                <a:lnTo>
                  <a:pt x="76860" y="42590"/>
                </a:lnTo>
                <a:lnTo>
                  <a:pt x="76870" y="42590"/>
                </a:lnTo>
                <a:lnTo>
                  <a:pt x="76880" y="42590"/>
                </a:lnTo>
                <a:lnTo>
                  <a:pt x="76890" y="42580"/>
                </a:lnTo>
                <a:lnTo>
                  <a:pt x="76900" y="42580"/>
                </a:lnTo>
                <a:lnTo>
                  <a:pt x="76910" y="42580"/>
                </a:lnTo>
                <a:lnTo>
                  <a:pt x="76930" y="42570"/>
                </a:lnTo>
                <a:lnTo>
                  <a:pt x="76950" y="42570"/>
                </a:lnTo>
                <a:lnTo>
                  <a:pt x="76960" y="42570"/>
                </a:lnTo>
                <a:lnTo>
                  <a:pt x="76970" y="42590"/>
                </a:lnTo>
                <a:lnTo>
                  <a:pt x="76970" y="42600"/>
                </a:lnTo>
                <a:lnTo>
                  <a:pt x="76970" y="42610"/>
                </a:lnTo>
                <a:lnTo>
                  <a:pt x="76980" y="42610"/>
                </a:lnTo>
                <a:lnTo>
                  <a:pt x="76990" y="42630"/>
                </a:lnTo>
                <a:lnTo>
                  <a:pt x="77000" y="42640"/>
                </a:lnTo>
                <a:lnTo>
                  <a:pt x="77010" y="42640"/>
                </a:lnTo>
                <a:lnTo>
                  <a:pt x="77020" y="42640"/>
                </a:lnTo>
                <a:lnTo>
                  <a:pt x="77030" y="42640"/>
                </a:lnTo>
                <a:lnTo>
                  <a:pt x="77040" y="42640"/>
                </a:lnTo>
                <a:lnTo>
                  <a:pt x="77050" y="42630"/>
                </a:lnTo>
                <a:lnTo>
                  <a:pt x="77060" y="42620"/>
                </a:lnTo>
                <a:lnTo>
                  <a:pt x="77060" y="42610"/>
                </a:lnTo>
                <a:lnTo>
                  <a:pt x="77070" y="42600"/>
                </a:lnTo>
                <a:lnTo>
                  <a:pt x="77080" y="42600"/>
                </a:lnTo>
                <a:lnTo>
                  <a:pt x="77090" y="42600"/>
                </a:lnTo>
                <a:lnTo>
                  <a:pt x="77100" y="42610"/>
                </a:lnTo>
                <a:lnTo>
                  <a:pt x="77110" y="42600"/>
                </a:lnTo>
                <a:lnTo>
                  <a:pt x="77120" y="42610"/>
                </a:lnTo>
                <a:lnTo>
                  <a:pt x="77130" y="42620"/>
                </a:lnTo>
                <a:lnTo>
                  <a:pt x="77130" y="42630"/>
                </a:lnTo>
                <a:lnTo>
                  <a:pt x="77140" y="42630"/>
                </a:lnTo>
                <a:lnTo>
                  <a:pt x="77140" y="42640"/>
                </a:lnTo>
                <a:lnTo>
                  <a:pt x="77180" y="42630"/>
                </a:lnTo>
                <a:lnTo>
                  <a:pt x="77200" y="42630"/>
                </a:lnTo>
                <a:lnTo>
                  <a:pt x="77220" y="42630"/>
                </a:lnTo>
                <a:lnTo>
                  <a:pt x="77240" y="42630"/>
                </a:lnTo>
                <a:lnTo>
                  <a:pt x="77250" y="42640"/>
                </a:lnTo>
                <a:lnTo>
                  <a:pt x="77270" y="42640"/>
                </a:lnTo>
                <a:lnTo>
                  <a:pt x="77280" y="42620"/>
                </a:lnTo>
                <a:lnTo>
                  <a:pt x="77310" y="42600"/>
                </a:lnTo>
                <a:lnTo>
                  <a:pt x="77330" y="42600"/>
                </a:lnTo>
                <a:lnTo>
                  <a:pt x="77350" y="42600"/>
                </a:lnTo>
                <a:lnTo>
                  <a:pt x="77370" y="42580"/>
                </a:lnTo>
                <a:lnTo>
                  <a:pt x="77390" y="42580"/>
                </a:lnTo>
                <a:lnTo>
                  <a:pt x="77390" y="42570"/>
                </a:lnTo>
                <a:lnTo>
                  <a:pt x="77400" y="42550"/>
                </a:lnTo>
                <a:lnTo>
                  <a:pt x="77410" y="42540"/>
                </a:lnTo>
                <a:lnTo>
                  <a:pt x="77410" y="42530"/>
                </a:lnTo>
                <a:lnTo>
                  <a:pt x="77420" y="42530"/>
                </a:lnTo>
                <a:lnTo>
                  <a:pt x="77430" y="42520"/>
                </a:lnTo>
                <a:lnTo>
                  <a:pt x="77440" y="42520"/>
                </a:lnTo>
                <a:lnTo>
                  <a:pt x="77450" y="42520"/>
                </a:lnTo>
                <a:lnTo>
                  <a:pt x="77460" y="42540"/>
                </a:lnTo>
                <a:lnTo>
                  <a:pt x="77470" y="42550"/>
                </a:lnTo>
                <a:lnTo>
                  <a:pt x="77490" y="42550"/>
                </a:lnTo>
                <a:lnTo>
                  <a:pt x="77510" y="42550"/>
                </a:lnTo>
                <a:lnTo>
                  <a:pt x="77510" y="42540"/>
                </a:lnTo>
                <a:lnTo>
                  <a:pt x="77520" y="42520"/>
                </a:lnTo>
                <a:lnTo>
                  <a:pt x="77540" y="42500"/>
                </a:lnTo>
                <a:lnTo>
                  <a:pt x="77550" y="42490"/>
                </a:lnTo>
                <a:lnTo>
                  <a:pt x="77560" y="42480"/>
                </a:lnTo>
                <a:lnTo>
                  <a:pt x="77560" y="42470"/>
                </a:lnTo>
                <a:lnTo>
                  <a:pt x="77560" y="42450"/>
                </a:lnTo>
                <a:lnTo>
                  <a:pt x="77570" y="42450"/>
                </a:lnTo>
                <a:lnTo>
                  <a:pt x="77580" y="42440"/>
                </a:lnTo>
                <a:lnTo>
                  <a:pt x="77590" y="42430"/>
                </a:lnTo>
                <a:lnTo>
                  <a:pt x="77600" y="42420"/>
                </a:lnTo>
                <a:lnTo>
                  <a:pt x="77660" y="42420"/>
                </a:lnTo>
                <a:lnTo>
                  <a:pt x="77680" y="42400"/>
                </a:lnTo>
                <a:lnTo>
                  <a:pt x="77710" y="42410"/>
                </a:lnTo>
                <a:lnTo>
                  <a:pt x="77730" y="42410"/>
                </a:lnTo>
                <a:lnTo>
                  <a:pt x="77750" y="42410"/>
                </a:lnTo>
                <a:lnTo>
                  <a:pt x="77760" y="42400"/>
                </a:lnTo>
                <a:lnTo>
                  <a:pt x="77770" y="42390"/>
                </a:lnTo>
                <a:lnTo>
                  <a:pt x="77780" y="42380"/>
                </a:lnTo>
                <a:lnTo>
                  <a:pt x="77790" y="42380"/>
                </a:lnTo>
                <a:lnTo>
                  <a:pt x="77820" y="42380"/>
                </a:lnTo>
                <a:lnTo>
                  <a:pt x="77830" y="42370"/>
                </a:lnTo>
                <a:lnTo>
                  <a:pt x="77830" y="42350"/>
                </a:lnTo>
                <a:lnTo>
                  <a:pt x="77840" y="42340"/>
                </a:lnTo>
                <a:lnTo>
                  <a:pt x="77860" y="42330"/>
                </a:lnTo>
                <a:lnTo>
                  <a:pt x="77890" y="42320"/>
                </a:lnTo>
                <a:lnTo>
                  <a:pt x="77930" y="42290"/>
                </a:lnTo>
                <a:lnTo>
                  <a:pt x="77940" y="42270"/>
                </a:lnTo>
                <a:lnTo>
                  <a:pt x="77950" y="42260"/>
                </a:lnTo>
                <a:lnTo>
                  <a:pt x="77970" y="42260"/>
                </a:lnTo>
                <a:lnTo>
                  <a:pt x="77980" y="42270"/>
                </a:lnTo>
                <a:lnTo>
                  <a:pt x="78000" y="42270"/>
                </a:lnTo>
                <a:lnTo>
                  <a:pt x="78030" y="42270"/>
                </a:lnTo>
                <a:lnTo>
                  <a:pt x="78060" y="42270"/>
                </a:lnTo>
                <a:lnTo>
                  <a:pt x="78070" y="42260"/>
                </a:lnTo>
                <a:lnTo>
                  <a:pt x="78070" y="42230"/>
                </a:lnTo>
                <a:lnTo>
                  <a:pt x="78080" y="42210"/>
                </a:lnTo>
                <a:lnTo>
                  <a:pt x="78090" y="42200"/>
                </a:lnTo>
                <a:lnTo>
                  <a:pt x="78100" y="42200"/>
                </a:lnTo>
                <a:lnTo>
                  <a:pt x="78130" y="42190"/>
                </a:lnTo>
                <a:lnTo>
                  <a:pt x="78150" y="42190"/>
                </a:lnTo>
                <a:lnTo>
                  <a:pt x="78160" y="42190"/>
                </a:lnTo>
                <a:lnTo>
                  <a:pt x="78170" y="42190"/>
                </a:lnTo>
                <a:lnTo>
                  <a:pt x="78180" y="42190"/>
                </a:lnTo>
                <a:lnTo>
                  <a:pt x="78200" y="42190"/>
                </a:lnTo>
                <a:lnTo>
                  <a:pt x="78210" y="42190"/>
                </a:lnTo>
                <a:lnTo>
                  <a:pt x="78210" y="42200"/>
                </a:lnTo>
                <a:lnTo>
                  <a:pt x="78220" y="42200"/>
                </a:lnTo>
                <a:lnTo>
                  <a:pt x="78230" y="42200"/>
                </a:lnTo>
                <a:lnTo>
                  <a:pt x="78240" y="42210"/>
                </a:lnTo>
                <a:lnTo>
                  <a:pt x="78250" y="42210"/>
                </a:lnTo>
                <a:lnTo>
                  <a:pt x="78260" y="42210"/>
                </a:lnTo>
                <a:lnTo>
                  <a:pt x="78260" y="42220"/>
                </a:lnTo>
                <a:lnTo>
                  <a:pt x="78270" y="42220"/>
                </a:lnTo>
                <a:lnTo>
                  <a:pt x="78280" y="42220"/>
                </a:lnTo>
                <a:lnTo>
                  <a:pt x="78290" y="42230"/>
                </a:lnTo>
                <a:lnTo>
                  <a:pt x="78300" y="42230"/>
                </a:lnTo>
                <a:lnTo>
                  <a:pt x="78310" y="42240"/>
                </a:lnTo>
                <a:lnTo>
                  <a:pt x="78320" y="42240"/>
                </a:lnTo>
                <a:lnTo>
                  <a:pt x="78330" y="42240"/>
                </a:lnTo>
                <a:lnTo>
                  <a:pt x="78330" y="42250"/>
                </a:lnTo>
                <a:lnTo>
                  <a:pt x="78340" y="42250"/>
                </a:lnTo>
                <a:lnTo>
                  <a:pt x="78350" y="42250"/>
                </a:lnTo>
                <a:lnTo>
                  <a:pt x="78360" y="42260"/>
                </a:lnTo>
                <a:lnTo>
                  <a:pt x="78370" y="42260"/>
                </a:lnTo>
                <a:lnTo>
                  <a:pt x="78380" y="42270"/>
                </a:lnTo>
                <a:lnTo>
                  <a:pt x="78390" y="42280"/>
                </a:lnTo>
                <a:lnTo>
                  <a:pt x="78400" y="42280"/>
                </a:lnTo>
                <a:lnTo>
                  <a:pt x="78410" y="42280"/>
                </a:lnTo>
                <a:lnTo>
                  <a:pt x="78420" y="42280"/>
                </a:lnTo>
                <a:lnTo>
                  <a:pt x="78420" y="42290"/>
                </a:lnTo>
                <a:lnTo>
                  <a:pt x="78430" y="42300"/>
                </a:lnTo>
                <a:lnTo>
                  <a:pt x="78430" y="42310"/>
                </a:lnTo>
                <a:lnTo>
                  <a:pt x="78450" y="42320"/>
                </a:lnTo>
                <a:lnTo>
                  <a:pt x="78450" y="42330"/>
                </a:lnTo>
                <a:lnTo>
                  <a:pt x="78470" y="42330"/>
                </a:lnTo>
                <a:lnTo>
                  <a:pt x="78490" y="42330"/>
                </a:lnTo>
                <a:lnTo>
                  <a:pt x="78500" y="42330"/>
                </a:lnTo>
                <a:lnTo>
                  <a:pt x="78510" y="42330"/>
                </a:lnTo>
                <a:lnTo>
                  <a:pt x="78520" y="42330"/>
                </a:lnTo>
                <a:lnTo>
                  <a:pt x="78530" y="42330"/>
                </a:lnTo>
                <a:lnTo>
                  <a:pt x="78540" y="42330"/>
                </a:lnTo>
                <a:lnTo>
                  <a:pt x="78540" y="42340"/>
                </a:lnTo>
                <a:lnTo>
                  <a:pt x="78550" y="42340"/>
                </a:lnTo>
                <a:lnTo>
                  <a:pt x="78560" y="42350"/>
                </a:lnTo>
                <a:lnTo>
                  <a:pt x="78560" y="42360"/>
                </a:lnTo>
                <a:lnTo>
                  <a:pt x="78560" y="42370"/>
                </a:lnTo>
                <a:lnTo>
                  <a:pt x="78550" y="42380"/>
                </a:lnTo>
                <a:lnTo>
                  <a:pt x="78550" y="42390"/>
                </a:lnTo>
                <a:lnTo>
                  <a:pt x="78550" y="42400"/>
                </a:lnTo>
                <a:lnTo>
                  <a:pt x="78550" y="42410"/>
                </a:lnTo>
                <a:lnTo>
                  <a:pt x="78550" y="42420"/>
                </a:lnTo>
                <a:lnTo>
                  <a:pt x="78560" y="42430"/>
                </a:lnTo>
                <a:lnTo>
                  <a:pt x="78560" y="42440"/>
                </a:lnTo>
                <a:lnTo>
                  <a:pt x="78570" y="42440"/>
                </a:lnTo>
                <a:lnTo>
                  <a:pt x="78590" y="42450"/>
                </a:lnTo>
                <a:lnTo>
                  <a:pt x="78600" y="42450"/>
                </a:lnTo>
                <a:lnTo>
                  <a:pt x="78610" y="42450"/>
                </a:lnTo>
                <a:lnTo>
                  <a:pt x="78620" y="42460"/>
                </a:lnTo>
                <a:lnTo>
                  <a:pt x="78630" y="42470"/>
                </a:lnTo>
                <a:lnTo>
                  <a:pt x="78640" y="42490"/>
                </a:lnTo>
                <a:lnTo>
                  <a:pt x="78650" y="42500"/>
                </a:lnTo>
                <a:lnTo>
                  <a:pt x="78660" y="42510"/>
                </a:lnTo>
                <a:lnTo>
                  <a:pt x="78670" y="42520"/>
                </a:lnTo>
                <a:lnTo>
                  <a:pt x="78680" y="42520"/>
                </a:lnTo>
                <a:lnTo>
                  <a:pt x="78680" y="42530"/>
                </a:lnTo>
                <a:lnTo>
                  <a:pt x="78690" y="42540"/>
                </a:lnTo>
                <a:lnTo>
                  <a:pt x="78700" y="42540"/>
                </a:lnTo>
                <a:lnTo>
                  <a:pt x="78710" y="42540"/>
                </a:lnTo>
                <a:lnTo>
                  <a:pt x="78710" y="42550"/>
                </a:lnTo>
                <a:lnTo>
                  <a:pt x="78720" y="42550"/>
                </a:lnTo>
                <a:lnTo>
                  <a:pt x="78730" y="42550"/>
                </a:lnTo>
                <a:lnTo>
                  <a:pt x="78750" y="42550"/>
                </a:lnTo>
                <a:lnTo>
                  <a:pt x="78760" y="42550"/>
                </a:lnTo>
                <a:lnTo>
                  <a:pt x="78780" y="42550"/>
                </a:lnTo>
                <a:lnTo>
                  <a:pt x="78780" y="42560"/>
                </a:lnTo>
                <a:lnTo>
                  <a:pt x="78780" y="42570"/>
                </a:lnTo>
                <a:lnTo>
                  <a:pt x="78790" y="42580"/>
                </a:lnTo>
                <a:lnTo>
                  <a:pt x="78790" y="42590"/>
                </a:lnTo>
                <a:lnTo>
                  <a:pt x="78800" y="42600"/>
                </a:lnTo>
                <a:lnTo>
                  <a:pt x="78820" y="42630"/>
                </a:lnTo>
                <a:lnTo>
                  <a:pt x="78850" y="42640"/>
                </a:lnTo>
                <a:lnTo>
                  <a:pt x="78860" y="42640"/>
                </a:lnTo>
                <a:lnTo>
                  <a:pt x="78860" y="42650"/>
                </a:lnTo>
                <a:lnTo>
                  <a:pt x="78870" y="42660"/>
                </a:lnTo>
                <a:lnTo>
                  <a:pt x="78890" y="42670"/>
                </a:lnTo>
                <a:lnTo>
                  <a:pt x="78910" y="42670"/>
                </a:lnTo>
                <a:lnTo>
                  <a:pt x="78920" y="42660"/>
                </a:lnTo>
                <a:lnTo>
                  <a:pt x="78930" y="42660"/>
                </a:lnTo>
                <a:lnTo>
                  <a:pt x="78930" y="42650"/>
                </a:lnTo>
                <a:lnTo>
                  <a:pt x="78940" y="42650"/>
                </a:lnTo>
                <a:lnTo>
                  <a:pt x="78950" y="42640"/>
                </a:lnTo>
                <a:lnTo>
                  <a:pt x="78970" y="42640"/>
                </a:lnTo>
                <a:lnTo>
                  <a:pt x="78990" y="42650"/>
                </a:lnTo>
                <a:lnTo>
                  <a:pt x="79000" y="42660"/>
                </a:lnTo>
                <a:lnTo>
                  <a:pt x="79010" y="42680"/>
                </a:lnTo>
                <a:lnTo>
                  <a:pt x="79000" y="42690"/>
                </a:lnTo>
                <a:lnTo>
                  <a:pt x="78970" y="42710"/>
                </a:lnTo>
                <a:lnTo>
                  <a:pt x="78970" y="42730"/>
                </a:lnTo>
                <a:lnTo>
                  <a:pt x="78980" y="42740"/>
                </a:lnTo>
                <a:lnTo>
                  <a:pt x="78990" y="42740"/>
                </a:lnTo>
                <a:lnTo>
                  <a:pt x="79000" y="42740"/>
                </a:lnTo>
                <a:lnTo>
                  <a:pt x="79010" y="42740"/>
                </a:lnTo>
                <a:lnTo>
                  <a:pt x="79030" y="42730"/>
                </a:lnTo>
                <a:lnTo>
                  <a:pt x="79050" y="42720"/>
                </a:lnTo>
                <a:lnTo>
                  <a:pt x="79060" y="42680"/>
                </a:lnTo>
                <a:lnTo>
                  <a:pt x="79080" y="42680"/>
                </a:lnTo>
                <a:lnTo>
                  <a:pt x="79090" y="42680"/>
                </a:lnTo>
                <a:lnTo>
                  <a:pt x="79100" y="42680"/>
                </a:lnTo>
                <a:lnTo>
                  <a:pt x="79110" y="42690"/>
                </a:lnTo>
                <a:lnTo>
                  <a:pt x="79120" y="42690"/>
                </a:lnTo>
                <a:lnTo>
                  <a:pt x="79130" y="42700"/>
                </a:lnTo>
                <a:lnTo>
                  <a:pt x="79140" y="42720"/>
                </a:lnTo>
                <a:lnTo>
                  <a:pt x="79140" y="42730"/>
                </a:lnTo>
                <a:lnTo>
                  <a:pt x="79150" y="42740"/>
                </a:lnTo>
                <a:lnTo>
                  <a:pt x="79150" y="42750"/>
                </a:lnTo>
                <a:lnTo>
                  <a:pt x="79160" y="42760"/>
                </a:lnTo>
                <a:lnTo>
                  <a:pt x="79170" y="42760"/>
                </a:lnTo>
                <a:lnTo>
                  <a:pt x="79170" y="42750"/>
                </a:lnTo>
                <a:lnTo>
                  <a:pt x="79180" y="42750"/>
                </a:lnTo>
                <a:lnTo>
                  <a:pt x="79180" y="42740"/>
                </a:lnTo>
                <a:lnTo>
                  <a:pt x="79180" y="42730"/>
                </a:lnTo>
                <a:lnTo>
                  <a:pt x="79180" y="42720"/>
                </a:lnTo>
                <a:lnTo>
                  <a:pt x="79170" y="42720"/>
                </a:lnTo>
                <a:lnTo>
                  <a:pt x="79170" y="42700"/>
                </a:lnTo>
                <a:lnTo>
                  <a:pt x="79180" y="42690"/>
                </a:lnTo>
                <a:lnTo>
                  <a:pt x="79190" y="42690"/>
                </a:lnTo>
                <a:lnTo>
                  <a:pt x="79200" y="42690"/>
                </a:lnTo>
                <a:lnTo>
                  <a:pt x="79200" y="42700"/>
                </a:lnTo>
                <a:lnTo>
                  <a:pt x="79210" y="42700"/>
                </a:lnTo>
                <a:lnTo>
                  <a:pt x="79220" y="42710"/>
                </a:lnTo>
                <a:lnTo>
                  <a:pt x="79230" y="42710"/>
                </a:lnTo>
                <a:lnTo>
                  <a:pt x="79240" y="42710"/>
                </a:lnTo>
                <a:lnTo>
                  <a:pt x="79250" y="42710"/>
                </a:lnTo>
                <a:lnTo>
                  <a:pt x="79260" y="42710"/>
                </a:lnTo>
                <a:lnTo>
                  <a:pt x="79260" y="42720"/>
                </a:lnTo>
                <a:lnTo>
                  <a:pt x="79260" y="42730"/>
                </a:lnTo>
                <a:lnTo>
                  <a:pt x="79260" y="42740"/>
                </a:lnTo>
                <a:lnTo>
                  <a:pt x="79250" y="42750"/>
                </a:lnTo>
                <a:lnTo>
                  <a:pt x="79260" y="42760"/>
                </a:lnTo>
                <a:lnTo>
                  <a:pt x="79270" y="42760"/>
                </a:lnTo>
                <a:lnTo>
                  <a:pt x="79290" y="42740"/>
                </a:lnTo>
                <a:lnTo>
                  <a:pt x="79300" y="42740"/>
                </a:lnTo>
                <a:lnTo>
                  <a:pt x="79320" y="42730"/>
                </a:lnTo>
                <a:lnTo>
                  <a:pt x="79340" y="42740"/>
                </a:lnTo>
                <a:lnTo>
                  <a:pt x="79340" y="42750"/>
                </a:lnTo>
                <a:lnTo>
                  <a:pt x="79340" y="42770"/>
                </a:lnTo>
                <a:lnTo>
                  <a:pt x="79350" y="42780"/>
                </a:lnTo>
                <a:lnTo>
                  <a:pt x="79360" y="42800"/>
                </a:lnTo>
                <a:lnTo>
                  <a:pt x="79380" y="42790"/>
                </a:lnTo>
                <a:lnTo>
                  <a:pt x="79380" y="42780"/>
                </a:lnTo>
                <a:lnTo>
                  <a:pt x="79380" y="42760"/>
                </a:lnTo>
                <a:lnTo>
                  <a:pt x="79390" y="42740"/>
                </a:lnTo>
                <a:lnTo>
                  <a:pt x="79400" y="42730"/>
                </a:lnTo>
                <a:lnTo>
                  <a:pt x="79410" y="42730"/>
                </a:lnTo>
                <a:lnTo>
                  <a:pt x="79430" y="42740"/>
                </a:lnTo>
                <a:lnTo>
                  <a:pt x="79450" y="42770"/>
                </a:lnTo>
                <a:lnTo>
                  <a:pt x="79450" y="42780"/>
                </a:lnTo>
                <a:lnTo>
                  <a:pt x="79470" y="42790"/>
                </a:lnTo>
                <a:lnTo>
                  <a:pt x="79500" y="42780"/>
                </a:lnTo>
                <a:lnTo>
                  <a:pt x="79520" y="42750"/>
                </a:lnTo>
                <a:lnTo>
                  <a:pt x="79530" y="42750"/>
                </a:lnTo>
                <a:lnTo>
                  <a:pt x="79540" y="42740"/>
                </a:lnTo>
                <a:lnTo>
                  <a:pt x="79550" y="42730"/>
                </a:lnTo>
                <a:lnTo>
                  <a:pt x="79570" y="42730"/>
                </a:lnTo>
                <a:lnTo>
                  <a:pt x="79570" y="42740"/>
                </a:lnTo>
                <a:lnTo>
                  <a:pt x="79580" y="42740"/>
                </a:lnTo>
                <a:lnTo>
                  <a:pt x="79580" y="42750"/>
                </a:lnTo>
                <a:lnTo>
                  <a:pt x="79580" y="42760"/>
                </a:lnTo>
                <a:lnTo>
                  <a:pt x="79590" y="42780"/>
                </a:lnTo>
                <a:lnTo>
                  <a:pt x="79590" y="42790"/>
                </a:lnTo>
                <a:lnTo>
                  <a:pt x="79600" y="42810"/>
                </a:lnTo>
                <a:lnTo>
                  <a:pt x="79600" y="42830"/>
                </a:lnTo>
                <a:lnTo>
                  <a:pt x="79590" y="42830"/>
                </a:lnTo>
                <a:lnTo>
                  <a:pt x="79590" y="42840"/>
                </a:lnTo>
                <a:lnTo>
                  <a:pt x="79600" y="42850"/>
                </a:lnTo>
                <a:lnTo>
                  <a:pt x="79610" y="42860"/>
                </a:lnTo>
                <a:lnTo>
                  <a:pt x="79630" y="42840"/>
                </a:lnTo>
                <a:lnTo>
                  <a:pt x="79650" y="42830"/>
                </a:lnTo>
                <a:lnTo>
                  <a:pt x="79650" y="42820"/>
                </a:lnTo>
                <a:lnTo>
                  <a:pt x="79660" y="42820"/>
                </a:lnTo>
                <a:lnTo>
                  <a:pt x="79680" y="42820"/>
                </a:lnTo>
                <a:lnTo>
                  <a:pt x="79680" y="42840"/>
                </a:lnTo>
                <a:lnTo>
                  <a:pt x="79680" y="42850"/>
                </a:lnTo>
                <a:lnTo>
                  <a:pt x="79680" y="42860"/>
                </a:lnTo>
                <a:lnTo>
                  <a:pt x="79700" y="42860"/>
                </a:lnTo>
                <a:lnTo>
                  <a:pt x="79720" y="42860"/>
                </a:lnTo>
                <a:lnTo>
                  <a:pt x="79730" y="42860"/>
                </a:lnTo>
                <a:lnTo>
                  <a:pt x="79770" y="42870"/>
                </a:lnTo>
                <a:lnTo>
                  <a:pt x="79780" y="42870"/>
                </a:lnTo>
                <a:lnTo>
                  <a:pt x="79780" y="42860"/>
                </a:lnTo>
                <a:lnTo>
                  <a:pt x="79780" y="42850"/>
                </a:lnTo>
                <a:lnTo>
                  <a:pt x="79780" y="42830"/>
                </a:lnTo>
                <a:lnTo>
                  <a:pt x="79790" y="42820"/>
                </a:lnTo>
                <a:lnTo>
                  <a:pt x="79810" y="42820"/>
                </a:lnTo>
                <a:lnTo>
                  <a:pt x="79820" y="42820"/>
                </a:lnTo>
                <a:lnTo>
                  <a:pt x="79830" y="42830"/>
                </a:lnTo>
                <a:lnTo>
                  <a:pt x="79840" y="42840"/>
                </a:lnTo>
                <a:lnTo>
                  <a:pt x="79850" y="42850"/>
                </a:lnTo>
                <a:lnTo>
                  <a:pt x="79870" y="42860"/>
                </a:lnTo>
                <a:lnTo>
                  <a:pt x="79880" y="42850"/>
                </a:lnTo>
                <a:lnTo>
                  <a:pt x="79890" y="42850"/>
                </a:lnTo>
                <a:lnTo>
                  <a:pt x="79880" y="42830"/>
                </a:lnTo>
                <a:lnTo>
                  <a:pt x="79880" y="42820"/>
                </a:lnTo>
                <a:lnTo>
                  <a:pt x="79880" y="42810"/>
                </a:lnTo>
                <a:lnTo>
                  <a:pt x="79890" y="42810"/>
                </a:lnTo>
                <a:lnTo>
                  <a:pt x="79900" y="42810"/>
                </a:lnTo>
                <a:lnTo>
                  <a:pt x="79910" y="42810"/>
                </a:lnTo>
                <a:lnTo>
                  <a:pt x="79920" y="42810"/>
                </a:lnTo>
                <a:lnTo>
                  <a:pt x="79920" y="42820"/>
                </a:lnTo>
                <a:lnTo>
                  <a:pt x="79930" y="42820"/>
                </a:lnTo>
                <a:lnTo>
                  <a:pt x="79940" y="42820"/>
                </a:lnTo>
                <a:lnTo>
                  <a:pt x="79940" y="42810"/>
                </a:lnTo>
                <a:lnTo>
                  <a:pt x="79950" y="42810"/>
                </a:lnTo>
                <a:lnTo>
                  <a:pt x="79980" y="42810"/>
                </a:lnTo>
                <a:lnTo>
                  <a:pt x="80000" y="42810"/>
                </a:lnTo>
                <a:lnTo>
                  <a:pt x="80020" y="42810"/>
                </a:lnTo>
                <a:lnTo>
                  <a:pt x="80030" y="42800"/>
                </a:lnTo>
                <a:lnTo>
                  <a:pt x="80030" y="42780"/>
                </a:lnTo>
                <a:lnTo>
                  <a:pt x="80050" y="42770"/>
                </a:lnTo>
                <a:lnTo>
                  <a:pt x="80070" y="42780"/>
                </a:lnTo>
                <a:lnTo>
                  <a:pt x="80080" y="42780"/>
                </a:lnTo>
                <a:lnTo>
                  <a:pt x="80090" y="42780"/>
                </a:lnTo>
                <a:lnTo>
                  <a:pt x="80080" y="42770"/>
                </a:lnTo>
                <a:lnTo>
                  <a:pt x="80080" y="42760"/>
                </a:lnTo>
                <a:lnTo>
                  <a:pt x="80080" y="42750"/>
                </a:lnTo>
                <a:lnTo>
                  <a:pt x="80080" y="42740"/>
                </a:lnTo>
                <a:lnTo>
                  <a:pt x="80090" y="42740"/>
                </a:lnTo>
                <a:lnTo>
                  <a:pt x="80090" y="42730"/>
                </a:lnTo>
                <a:lnTo>
                  <a:pt x="80100" y="42730"/>
                </a:lnTo>
                <a:lnTo>
                  <a:pt x="80110" y="42730"/>
                </a:lnTo>
                <a:lnTo>
                  <a:pt x="80120" y="42730"/>
                </a:lnTo>
                <a:lnTo>
                  <a:pt x="80130" y="42730"/>
                </a:lnTo>
                <a:lnTo>
                  <a:pt x="80140" y="42730"/>
                </a:lnTo>
                <a:lnTo>
                  <a:pt x="80150" y="42740"/>
                </a:lnTo>
                <a:lnTo>
                  <a:pt x="80150" y="42750"/>
                </a:lnTo>
                <a:lnTo>
                  <a:pt x="80150" y="42760"/>
                </a:lnTo>
                <a:lnTo>
                  <a:pt x="80160" y="42760"/>
                </a:lnTo>
                <a:lnTo>
                  <a:pt x="80170" y="42760"/>
                </a:lnTo>
                <a:lnTo>
                  <a:pt x="80180" y="42750"/>
                </a:lnTo>
                <a:lnTo>
                  <a:pt x="80190" y="42750"/>
                </a:lnTo>
                <a:lnTo>
                  <a:pt x="80210" y="42750"/>
                </a:lnTo>
                <a:lnTo>
                  <a:pt x="80220" y="42750"/>
                </a:lnTo>
                <a:lnTo>
                  <a:pt x="80230" y="42760"/>
                </a:lnTo>
                <a:lnTo>
                  <a:pt x="80230" y="42770"/>
                </a:lnTo>
                <a:lnTo>
                  <a:pt x="80230" y="42780"/>
                </a:lnTo>
                <a:lnTo>
                  <a:pt x="80230" y="42790"/>
                </a:lnTo>
                <a:lnTo>
                  <a:pt x="80240" y="42790"/>
                </a:lnTo>
                <a:lnTo>
                  <a:pt x="80250" y="42790"/>
                </a:lnTo>
                <a:lnTo>
                  <a:pt x="80250" y="42780"/>
                </a:lnTo>
                <a:lnTo>
                  <a:pt x="80250" y="42770"/>
                </a:lnTo>
                <a:lnTo>
                  <a:pt x="80260" y="42770"/>
                </a:lnTo>
                <a:lnTo>
                  <a:pt x="80260" y="42760"/>
                </a:lnTo>
                <a:lnTo>
                  <a:pt x="80270" y="42760"/>
                </a:lnTo>
                <a:lnTo>
                  <a:pt x="80280" y="42760"/>
                </a:lnTo>
                <a:lnTo>
                  <a:pt x="80280" y="42750"/>
                </a:lnTo>
                <a:lnTo>
                  <a:pt x="80280" y="42740"/>
                </a:lnTo>
                <a:lnTo>
                  <a:pt x="80280" y="42730"/>
                </a:lnTo>
                <a:lnTo>
                  <a:pt x="80290" y="42730"/>
                </a:lnTo>
                <a:lnTo>
                  <a:pt x="80290" y="42720"/>
                </a:lnTo>
                <a:lnTo>
                  <a:pt x="80300" y="42720"/>
                </a:lnTo>
                <a:lnTo>
                  <a:pt x="80300" y="42710"/>
                </a:lnTo>
                <a:lnTo>
                  <a:pt x="80300" y="42700"/>
                </a:lnTo>
                <a:lnTo>
                  <a:pt x="80300" y="42690"/>
                </a:lnTo>
                <a:lnTo>
                  <a:pt x="80310" y="42670"/>
                </a:lnTo>
                <a:lnTo>
                  <a:pt x="80320" y="42670"/>
                </a:lnTo>
                <a:lnTo>
                  <a:pt x="80350" y="42670"/>
                </a:lnTo>
                <a:lnTo>
                  <a:pt x="80360" y="42670"/>
                </a:lnTo>
                <a:lnTo>
                  <a:pt x="80370" y="42670"/>
                </a:lnTo>
                <a:lnTo>
                  <a:pt x="80380" y="42690"/>
                </a:lnTo>
                <a:lnTo>
                  <a:pt x="80380" y="42710"/>
                </a:lnTo>
                <a:lnTo>
                  <a:pt x="80410" y="42750"/>
                </a:lnTo>
                <a:lnTo>
                  <a:pt x="80410" y="42770"/>
                </a:lnTo>
                <a:lnTo>
                  <a:pt x="80420" y="42800"/>
                </a:lnTo>
                <a:lnTo>
                  <a:pt x="80430" y="42810"/>
                </a:lnTo>
                <a:lnTo>
                  <a:pt x="80480" y="42920"/>
                </a:lnTo>
                <a:lnTo>
                  <a:pt x="80550" y="43110"/>
                </a:lnTo>
                <a:lnTo>
                  <a:pt x="80580" y="43170"/>
                </a:lnTo>
                <a:lnTo>
                  <a:pt x="80600" y="43210"/>
                </a:lnTo>
                <a:lnTo>
                  <a:pt x="80630" y="43290"/>
                </a:lnTo>
                <a:lnTo>
                  <a:pt x="80640" y="43300"/>
                </a:lnTo>
                <a:lnTo>
                  <a:pt x="80640" y="43310"/>
                </a:lnTo>
                <a:lnTo>
                  <a:pt x="80660" y="43350"/>
                </a:lnTo>
                <a:lnTo>
                  <a:pt x="80700" y="43460"/>
                </a:lnTo>
                <a:lnTo>
                  <a:pt x="80710" y="43490"/>
                </a:lnTo>
                <a:lnTo>
                  <a:pt x="80730" y="43520"/>
                </a:lnTo>
                <a:lnTo>
                  <a:pt x="80730" y="43530"/>
                </a:lnTo>
                <a:lnTo>
                  <a:pt x="80740" y="43550"/>
                </a:lnTo>
                <a:lnTo>
                  <a:pt x="80750" y="43580"/>
                </a:lnTo>
                <a:lnTo>
                  <a:pt x="80770" y="43630"/>
                </a:lnTo>
                <a:lnTo>
                  <a:pt x="80790" y="43660"/>
                </a:lnTo>
                <a:lnTo>
                  <a:pt x="80800" y="43680"/>
                </a:lnTo>
                <a:lnTo>
                  <a:pt x="80810" y="43720"/>
                </a:lnTo>
                <a:lnTo>
                  <a:pt x="80820" y="43750"/>
                </a:lnTo>
                <a:lnTo>
                  <a:pt x="80830" y="43770"/>
                </a:lnTo>
                <a:lnTo>
                  <a:pt x="80830" y="43790"/>
                </a:lnTo>
                <a:lnTo>
                  <a:pt x="80830" y="43800"/>
                </a:lnTo>
                <a:lnTo>
                  <a:pt x="80830" y="43820"/>
                </a:lnTo>
                <a:lnTo>
                  <a:pt x="80800" y="43880"/>
                </a:lnTo>
                <a:lnTo>
                  <a:pt x="80800" y="43900"/>
                </a:lnTo>
                <a:lnTo>
                  <a:pt x="80810" y="43940"/>
                </a:lnTo>
                <a:lnTo>
                  <a:pt x="80800" y="43950"/>
                </a:lnTo>
                <a:lnTo>
                  <a:pt x="80800" y="43960"/>
                </a:lnTo>
                <a:lnTo>
                  <a:pt x="80770" y="43980"/>
                </a:lnTo>
                <a:lnTo>
                  <a:pt x="80760" y="43980"/>
                </a:lnTo>
                <a:lnTo>
                  <a:pt x="80750" y="44000"/>
                </a:lnTo>
                <a:lnTo>
                  <a:pt x="80740" y="44020"/>
                </a:lnTo>
                <a:lnTo>
                  <a:pt x="80730" y="44050"/>
                </a:lnTo>
                <a:lnTo>
                  <a:pt x="80720" y="44070"/>
                </a:lnTo>
                <a:lnTo>
                  <a:pt x="80720" y="44090"/>
                </a:lnTo>
                <a:lnTo>
                  <a:pt x="80680" y="44130"/>
                </a:lnTo>
                <a:lnTo>
                  <a:pt x="80670" y="44170"/>
                </a:lnTo>
                <a:lnTo>
                  <a:pt x="80660" y="44190"/>
                </a:lnTo>
                <a:lnTo>
                  <a:pt x="80650" y="44220"/>
                </a:lnTo>
                <a:lnTo>
                  <a:pt x="80640" y="44230"/>
                </a:lnTo>
                <a:lnTo>
                  <a:pt x="80640" y="44240"/>
                </a:lnTo>
                <a:lnTo>
                  <a:pt x="80640" y="44260"/>
                </a:lnTo>
                <a:lnTo>
                  <a:pt x="80660" y="44280"/>
                </a:lnTo>
                <a:lnTo>
                  <a:pt x="80670" y="44290"/>
                </a:lnTo>
                <a:lnTo>
                  <a:pt x="80690" y="44290"/>
                </a:lnTo>
                <a:lnTo>
                  <a:pt x="80700" y="44290"/>
                </a:lnTo>
                <a:lnTo>
                  <a:pt x="80740" y="44280"/>
                </a:lnTo>
                <a:lnTo>
                  <a:pt x="80780" y="44280"/>
                </a:lnTo>
                <a:lnTo>
                  <a:pt x="80830" y="44280"/>
                </a:lnTo>
                <a:lnTo>
                  <a:pt x="80840" y="44280"/>
                </a:lnTo>
                <a:lnTo>
                  <a:pt x="80850" y="44290"/>
                </a:lnTo>
                <a:lnTo>
                  <a:pt x="80860" y="44290"/>
                </a:lnTo>
                <a:lnTo>
                  <a:pt x="80860" y="44310"/>
                </a:lnTo>
                <a:lnTo>
                  <a:pt x="80860" y="44380"/>
                </a:lnTo>
                <a:lnTo>
                  <a:pt x="80870" y="44400"/>
                </a:lnTo>
                <a:lnTo>
                  <a:pt x="80890" y="44430"/>
                </a:lnTo>
                <a:lnTo>
                  <a:pt x="80900" y="44450"/>
                </a:lnTo>
                <a:lnTo>
                  <a:pt x="80910" y="44470"/>
                </a:lnTo>
                <a:lnTo>
                  <a:pt x="80910" y="44480"/>
                </a:lnTo>
                <a:lnTo>
                  <a:pt x="80910" y="44490"/>
                </a:lnTo>
                <a:lnTo>
                  <a:pt x="80910" y="44520"/>
                </a:lnTo>
                <a:lnTo>
                  <a:pt x="80910" y="44540"/>
                </a:lnTo>
                <a:lnTo>
                  <a:pt x="80910" y="44550"/>
                </a:lnTo>
                <a:lnTo>
                  <a:pt x="80920" y="44590"/>
                </a:lnTo>
                <a:lnTo>
                  <a:pt x="80950" y="44640"/>
                </a:lnTo>
                <a:lnTo>
                  <a:pt x="80950" y="44650"/>
                </a:lnTo>
                <a:lnTo>
                  <a:pt x="80950" y="44660"/>
                </a:lnTo>
                <a:lnTo>
                  <a:pt x="80900" y="44740"/>
                </a:lnTo>
                <a:lnTo>
                  <a:pt x="80890" y="44740"/>
                </a:lnTo>
                <a:lnTo>
                  <a:pt x="80870" y="44740"/>
                </a:lnTo>
                <a:lnTo>
                  <a:pt x="80830" y="44740"/>
                </a:lnTo>
                <a:lnTo>
                  <a:pt x="80820" y="44750"/>
                </a:lnTo>
                <a:lnTo>
                  <a:pt x="80800" y="44770"/>
                </a:lnTo>
                <a:lnTo>
                  <a:pt x="80790" y="44780"/>
                </a:lnTo>
                <a:lnTo>
                  <a:pt x="80780" y="44790"/>
                </a:lnTo>
                <a:lnTo>
                  <a:pt x="80760" y="44790"/>
                </a:lnTo>
                <a:lnTo>
                  <a:pt x="80740" y="44760"/>
                </a:lnTo>
                <a:lnTo>
                  <a:pt x="80720" y="44750"/>
                </a:lnTo>
                <a:lnTo>
                  <a:pt x="80690" y="44740"/>
                </a:lnTo>
                <a:lnTo>
                  <a:pt x="80680" y="44740"/>
                </a:lnTo>
                <a:lnTo>
                  <a:pt x="80660" y="44740"/>
                </a:lnTo>
                <a:lnTo>
                  <a:pt x="80610" y="44750"/>
                </a:lnTo>
                <a:lnTo>
                  <a:pt x="80570" y="44760"/>
                </a:lnTo>
                <a:lnTo>
                  <a:pt x="80540" y="44770"/>
                </a:lnTo>
                <a:lnTo>
                  <a:pt x="80490" y="44790"/>
                </a:lnTo>
                <a:lnTo>
                  <a:pt x="80470" y="44800"/>
                </a:lnTo>
                <a:lnTo>
                  <a:pt x="80460" y="44810"/>
                </a:lnTo>
                <a:lnTo>
                  <a:pt x="80410" y="44860"/>
                </a:lnTo>
                <a:lnTo>
                  <a:pt x="80390" y="44870"/>
                </a:lnTo>
                <a:lnTo>
                  <a:pt x="80380" y="44890"/>
                </a:lnTo>
                <a:lnTo>
                  <a:pt x="80290" y="44960"/>
                </a:lnTo>
                <a:lnTo>
                  <a:pt x="80260" y="44970"/>
                </a:lnTo>
                <a:lnTo>
                  <a:pt x="80250" y="44970"/>
                </a:lnTo>
                <a:lnTo>
                  <a:pt x="80230" y="44980"/>
                </a:lnTo>
                <a:lnTo>
                  <a:pt x="80220" y="44980"/>
                </a:lnTo>
                <a:lnTo>
                  <a:pt x="80170" y="44980"/>
                </a:lnTo>
                <a:lnTo>
                  <a:pt x="80150" y="44990"/>
                </a:lnTo>
                <a:lnTo>
                  <a:pt x="80080" y="45020"/>
                </a:lnTo>
                <a:lnTo>
                  <a:pt x="80050" y="45050"/>
                </a:lnTo>
                <a:lnTo>
                  <a:pt x="80040" y="45050"/>
                </a:lnTo>
                <a:lnTo>
                  <a:pt x="80030" y="45070"/>
                </a:lnTo>
                <a:lnTo>
                  <a:pt x="80030" y="45110"/>
                </a:lnTo>
                <a:lnTo>
                  <a:pt x="80030" y="45170"/>
                </a:lnTo>
                <a:lnTo>
                  <a:pt x="80040" y="45190"/>
                </a:lnTo>
                <a:lnTo>
                  <a:pt x="80050" y="45200"/>
                </a:lnTo>
                <a:lnTo>
                  <a:pt x="80060" y="45220"/>
                </a:lnTo>
                <a:lnTo>
                  <a:pt x="80070" y="45230"/>
                </a:lnTo>
                <a:lnTo>
                  <a:pt x="80090" y="45250"/>
                </a:lnTo>
                <a:lnTo>
                  <a:pt x="80100" y="45260"/>
                </a:lnTo>
                <a:lnTo>
                  <a:pt x="80110" y="45270"/>
                </a:lnTo>
                <a:lnTo>
                  <a:pt x="80120" y="45280"/>
                </a:lnTo>
                <a:lnTo>
                  <a:pt x="80140" y="45300"/>
                </a:lnTo>
                <a:lnTo>
                  <a:pt x="80220" y="45360"/>
                </a:lnTo>
                <a:lnTo>
                  <a:pt x="80240" y="45370"/>
                </a:lnTo>
                <a:lnTo>
                  <a:pt x="80360" y="45390"/>
                </a:lnTo>
                <a:lnTo>
                  <a:pt x="80410" y="45410"/>
                </a:lnTo>
                <a:lnTo>
                  <a:pt x="80430" y="45420"/>
                </a:lnTo>
                <a:lnTo>
                  <a:pt x="80440" y="45420"/>
                </a:lnTo>
                <a:lnTo>
                  <a:pt x="80450" y="45460"/>
                </a:lnTo>
                <a:lnTo>
                  <a:pt x="80470" y="45480"/>
                </a:lnTo>
                <a:lnTo>
                  <a:pt x="80480" y="45510"/>
                </a:lnTo>
                <a:lnTo>
                  <a:pt x="80480" y="45520"/>
                </a:lnTo>
                <a:lnTo>
                  <a:pt x="80450" y="45520"/>
                </a:lnTo>
                <a:lnTo>
                  <a:pt x="80440" y="45520"/>
                </a:lnTo>
                <a:lnTo>
                  <a:pt x="80440" y="45530"/>
                </a:lnTo>
                <a:lnTo>
                  <a:pt x="80410" y="45540"/>
                </a:lnTo>
                <a:lnTo>
                  <a:pt x="80400" y="45540"/>
                </a:lnTo>
                <a:lnTo>
                  <a:pt x="80400" y="45550"/>
                </a:lnTo>
                <a:lnTo>
                  <a:pt x="80390" y="45550"/>
                </a:lnTo>
                <a:lnTo>
                  <a:pt x="80380" y="45550"/>
                </a:lnTo>
                <a:lnTo>
                  <a:pt x="80380" y="45540"/>
                </a:lnTo>
                <a:lnTo>
                  <a:pt x="80380" y="45530"/>
                </a:lnTo>
                <a:lnTo>
                  <a:pt x="80370" y="45530"/>
                </a:lnTo>
                <a:lnTo>
                  <a:pt x="80370" y="45520"/>
                </a:lnTo>
                <a:lnTo>
                  <a:pt x="80360" y="45540"/>
                </a:lnTo>
                <a:lnTo>
                  <a:pt x="80360" y="45550"/>
                </a:lnTo>
                <a:lnTo>
                  <a:pt x="80340" y="45560"/>
                </a:lnTo>
                <a:lnTo>
                  <a:pt x="80320" y="45570"/>
                </a:lnTo>
                <a:lnTo>
                  <a:pt x="80300" y="45560"/>
                </a:lnTo>
                <a:lnTo>
                  <a:pt x="80290" y="45560"/>
                </a:lnTo>
                <a:lnTo>
                  <a:pt x="80280" y="45550"/>
                </a:lnTo>
                <a:lnTo>
                  <a:pt x="80270" y="45560"/>
                </a:lnTo>
                <a:lnTo>
                  <a:pt x="80270" y="45580"/>
                </a:lnTo>
                <a:lnTo>
                  <a:pt x="80230" y="45590"/>
                </a:lnTo>
                <a:lnTo>
                  <a:pt x="80180" y="45630"/>
                </a:lnTo>
                <a:lnTo>
                  <a:pt x="80160" y="45620"/>
                </a:lnTo>
                <a:lnTo>
                  <a:pt x="80150" y="45620"/>
                </a:lnTo>
                <a:lnTo>
                  <a:pt x="80120" y="45650"/>
                </a:lnTo>
                <a:lnTo>
                  <a:pt x="80100" y="45650"/>
                </a:lnTo>
                <a:lnTo>
                  <a:pt x="80100" y="45660"/>
                </a:lnTo>
                <a:lnTo>
                  <a:pt x="80100" y="45670"/>
                </a:lnTo>
                <a:lnTo>
                  <a:pt x="80100" y="45680"/>
                </a:lnTo>
                <a:lnTo>
                  <a:pt x="80060" y="45710"/>
                </a:lnTo>
                <a:lnTo>
                  <a:pt x="80050" y="45710"/>
                </a:lnTo>
                <a:lnTo>
                  <a:pt x="80050" y="45700"/>
                </a:lnTo>
                <a:lnTo>
                  <a:pt x="80020" y="45700"/>
                </a:lnTo>
                <a:lnTo>
                  <a:pt x="80010" y="45710"/>
                </a:lnTo>
                <a:lnTo>
                  <a:pt x="80000" y="45720"/>
                </a:lnTo>
                <a:lnTo>
                  <a:pt x="79960" y="45730"/>
                </a:lnTo>
                <a:lnTo>
                  <a:pt x="79960" y="45710"/>
                </a:lnTo>
                <a:lnTo>
                  <a:pt x="79960" y="45700"/>
                </a:lnTo>
                <a:lnTo>
                  <a:pt x="79930" y="45710"/>
                </a:lnTo>
                <a:lnTo>
                  <a:pt x="79900" y="45730"/>
                </a:lnTo>
                <a:lnTo>
                  <a:pt x="79890" y="45690"/>
                </a:lnTo>
                <a:lnTo>
                  <a:pt x="79870" y="45690"/>
                </a:lnTo>
                <a:lnTo>
                  <a:pt x="79850" y="45700"/>
                </a:lnTo>
                <a:lnTo>
                  <a:pt x="79830" y="45700"/>
                </a:lnTo>
                <a:lnTo>
                  <a:pt x="79820" y="45700"/>
                </a:lnTo>
                <a:lnTo>
                  <a:pt x="79800" y="45690"/>
                </a:lnTo>
                <a:lnTo>
                  <a:pt x="79770" y="45710"/>
                </a:lnTo>
                <a:lnTo>
                  <a:pt x="79740" y="45710"/>
                </a:lnTo>
                <a:lnTo>
                  <a:pt x="79740" y="45730"/>
                </a:lnTo>
                <a:lnTo>
                  <a:pt x="79740" y="45750"/>
                </a:lnTo>
                <a:lnTo>
                  <a:pt x="79740" y="45760"/>
                </a:lnTo>
                <a:lnTo>
                  <a:pt x="79740" y="45800"/>
                </a:lnTo>
                <a:lnTo>
                  <a:pt x="79700" y="45900"/>
                </a:lnTo>
                <a:lnTo>
                  <a:pt x="79700" y="45920"/>
                </a:lnTo>
                <a:lnTo>
                  <a:pt x="79700" y="45950"/>
                </a:lnTo>
                <a:lnTo>
                  <a:pt x="79680" y="46000"/>
                </a:lnTo>
                <a:lnTo>
                  <a:pt x="79670" y="46030"/>
                </a:lnTo>
                <a:lnTo>
                  <a:pt x="79660" y="46050"/>
                </a:lnTo>
                <a:lnTo>
                  <a:pt x="79660" y="46090"/>
                </a:lnTo>
                <a:lnTo>
                  <a:pt x="79650" y="46090"/>
                </a:lnTo>
                <a:lnTo>
                  <a:pt x="79650" y="46110"/>
                </a:lnTo>
                <a:lnTo>
                  <a:pt x="79600" y="46140"/>
                </a:lnTo>
                <a:lnTo>
                  <a:pt x="79590" y="46150"/>
                </a:lnTo>
                <a:lnTo>
                  <a:pt x="79580" y="46160"/>
                </a:lnTo>
                <a:lnTo>
                  <a:pt x="79550" y="46220"/>
                </a:lnTo>
                <a:lnTo>
                  <a:pt x="79540" y="46290"/>
                </a:lnTo>
                <a:lnTo>
                  <a:pt x="79550" y="46360"/>
                </a:lnTo>
                <a:lnTo>
                  <a:pt x="79560" y="46410"/>
                </a:lnTo>
                <a:lnTo>
                  <a:pt x="79600" y="46490"/>
                </a:lnTo>
                <a:lnTo>
                  <a:pt x="79620" y="46530"/>
                </a:lnTo>
                <a:lnTo>
                  <a:pt x="79640" y="46560"/>
                </a:lnTo>
                <a:lnTo>
                  <a:pt x="79660" y="46600"/>
                </a:lnTo>
                <a:lnTo>
                  <a:pt x="79700" y="46620"/>
                </a:lnTo>
                <a:lnTo>
                  <a:pt x="79710" y="46630"/>
                </a:lnTo>
                <a:lnTo>
                  <a:pt x="79760" y="46630"/>
                </a:lnTo>
                <a:lnTo>
                  <a:pt x="79770" y="46630"/>
                </a:lnTo>
                <a:lnTo>
                  <a:pt x="79780" y="46640"/>
                </a:lnTo>
                <a:lnTo>
                  <a:pt x="79790" y="46660"/>
                </a:lnTo>
                <a:lnTo>
                  <a:pt x="79770" y="46680"/>
                </a:lnTo>
                <a:lnTo>
                  <a:pt x="79770" y="46690"/>
                </a:lnTo>
                <a:lnTo>
                  <a:pt x="79750" y="46700"/>
                </a:lnTo>
                <a:lnTo>
                  <a:pt x="79740" y="46710"/>
                </a:lnTo>
                <a:lnTo>
                  <a:pt x="79670" y="46740"/>
                </a:lnTo>
                <a:lnTo>
                  <a:pt x="79650" y="46760"/>
                </a:lnTo>
                <a:lnTo>
                  <a:pt x="79640" y="46820"/>
                </a:lnTo>
                <a:lnTo>
                  <a:pt x="79640" y="46850"/>
                </a:lnTo>
                <a:lnTo>
                  <a:pt x="79640" y="46860"/>
                </a:lnTo>
                <a:lnTo>
                  <a:pt x="79630" y="46920"/>
                </a:lnTo>
                <a:lnTo>
                  <a:pt x="79660" y="46950"/>
                </a:lnTo>
                <a:lnTo>
                  <a:pt x="79680" y="46990"/>
                </a:lnTo>
                <a:lnTo>
                  <a:pt x="79680" y="47060"/>
                </a:lnTo>
                <a:lnTo>
                  <a:pt x="79680" y="47150"/>
                </a:lnTo>
                <a:lnTo>
                  <a:pt x="79680" y="47170"/>
                </a:lnTo>
                <a:lnTo>
                  <a:pt x="79690" y="47170"/>
                </a:lnTo>
                <a:lnTo>
                  <a:pt x="79700" y="47180"/>
                </a:lnTo>
                <a:lnTo>
                  <a:pt x="79710" y="47180"/>
                </a:lnTo>
                <a:lnTo>
                  <a:pt x="79730" y="47190"/>
                </a:lnTo>
                <a:lnTo>
                  <a:pt x="79740" y="47190"/>
                </a:lnTo>
                <a:lnTo>
                  <a:pt x="79750" y="47200"/>
                </a:lnTo>
                <a:lnTo>
                  <a:pt x="79760" y="47210"/>
                </a:lnTo>
                <a:lnTo>
                  <a:pt x="79770" y="47220"/>
                </a:lnTo>
                <a:lnTo>
                  <a:pt x="79780" y="47230"/>
                </a:lnTo>
                <a:lnTo>
                  <a:pt x="79780" y="47250"/>
                </a:lnTo>
                <a:lnTo>
                  <a:pt x="79780" y="47260"/>
                </a:lnTo>
                <a:lnTo>
                  <a:pt x="79750" y="47320"/>
                </a:lnTo>
                <a:lnTo>
                  <a:pt x="79760" y="47320"/>
                </a:lnTo>
                <a:lnTo>
                  <a:pt x="79760" y="47340"/>
                </a:lnTo>
                <a:lnTo>
                  <a:pt x="79800" y="47380"/>
                </a:lnTo>
                <a:lnTo>
                  <a:pt x="79800" y="47390"/>
                </a:lnTo>
                <a:lnTo>
                  <a:pt x="79810" y="47390"/>
                </a:lnTo>
                <a:lnTo>
                  <a:pt x="79810" y="47400"/>
                </a:lnTo>
                <a:lnTo>
                  <a:pt x="79810" y="47430"/>
                </a:lnTo>
                <a:lnTo>
                  <a:pt x="79790" y="47510"/>
                </a:lnTo>
                <a:lnTo>
                  <a:pt x="79770" y="47510"/>
                </a:lnTo>
                <a:lnTo>
                  <a:pt x="79750" y="47520"/>
                </a:lnTo>
                <a:lnTo>
                  <a:pt x="79720" y="47550"/>
                </a:lnTo>
                <a:lnTo>
                  <a:pt x="79710" y="47550"/>
                </a:lnTo>
                <a:lnTo>
                  <a:pt x="79680" y="47550"/>
                </a:lnTo>
                <a:lnTo>
                  <a:pt x="79640" y="47520"/>
                </a:lnTo>
                <a:lnTo>
                  <a:pt x="79630" y="47520"/>
                </a:lnTo>
                <a:lnTo>
                  <a:pt x="79620" y="47520"/>
                </a:lnTo>
                <a:lnTo>
                  <a:pt x="79610" y="47520"/>
                </a:lnTo>
                <a:lnTo>
                  <a:pt x="79600" y="47530"/>
                </a:lnTo>
                <a:lnTo>
                  <a:pt x="79570" y="47540"/>
                </a:lnTo>
                <a:lnTo>
                  <a:pt x="79550" y="47560"/>
                </a:lnTo>
                <a:lnTo>
                  <a:pt x="79540" y="47570"/>
                </a:lnTo>
                <a:lnTo>
                  <a:pt x="79530" y="47570"/>
                </a:lnTo>
                <a:lnTo>
                  <a:pt x="79510" y="47560"/>
                </a:lnTo>
                <a:lnTo>
                  <a:pt x="79470" y="47600"/>
                </a:lnTo>
                <a:lnTo>
                  <a:pt x="79460" y="47600"/>
                </a:lnTo>
                <a:lnTo>
                  <a:pt x="79450" y="47600"/>
                </a:lnTo>
                <a:lnTo>
                  <a:pt x="79440" y="47600"/>
                </a:lnTo>
                <a:lnTo>
                  <a:pt x="79430" y="47590"/>
                </a:lnTo>
                <a:lnTo>
                  <a:pt x="79430" y="47580"/>
                </a:lnTo>
                <a:lnTo>
                  <a:pt x="79420" y="47570"/>
                </a:lnTo>
                <a:lnTo>
                  <a:pt x="79420" y="47540"/>
                </a:lnTo>
                <a:lnTo>
                  <a:pt x="79430" y="47440"/>
                </a:lnTo>
                <a:lnTo>
                  <a:pt x="79430" y="47420"/>
                </a:lnTo>
                <a:lnTo>
                  <a:pt x="79440" y="47390"/>
                </a:lnTo>
                <a:lnTo>
                  <a:pt x="79430" y="47380"/>
                </a:lnTo>
                <a:lnTo>
                  <a:pt x="79430" y="47370"/>
                </a:lnTo>
                <a:lnTo>
                  <a:pt x="79420" y="47350"/>
                </a:lnTo>
                <a:lnTo>
                  <a:pt x="79400" y="47330"/>
                </a:lnTo>
                <a:lnTo>
                  <a:pt x="79390" y="47330"/>
                </a:lnTo>
                <a:lnTo>
                  <a:pt x="79370" y="47250"/>
                </a:lnTo>
                <a:lnTo>
                  <a:pt x="79360" y="47220"/>
                </a:lnTo>
                <a:lnTo>
                  <a:pt x="79350" y="47220"/>
                </a:lnTo>
                <a:lnTo>
                  <a:pt x="79330" y="47200"/>
                </a:lnTo>
                <a:lnTo>
                  <a:pt x="79310" y="47190"/>
                </a:lnTo>
                <a:lnTo>
                  <a:pt x="79240" y="47180"/>
                </a:lnTo>
                <a:lnTo>
                  <a:pt x="79230" y="47170"/>
                </a:lnTo>
                <a:lnTo>
                  <a:pt x="79220" y="47170"/>
                </a:lnTo>
                <a:lnTo>
                  <a:pt x="79190" y="47140"/>
                </a:lnTo>
                <a:lnTo>
                  <a:pt x="79170" y="47120"/>
                </a:lnTo>
                <a:lnTo>
                  <a:pt x="79140" y="47100"/>
                </a:lnTo>
                <a:lnTo>
                  <a:pt x="79140" y="47090"/>
                </a:lnTo>
                <a:lnTo>
                  <a:pt x="79130" y="47080"/>
                </a:lnTo>
                <a:lnTo>
                  <a:pt x="79110" y="47040"/>
                </a:lnTo>
                <a:lnTo>
                  <a:pt x="79110" y="47030"/>
                </a:lnTo>
                <a:lnTo>
                  <a:pt x="79100" y="47010"/>
                </a:lnTo>
                <a:lnTo>
                  <a:pt x="79100" y="47000"/>
                </a:lnTo>
                <a:lnTo>
                  <a:pt x="79090" y="46980"/>
                </a:lnTo>
                <a:lnTo>
                  <a:pt x="79090" y="46970"/>
                </a:lnTo>
                <a:lnTo>
                  <a:pt x="79080" y="46940"/>
                </a:lnTo>
                <a:lnTo>
                  <a:pt x="79060" y="46920"/>
                </a:lnTo>
                <a:lnTo>
                  <a:pt x="79050" y="46910"/>
                </a:lnTo>
                <a:lnTo>
                  <a:pt x="79030" y="46900"/>
                </a:lnTo>
                <a:lnTo>
                  <a:pt x="79020" y="46890"/>
                </a:lnTo>
                <a:lnTo>
                  <a:pt x="79010" y="46900"/>
                </a:lnTo>
                <a:lnTo>
                  <a:pt x="79000" y="46900"/>
                </a:lnTo>
                <a:lnTo>
                  <a:pt x="78990" y="46900"/>
                </a:lnTo>
                <a:lnTo>
                  <a:pt x="78970" y="46900"/>
                </a:lnTo>
                <a:lnTo>
                  <a:pt x="78960" y="46900"/>
                </a:lnTo>
                <a:lnTo>
                  <a:pt x="78950" y="46900"/>
                </a:lnTo>
                <a:lnTo>
                  <a:pt x="78930" y="46900"/>
                </a:lnTo>
                <a:lnTo>
                  <a:pt x="78900" y="46890"/>
                </a:lnTo>
                <a:lnTo>
                  <a:pt x="78890" y="46900"/>
                </a:lnTo>
                <a:lnTo>
                  <a:pt x="78890" y="46910"/>
                </a:lnTo>
                <a:lnTo>
                  <a:pt x="78880" y="46940"/>
                </a:lnTo>
                <a:lnTo>
                  <a:pt x="78870" y="46940"/>
                </a:lnTo>
                <a:lnTo>
                  <a:pt x="78860" y="46950"/>
                </a:lnTo>
                <a:lnTo>
                  <a:pt x="78850" y="46950"/>
                </a:lnTo>
                <a:lnTo>
                  <a:pt x="78840" y="46940"/>
                </a:lnTo>
                <a:lnTo>
                  <a:pt x="78830" y="46920"/>
                </a:lnTo>
                <a:lnTo>
                  <a:pt x="78830" y="46880"/>
                </a:lnTo>
                <a:lnTo>
                  <a:pt x="78820" y="46880"/>
                </a:lnTo>
                <a:lnTo>
                  <a:pt x="78800" y="46880"/>
                </a:lnTo>
                <a:lnTo>
                  <a:pt x="78780" y="46880"/>
                </a:lnTo>
                <a:lnTo>
                  <a:pt x="78770" y="46880"/>
                </a:lnTo>
                <a:lnTo>
                  <a:pt x="78760" y="46870"/>
                </a:lnTo>
                <a:lnTo>
                  <a:pt x="78750" y="46860"/>
                </a:lnTo>
                <a:lnTo>
                  <a:pt x="78740" y="46860"/>
                </a:lnTo>
                <a:lnTo>
                  <a:pt x="78730" y="46870"/>
                </a:lnTo>
                <a:lnTo>
                  <a:pt x="78720" y="46870"/>
                </a:lnTo>
                <a:lnTo>
                  <a:pt x="78710" y="46870"/>
                </a:lnTo>
                <a:lnTo>
                  <a:pt x="78700" y="46860"/>
                </a:lnTo>
                <a:lnTo>
                  <a:pt x="78690" y="46860"/>
                </a:lnTo>
                <a:lnTo>
                  <a:pt x="78680" y="46840"/>
                </a:lnTo>
                <a:lnTo>
                  <a:pt x="78670" y="46840"/>
                </a:lnTo>
                <a:lnTo>
                  <a:pt x="78640" y="46850"/>
                </a:lnTo>
                <a:lnTo>
                  <a:pt x="78630" y="46850"/>
                </a:lnTo>
                <a:lnTo>
                  <a:pt x="78620" y="46850"/>
                </a:lnTo>
                <a:lnTo>
                  <a:pt x="78610" y="46830"/>
                </a:lnTo>
                <a:lnTo>
                  <a:pt x="78600" y="46810"/>
                </a:lnTo>
                <a:lnTo>
                  <a:pt x="78580" y="46810"/>
                </a:lnTo>
                <a:lnTo>
                  <a:pt x="78570" y="46800"/>
                </a:lnTo>
                <a:lnTo>
                  <a:pt x="78560" y="46800"/>
                </a:lnTo>
                <a:lnTo>
                  <a:pt x="78560" y="46790"/>
                </a:lnTo>
                <a:lnTo>
                  <a:pt x="78550" y="46790"/>
                </a:lnTo>
                <a:lnTo>
                  <a:pt x="78500" y="46790"/>
                </a:lnTo>
                <a:lnTo>
                  <a:pt x="78490" y="46780"/>
                </a:lnTo>
                <a:lnTo>
                  <a:pt x="78420" y="46780"/>
                </a:lnTo>
                <a:lnTo>
                  <a:pt x="78410" y="46780"/>
                </a:lnTo>
                <a:lnTo>
                  <a:pt x="78400" y="46780"/>
                </a:lnTo>
                <a:lnTo>
                  <a:pt x="78370" y="46810"/>
                </a:lnTo>
                <a:lnTo>
                  <a:pt x="78350" y="46830"/>
                </a:lnTo>
                <a:lnTo>
                  <a:pt x="78340" y="46840"/>
                </a:lnTo>
                <a:lnTo>
                  <a:pt x="78330" y="46840"/>
                </a:lnTo>
                <a:lnTo>
                  <a:pt x="78320" y="46850"/>
                </a:lnTo>
                <a:lnTo>
                  <a:pt x="78310" y="46850"/>
                </a:lnTo>
                <a:lnTo>
                  <a:pt x="78300" y="46850"/>
                </a:lnTo>
                <a:lnTo>
                  <a:pt x="78290" y="46850"/>
                </a:lnTo>
                <a:lnTo>
                  <a:pt x="78280" y="46850"/>
                </a:lnTo>
                <a:lnTo>
                  <a:pt x="78260" y="46850"/>
                </a:lnTo>
                <a:lnTo>
                  <a:pt x="78240" y="46840"/>
                </a:lnTo>
                <a:lnTo>
                  <a:pt x="78220" y="46840"/>
                </a:lnTo>
                <a:lnTo>
                  <a:pt x="78150" y="46840"/>
                </a:lnTo>
                <a:lnTo>
                  <a:pt x="78080" y="46840"/>
                </a:lnTo>
                <a:lnTo>
                  <a:pt x="78060" y="46830"/>
                </a:lnTo>
                <a:lnTo>
                  <a:pt x="78060" y="46820"/>
                </a:lnTo>
                <a:lnTo>
                  <a:pt x="78040" y="46770"/>
                </a:lnTo>
                <a:lnTo>
                  <a:pt x="78030" y="46750"/>
                </a:lnTo>
                <a:lnTo>
                  <a:pt x="78020" y="46750"/>
                </a:lnTo>
                <a:lnTo>
                  <a:pt x="78020" y="46740"/>
                </a:lnTo>
                <a:lnTo>
                  <a:pt x="78010" y="46740"/>
                </a:lnTo>
                <a:lnTo>
                  <a:pt x="78000" y="46730"/>
                </a:lnTo>
                <a:lnTo>
                  <a:pt x="77990" y="46730"/>
                </a:lnTo>
                <a:lnTo>
                  <a:pt x="77970" y="46710"/>
                </a:lnTo>
                <a:lnTo>
                  <a:pt x="77950" y="46690"/>
                </a:lnTo>
                <a:lnTo>
                  <a:pt x="77920" y="46660"/>
                </a:lnTo>
                <a:lnTo>
                  <a:pt x="77890" y="46640"/>
                </a:lnTo>
                <a:lnTo>
                  <a:pt x="77850" y="46600"/>
                </a:lnTo>
                <a:lnTo>
                  <a:pt x="77820" y="46580"/>
                </a:lnTo>
                <a:lnTo>
                  <a:pt x="77810" y="46570"/>
                </a:lnTo>
                <a:lnTo>
                  <a:pt x="77790" y="46540"/>
                </a:lnTo>
                <a:lnTo>
                  <a:pt x="77790" y="46530"/>
                </a:lnTo>
                <a:lnTo>
                  <a:pt x="77770" y="46490"/>
                </a:lnTo>
                <a:lnTo>
                  <a:pt x="77770" y="46470"/>
                </a:lnTo>
                <a:lnTo>
                  <a:pt x="77770" y="46460"/>
                </a:lnTo>
                <a:lnTo>
                  <a:pt x="77740" y="46440"/>
                </a:lnTo>
                <a:lnTo>
                  <a:pt x="77700" y="46400"/>
                </a:lnTo>
                <a:lnTo>
                  <a:pt x="77690" y="46400"/>
                </a:lnTo>
                <a:lnTo>
                  <a:pt x="77680" y="46390"/>
                </a:lnTo>
                <a:lnTo>
                  <a:pt x="77670" y="46390"/>
                </a:lnTo>
                <a:lnTo>
                  <a:pt x="77660" y="46390"/>
                </a:lnTo>
                <a:lnTo>
                  <a:pt x="77660" y="46400"/>
                </a:lnTo>
                <a:lnTo>
                  <a:pt x="77650" y="46400"/>
                </a:lnTo>
                <a:lnTo>
                  <a:pt x="77650" y="46390"/>
                </a:lnTo>
                <a:lnTo>
                  <a:pt x="77640" y="46380"/>
                </a:lnTo>
                <a:lnTo>
                  <a:pt x="77630" y="46380"/>
                </a:lnTo>
                <a:lnTo>
                  <a:pt x="77620" y="46370"/>
                </a:lnTo>
                <a:lnTo>
                  <a:pt x="77620" y="46360"/>
                </a:lnTo>
                <a:lnTo>
                  <a:pt x="77610" y="46360"/>
                </a:lnTo>
                <a:lnTo>
                  <a:pt x="77610" y="46350"/>
                </a:lnTo>
                <a:lnTo>
                  <a:pt x="77610" y="46340"/>
                </a:lnTo>
                <a:lnTo>
                  <a:pt x="77600" y="46340"/>
                </a:lnTo>
                <a:lnTo>
                  <a:pt x="77590" y="46340"/>
                </a:lnTo>
                <a:lnTo>
                  <a:pt x="77580" y="46340"/>
                </a:lnTo>
                <a:lnTo>
                  <a:pt x="77580" y="46330"/>
                </a:lnTo>
                <a:lnTo>
                  <a:pt x="77570" y="46340"/>
                </a:lnTo>
                <a:lnTo>
                  <a:pt x="77570" y="46330"/>
                </a:lnTo>
                <a:lnTo>
                  <a:pt x="77560" y="46340"/>
                </a:lnTo>
                <a:lnTo>
                  <a:pt x="77550" y="46340"/>
                </a:lnTo>
                <a:lnTo>
                  <a:pt x="77540" y="46340"/>
                </a:lnTo>
                <a:lnTo>
                  <a:pt x="77540" y="46330"/>
                </a:lnTo>
                <a:lnTo>
                  <a:pt x="77530" y="46330"/>
                </a:lnTo>
                <a:lnTo>
                  <a:pt x="77520" y="46330"/>
                </a:lnTo>
                <a:lnTo>
                  <a:pt x="77510" y="46320"/>
                </a:lnTo>
                <a:lnTo>
                  <a:pt x="77510" y="46310"/>
                </a:lnTo>
                <a:lnTo>
                  <a:pt x="77500" y="46300"/>
                </a:lnTo>
                <a:lnTo>
                  <a:pt x="77500" y="46290"/>
                </a:lnTo>
                <a:lnTo>
                  <a:pt x="77490" y="46300"/>
                </a:lnTo>
                <a:lnTo>
                  <a:pt x="77490" y="46290"/>
                </a:lnTo>
                <a:lnTo>
                  <a:pt x="77490" y="46300"/>
                </a:lnTo>
                <a:lnTo>
                  <a:pt x="77480" y="46300"/>
                </a:lnTo>
                <a:lnTo>
                  <a:pt x="77480" y="46290"/>
                </a:lnTo>
                <a:lnTo>
                  <a:pt x="77470" y="46280"/>
                </a:lnTo>
                <a:lnTo>
                  <a:pt x="77470" y="46270"/>
                </a:lnTo>
                <a:lnTo>
                  <a:pt x="77460" y="46270"/>
                </a:lnTo>
                <a:lnTo>
                  <a:pt x="77460" y="46260"/>
                </a:lnTo>
                <a:lnTo>
                  <a:pt x="77450" y="46260"/>
                </a:lnTo>
                <a:lnTo>
                  <a:pt x="77450" y="46250"/>
                </a:lnTo>
                <a:lnTo>
                  <a:pt x="77440" y="46250"/>
                </a:lnTo>
                <a:lnTo>
                  <a:pt x="77440" y="46240"/>
                </a:lnTo>
                <a:lnTo>
                  <a:pt x="77430" y="46240"/>
                </a:lnTo>
                <a:lnTo>
                  <a:pt x="77420" y="46230"/>
                </a:lnTo>
                <a:lnTo>
                  <a:pt x="77420" y="46220"/>
                </a:lnTo>
                <a:lnTo>
                  <a:pt x="77410" y="46220"/>
                </a:lnTo>
                <a:lnTo>
                  <a:pt x="77410" y="46210"/>
                </a:lnTo>
                <a:lnTo>
                  <a:pt x="77400" y="46200"/>
                </a:lnTo>
                <a:lnTo>
                  <a:pt x="77400" y="46190"/>
                </a:lnTo>
                <a:lnTo>
                  <a:pt x="77390" y="46180"/>
                </a:lnTo>
                <a:lnTo>
                  <a:pt x="77390" y="46170"/>
                </a:lnTo>
                <a:lnTo>
                  <a:pt x="77380" y="46160"/>
                </a:lnTo>
                <a:lnTo>
                  <a:pt x="77370" y="46150"/>
                </a:lnTo>
                <a:lnTo>
                  <a:pt x="77370" y="46140"/>
                </a:lnTo>
                <a:lnTo>
                  <a:pt x="77360" y="46140"/>
                </a:lnTo>
                <a:lnTo>
                  <a:pt x="77360" y="46130"/>
                </a:lnTo>
                <a:lnTo>
                  <a:pt x="77350" y="46120"/>
                </a:lnTo>
                <a:lnTo>
                  <a:pt x="77350" y="46110"/>
                </a:lnTo>
                <a:lnTo>
                  <a:pt x="77350" y="46100"/>
                </a:lnTo>
                <a:lnTo>
                  <a:pt x="77350" y="46090"/>
                </a:lnTo>
                <a:lnTo>
                  <a:pt x="77350" y="46080"/>
                </a:lnTo>
                <a:lnTo>
                  <a:pt x="77340" y="46070"/>
                </a:lnTo>
                <a:lnTo>
                  <a:pt x="77340" y="46060"/>
                </a:lnTo>
                <a:lnTo>
                  <a:pt x="77340" y="46050"/>
                </a:lnTo>
                <a:lnTo>
                  <a:pt x="77330" y="46050"/>
                </a:lnTo>
                <a:lnTo>
                  <a:pt x="77330" y="46040"/>
                </a:lnTo>
                <a:lnTo>
                  <a:pt x="77330" y="46030"/>
                </a:lnTo>
                <a:lnTo>
                  <a:pt x="77330" y="46020"/>
                </a:lnTo>
                <a:lnTo>
                  <a:pt x="77320" y="46020"/>
                </a:lnTo>
                <a:lnTo>
                  <a:pt x="77320" y="46010"/>
                </a:lnTo>
                <a:lnTo>
                  <a:pt x="77320" y="46000"/>
                </a:lnTo>
                <a:lnTo>
                  <a:pt x="77330" y="46000"/>
                </a:lnTo>
                <a:lnTo>
                  <a:pt x="77320" y="46000"/>
                </a:lnTo>
                <a:lnTo>
                  <a:pt x="77320" y="45990"/>
                </a:lnTo>
                <a:lnTo>
                  <a:pt x="77330" y="45990"/>
                </a:lnTo>
                <a:lnTo>
                  <a:pt x="77320" y="45980"/>
                </a:lnTo>
                <a:lnTo>
                  <a:pt x="77320" y="45970"/>
                </a:lnTo>
                <a:lnTo>
                  <a:pt x="77320" y="45950"/>
                </a:lnTo>
                <a:lnTo>
                  <a:pt x="77320" y="45940"/>
                </a:lnTo>
                <a:lnTo>
                  <a:pt x="77320" y="45930"/>
                </a:lnTo>
                <a:lnTo>
                  <a:pt x="77330" y="45930"/>
                </a:lnTo>
                <a:lnTo>
                  <a:pt x="77330" y="45920"/>
                </a:lnTo>
                <a:lnTo>
                  <a:pt x="77330" y="45910"/>
                </a:lnTo>
                <a:lnTo>
                  <a:pt x="77340" y="45900"/>
                </a:lnTo>
                <a:lnTo>
                  <a:pt x="77340" y="45890"/>
                </a:lnTo>
                <a:lnTo>
                  <a:pt x="77350" y="45890"/>
                </a:lnTo>
                <a:lnTo>
                  <a:pt x="77350" y="45880"/>
                </a:lnTo>
                <a:lnTo>
                  <a:pt x="77350" y="45870"/>
                </a:lnTo>
                <a:lnTo>
                  <a:pt x="77360" y="45860"/>
                </a:lnTo>
                <a:lnTo>
                  <a:pt x="77360" y="45850"/>
                </a:lnTo>
                <a:lnTo>
                  <a:pt x="77370" y="45850"/>
                </a:lnTo>
                <a:lnTo>
                  <a:pt x="77370" y="45840"/>
                </a:lnTo>
                <a:lnTo>
                  <a:pt x="77370" y="45830"/>
                </a:lnTo>
                <a:lnTo>
                  <a:pt x="77380" y="45820"/>
                </a:lnTo>
                <a:lnTo>
                  <a:pt x="77380" y="45810"/>
                </a:lnTo>
                <a:lnTo>
                  <a:pt x="77380" y="45800"/>
                </a:lnTo>
                <a:lnTo>
                  <a:pt x="77390" y="45790"/>
                </a:lnTo>
                <a:lnTo>
                  <a:pt x="77370" y="45790"/>
                </a:lnTo>
                <a:lnTo>
                  <a:pt x="77310" y="45810"/>
                </a:lnTo>
                <a:lnTo>
                  <a:pt x="77280" y="45810"/>
                </a:lnTo>
                <a:lnTo>
                  <a:pt x="77180" y="45860"/>
                </a:lnTo>
                <a:lnTo>
                  <a:pt x="77170" y="45860"/>
                </a:lnTo>
                <a:lnTo>
                  <a:pt x="77150" y="45860"/>
                </a:lnTo>
                <a:lnTo>
                  <a:pt x="77150" y="45870"/>
                </a:lnTo>
                <a:lnTo>
                  <a:pt x="77130" y="45880"/>
                </a:lnTo>
                <a:lnTo>
                  <a:pt x="77100" y="45890"/>
                </a:lnTo>
                <a:lnTo>
                  <a:pt x="77080" y="45890"/>
                </a:lnTo>
                <a:lnTo>
                  <a:pt x="77050" y="45910"/>
                </a:lnTo>
                <a:lnTo>
                  <a:pt x="77040" y="45920"/>
                </a:lnTo>
                <a:lnTo>
                  <a:pt x="77020" y="45920"/>
                </a:lnTo>
                <a:lnTo>
                  <a:pt x="77010" y="45920"/>
                </a:lnTo>
                <a:lnTo>
                  <a:pt x="77010" y="45910"/>
                </a:lnTo>
                <a:lnTo>
                  <a:pt x="77000" y="45890"/>
                </a:lnTo>
                <a:lnTo>
                  <a:pt x="76990" y="45870"/>
                </a:lnTo>
                <a:lnTo>
                  <a:pt x="76980" y="45870"/>
                </a:lnTo>
                <a:lnTo>
                  <a:pt x="76970" y="45870"/>
                </a:lnTo>
                <a:lnTo>
                  <a:pt x="76950" y="45870"/>
                </a:lnTo>
                <a:lnTo>
                  <a:pt x="76940" y="45870"/>
                </a:lnTo>
                <a:lnTo>
                  <a:pt x="76930" y="45870"/>
                </a:lnTo>
                <a:lnTo>
                  <a:pt x="76920" y="45870"/>
                </a:lnTo>
                <a:lnTo>
                  <a:pt x="76910" y="45870"/>
                </a:lnTo>
                <a:lnTo>
                  <a:pt x="76900" y="45870"/>
                </a:lnTo>
                <a:lnTo>
                  <a:pt x="76890" y="45860"/>
                </a:lnTo>
                <a:lnTo>
                  <a:pt x="76880" y="45860"/>
                </a:lnTo>
                <a:lnTo>
                  <a:pt x="76870" y="45850"/>
                </a:lnTo>
                <a:lnTo>
                  <a:pt x="76860" y="45850"/>
                </a:lnTo>
                <a:lnTo>
                  <a:pt x="76860" y="45860"/>
                </a:lnTo>
                <a:lnTo>
                  <a:pt x="76850" y="45860"/>
                </a:lnTo>
                <a:lnTo>
                  <a:pt x="76840" y="45860"/>
                </a:lnTo>
                <a:lnTo>
                  <a:pt x="76840" y="45870"/>
                </a:lnTo>
                <a:lnTo>
                  <a:pt x="76830" y="45870"/>
                </a:lnTo>
                <a:lnTo>
                  <a:pt x="76820" y="45870"/>
                </a:lnTo>
                <a:lnTo>
                  <a:pt x="76810" y="45870"/>
                </a:lnTo>
                <a:lnTo>
                  <a:pt x="76800" y="45870"/>
                </a:lnTo>
                <a:lnTo>
                  <a:pt x="76790" y="45870"/>
                </a:lnTo>
                <a:lnTo>
                  <a:pt x="76790" y="45880"/>
                </a:lnTo>
                <a:lnTo>
                  <a:pt x="76780" y="45870"/>
                </a:lnTo>
                <a:lnTo>
                  <a:pt x="76780" y="45860"/>
                </a:lnTo>
                <a:lnTo>
                  <a:pt x="76770" y="45860"/>
                </a:lnTo>
                <a:lnTo>
                  <a:pt x="76760" y="45860"/>
                </a:lnTo>
                <a:lnTo>
                  <a:pt x="76750" y="45850"/>
                </a:lnTo>
                <a:lnTo>
                  <a:pt x="76740" y="45840"/>
                </a:lnTo>
                <a:lnTo>
                  <a:pt x="76730" y="45840"/>
                </a:lnTo>
                <a:lnTo>
                  <a:pt x="76730" y="45830"/>
                </a:lnTo>
                <a:lnTo>
                  <a:pt x="76720" y="45830"/>
                </a:lnTo>
                <a:lnTo>
                  <a:pt x="76710" y="45830"/>
                </a:lnTo>
                <a:lnTo>
                  <a:pt x="76700" y="45830"/>
                </a:lnTo>
                <a:lnTo>
                  <a:pt x="76690" y="45830"/>
                </a:lnTo>
                <a:lnTo>
                  <a:pt x="76690" y="45820"/>
                </a:lnTo>
                <a:lnTo>
                  <a:pt x="76680" y="45810"/>
                </a:lnTo>
                <a:lnTo>
                  <a:pt x="76670" y="45810"/>
                </a:lnTo>
                <a:lnTo>
                  <a:pt x="76660" y="45810"/>
                </a:lnTo>
                <a:lnTo>
                  <a:pt x="76650" y="45810"/>
                </a:lnTo>
                <a:lnTo>
                  <a:pt x="76650" y="45800"/>
                </a:lnTo>
                <a:lnTo>
                  <a:pt x="76640" y="45800"/>
                </a:lnTo>
                <a:lnTo>
                  <a:pt x="76630" y="45800"/>
                </a:lnTo>
                <a:lnTo>
                  <a:pt x="76620" y="45810"/>
                </a:lnTo>
                <a:lnTo>
                  <a:pt x="76610" y="45810"/>
                </a:lnTo>
                <a:lnTo>
                  <a:pt x="76600" y="45810"/>
                </a:lnTo>
                <a:lnTo>
                  <a:pt x="76580" y="45800"/>
                </a:lnTo>
                <a:lnTo>
                  <a:pt x="76570" y="45790"/>
                </a:lnTo>
                <a:lnTo>
                  <a:pt x="76560" y="45790"/>
                </a:lnTo>
                <a:lnTo>
                  <a:pt x="76560" y="45780"/>
                </a:lnTo>
                <a:lnTo>
                  <a:pt x="76550" y="45780"/>
                </a:lnTo>
                <a:lnTo>
                  <a:pt x="76540" y="45780"/>
                </a:lnTo>
                <a:lnTo>
                  <a:pt x="76530" y="45780"/>
                </a:lnTo>
                <a:lnTo>
                  <a:pt x="76510" y="45770"/>
                </a:lnTo>
                <a:lnTo>
                  <a:pt x="76510" y="45780"/>
                </a:lnTo>
                <a:lnTo>
                  <a:pt x="76500" y="45770"/>
                </a:lnTo>
                <a:lnTo>
                  <a:pt x="76490" y="45770"/>
                </a:lnTo>
                <a:lnTo>
                  <a:pt x="76490" y="45780"/>
                </a:lnTo>
                <a:lnTo>
                  <a:pt x="76480" y="45790"/>
                </a:lnTo>
                <a:lnTo>
                  <a:pt x="76470" y="45790"/>
                </a:lnTo>
                <a:lnTo>
                  <a:pt x="76470" y="45800"/>
                </a:lnTo>
                <a:lnTo>
                  <a:pt x="76460" y="45790"/>
                </a:lnTo>
                <a:lnTo>
                  <a:pt x="76450" y="45770"/>
                </a:lnTo>
                <a:lnTo>
                  <a:pt x="76450" y="45760"/>
                </a:lnTo>
                <a:lnTo>
                  <a:pt x="76440" y="45760"/>
                </a:lnTo>
                <a:lnTo>
                  <a:pt x="76440" y="45750"/>
                </a:lnTo>
                <a:lnTo>
                  <a:pt x="76430" y="45750"/>
                </a:lnTo>
                <a:lnTo>
                  <a:pt x="76420" y="45750"/>
                </a:lnTo>
                <a:lnTo>
                  <a:pt x="76400" y="45740"/>
                </a:lnTo>
                <a:lnTo>
                  <a:pt x="76390" y="45740"/>
                </a:lnTo>
                <a:lnTo>
                  <a:pt x="76380" y="45740"/>
                </a:lnTo>
                <a:lnTo>
                  <a:pt x="76370" y="45740"/>
                </a:lnTo>
                <a:lnTo>
                  <a:pt x="76360" y="45740"/>
                </a:lnTo>
                <a:lnTo>
                  <a:pt x="76360" y="45750"/>
                </a:lnTo>
                <a:lnTo>
                  <a:pt x="76350" y="45750"/>
                </a:lnTo>
                <a:lnTo>
                  <a:pt x="76340" y="45740"/>
                </a:lnTo>
                <a:lnTo>
                  <a:pt x="76330" y="45730"/>
                </a:lnTo>
                <a:lnTo>
                  <a:pt x="76320" y="45720"/>
                </a:lnTo>
                <a:lnTo>
                  <a:pt x="76310" y="45720"/>
                </a:lnTo>
                <a:lnTo>
                  <a:pt x="76300" y="45720"/>
                </a:lnTo>
                <a:lnTo>
                  <a:pt x="76280" y="45720"/>
                </a:lnTo>
                <a:lnTo>
                  <a:pt x="76280" y="45730"/>
                </a:lnTo>
                <a:lnTo>
                  <a:pt x="76280" y="45740"/>
                </a:lnTo>
                <a:lnTo>
                  <a:pt x="76270" y="45740"/>
                </a:lnTo>
                <a:lnTo>
                  <a:pt x="76260" y="45750"/>
                </a:lnTo>
                <a:lnTo>
                  <a:pt x="76240" y="45750"/>
                </a:lnTo>
                <a:lnTo>
                  <a:pt x="76230" y="45750"/>
                </a:lnTo>
                <a:lnTo>
                  <a:pt x="76220" y="45750"/>
                </a:lnTo>
                <a:lnTo>
                  <a:pt x="76210" y="45750"/>
                </a:lnTo>
                <a:lnTo>
                  <a:pt x="76190" y="45750"/>
                </a:lnTo>
                <a:lnTo>
                  <a:pt x="76190" y="45740"/>
                </a:lnTo>
                <a:lnTo>
                  <a:pt x="76180" y="45740"/>
                </a:lnTo>
                <a:lnTo>
                  <a:pt x="76170" y="45730"/>
                </a:lnTo>
                <a:lnTo>
                  <a:pt x="76170" y="45720"/>
                </a:lnTo>
                <a:lnTo>
                  <a:pt x="76160" y="45720"/>
                </a:lnTo>
                <a:lnTo>
                  <a:pt x="76150" y="45710"/>
                </a:lnTo>
                <a:lnTo>
                  <a:pt x="76160" y="45700"/>
                </a:lnTo>
                <a:lnTo>
                  <a:pt x="76150" y="45700"/>
                </a:lnTo>
                <a:lnTo>
                  <a:pt x="76150" y="45690"/>
                </a:lnTo>
                <a:lnTo>
                  <a:pt x="76140" y="45670"/>
                </a:lnTo>
                <a:lnTo>
                  <a:pt x="76130" y="45670"/>
                </a:lnTo>
                <a:lnTo>
                  <a:pt x="76130" y="45660"/>
                </a:lnTo>
                <a:lnTo>
                  <a:pt x="76120" y="45660"/>
                </a:lnTo>
                <a:lnTo>
                  <a:pt x="76110" y="45660"/>
                </a:lnTo>
                <a:lnTo>
                  <a:pt x="76100" y="45650"/>
                </a:lnTo>
                <a:lnTo>
                  <a:pt x="76100" y="45640"/>
                </a:lnTo>
                <a:lnTo>
                  <a:pt x="76090" y="45640"/>
                </a:lnTo>
                <a:lnTo>
                  <a:pt x="76090" y="45630"/>
                </a:lnTo>
                <a:lnTo>
                  <a:pt x="76080" y="45630"/>
                </a:lnTo>
                <a:lnTo>
                  <a:pt x="76070" y="45630"/>
                </a:lnTo>
                <a:lnTo>
                  <a:pt x="76060" y="45640"/>
                </a:lnTo>
                <a:lnTo>
                  <a:pt x="76050" y="45640"/>
                </a:lnTo>
                <a:lnTo>
                  <a:pt x="76050" y="45650"/>
                </a:lnTo>
                <a:lnTo>
                  <a:pt x="76040" y="45650"/>
                </a:lnTo>
                <a:lnTo>
                  <a:pt x="76030" y="45650"/>
                </a:lnTo>
                <a:lnTo>
                  <a:pt x="76020" y="45650"/>
                </a:lnTo>
                <a:lnTo>
                  <a:pt x="76010" y="45640"/>
                </a:lnTo>
                <a:lnTo>
                  <a:pt x="76010" y="45630"/>
                </a:lnTo>
                <a:lnTo>
                  <a:pt x="76010" y="45620"/>
                </a:lnTo>
                <a:lnTo>
                  <a:pt x="76000" y="45620"/>
                </a:lnTo>
                <a:lnTo>
                  <a:pt x="76000" y="45610"/>
                </a:lnTo>
                <a:lnTo>
                  <a:pt x="75990" y="45610"/>
                </a:lnTo>
                <a:lnTo>
                  <a:pt x="75980" y="45600"/>
                </a:lnTo>
                <a:lnTo>
                  <a:pt x="75970" y="45600"/>
                </a:lnTo>
                <a:lnTo>
                  <a:pt x="75960" y="45600"/>
                </a:lnTo>
                <a:lnTo>
                  <a:pt x="75950" y="45600"/>
                </a:lnTo>
                <a:lnTo>
                  <a:pt x="75940" y="45590"/>
                </a:lnTo>
                <a:lnTo>
                  <a:pt x="75930" y="45590"/>
                </a:lnTo>
                <a:lnTo>
                  <a:pt x="75920" y="45590"/>
                </a:lnTo>
                <a:lnTo>
                  <a:pt x="75920" y="45580"/>
                </a:lnTo>
                <a:lnTo>
                  <a:pt x="75920" y="45570"/>
                </a:lnTo>
                <a:lnTo>
                  <a:pt x="75920" y="45560"/>
                </a:lnTo>
                <a:lnTo>
                  <a:pt x="75910" y="45560"/>
                </a:lnTo>
                <a:lnTo>
                  <a:pt x="75910" y="45550"/>
                </a:lnTo>
                <a:lnTo>
                  <a:pt x="75900" y="45550"/>
                </a:lnTo>
                <a:lnTo>
                  <a:pt x="75890" y="45540"/>
                </a:lnTo>
                <a:lnTo>
                  <a:pt x="75880" y="45530"/>
                </a:lnTo>
                <a:lnTo>
                  <a:pt x="75870" y="45530"/>
                </a:lnTo>
                <a:lnTo>
                  <a:pt x="75860" y="45530"/>
                </a:lnTo>
                <a:lnTo>
                  <a:pt x="75850" y="45520"/>
                </a:lnTo>
                <a:lnTo>
                  <a:pt x="75840" y="45520"/>
                </a:lnTo>
                <a:lnTo>
                  <a:pt x="75840" y="45510"/>
                </a:lnTo>
                <a:lnTo>
                  <a:pt x="75830" y="45510"/>
                </a:lnTo>
                <a:lnTo>
                  <a:pt x="75830" y="45500"/>
                </a:lnTo>
                <a:lnTo>
                  <a:pt x="75820" y="45490"/>
                </a:lnTo>
                <a:lnTo>
                  <a:pt x="75810" y="45490"/>
                </a:lnTo>
                <a:lnTo>
                  <a:pt x="75800" y="45500"/>
                </a:lnTo>
                <a:lnTo>
                  <a:pt x="75800" y="45510"/>
                </a:lnTo>
                <a:lnTo>
                  <a:pt x="75790" y="45510"/>
                </a:lnTo>
                <a:lnTo>
                  <a:pt x="75790" y="45520"/>
                </a:lnTo>
                <a:lnTo>
                  <a:pt x="75780" y="45520"/>
                </a:lnTo>
                <a:lnTo>
                  <a:pt x="75770" y="45510"/>
                </a:lnTo>
                <a:lnTo>
                  <a:pt x="75760" y="45510"/>
                </a:lnTo>
                <a:lnTo>
                  <a:pt x="75750" y="45510"/>
                </a:lnTo>
                <a:lnTo>
                  <a:pt x="75740" y="45510"/>
                </a:lnTo>
                <a:lnTo>
                  <a:pt x="75740" y="45520"/>
                </a:lnTo>
                <a:lnTo>
                  <a:pt x="75740" y="45530"/>
                </a:lnTo>
                <a:lnTo>
                  <a:pt x="75730" y="45530"/>
                </a:lnTo>
                <a:lnTo>
                  <a:pt x="75730" y="45540"/>
                </a:lnTo>
                <a:lnTo>
                  <a:pt x="75720" y="45540"/>
                </a:lnTo>
                <a:lnTo>
                  <a:pt x="75720" y="45530"/>
                </a:lnTo>
                <a:lnTo>
                  <a:pt x="75710" y="45530"/>
                </a:lnTo>
                <a:lnTo>
                  <a:pt x="75700" y="45530"/>
                </a:lnTo>
                <a:lnTo>
                  <a:pt x="75700" y="45540"/>
                </a:lnTo>
                <a:lnTo>
                  <a:pt x="75690" y="45550"/>
                </a:lnTo>
                <a:lnTo>
                  <a:pt x="75680" y="45560"/>
                </a:lnTo>
                <a:lnTo>
                  <a:pt x="75670" y="45560"/>
                </a:lnTo>
                <a:lnTo>
                  <a:pt x="75660" y="45560"/>
                </a:lnTo>
                <a:lnTo>
                  <a:pt x="75650" y="45560"/>
                </a:lnTo>
                <a:lnTo>
                  <a:pt x="75640" y="45560"/>
                </a:lnTo>
                <a:lnTo>
                  <a:pt x="75630" y="45560"/>
                </a:lnTo>
                <a:lnTo>
                  <a:pt x="75620" y="45560"/>
                </a:lnTo>
                <a:lnTo>
                  <a:pt x="75610" y="45560"/>
                </a:lnTo>
                <a:lnTo>
                  <a:pt x="75600" y="45560"/>
                </a:lnTo>
                <a:lnTo>
                  <a:pt x="75590" y="45560"/>
                </a:lnTo>
                <a:lnTo>
                  <a:pt x="75580" y="45550"/>
                </a:lnTo>
                <a:lnTo>
                  <a:pt x="75570" y="45540"/>
                </a:lnTo>
                <a:lnTo>
                  <a:pt x="75560" y="45530"/>
                </a:lnTo>
                <a:lnTo>
                  <a:pt x="75540" y="45530"/>
                </a:lnTo>
                <a:lnTo>
                  <a:pt x="75540" y="45540"/>
                </a:lnTo>
                <a:lnTo>
                  <a:pt x="75540" y="45550"/>
                </a:lnTo>
                <a:lnTo>
                  <a:pt x="75530" y="45560"/>
                </a:lnTo>
                <a:lnTo>
                  <a:pt x="75540" y="45570"/>
                </a:lnTo>
                <a:lnTo>
                  <a:pt x="75540" y="45580"/>
                </a:lnTo>
                <a:lnTo>
                  <a:pt x="75530" y="45580"/>
                </a:lnTo>
                <a:lnTo>
                  <a:pt x="75530" y="45590"/>
                </a:lnTo>
                <a:lnTo>
                  <a:pt x="75520" y="45590"/>
                </a:lnTo>
                <a:lnTo>
                  <a:pt x="75520" y="45600"/>
                </a:lnTo>
                <a:lnTo>
                  <a:pt x="75520" y="45610"/>
                </a:lnTo>
                <a:lnTo>
                  <a:pt x="75510" y="45610"/>
                </a:lnTo>
                <a:lnTo>
                  <a:pt x="75510" y="45620"/>
                </a:lnTo>
                <a:lnTo>
                  <a:pt x="75500" y="45620"/>
                </a:lnTo>
                <a:lnTo>
                  <a:pt x="75500" y="45630"/>
                </a:lnTo>
                <a:lnTo>
                  <a:pt x="75490" y="45630"/>
                </a:lnTo>
                <a:lnTo>
                  <a:pt x="75480" y="45630"/>
                </a:lnTo>
                <a:lnTo>
                  <a:pt x="75470" y="45630"/>
                </a:lnTo>
                <a:lnTo>
                  <a:pt x="75460" y="45630"/>
                </a:lnTo>
                <a:lnTo>
                  <a:pt x="75450" y="45630"/>
                </a:lnTo>
                <a:lnTo>
                  <a:pt x="75440" y="45620"/>
                </a:lnTo>
                <a:lnTo>
                  <a:pt x="75430" y="45630"/>
                </a:lnTo>
                <a:lnTo>
                  <a:pt x="75420" y="45620"/>
                </a:lnTo>
                <a:lnTo>
                  <a:pt x="75420" y="45630"/>
                </a:lnTo>
                <a:lnTo>
                  <a:pt x="75400" y="45620"/>
                </a:lnTo>
                <a:lnTo>
                  <a:pt x="75390" y="45620"/>
                </a:lnTo>
                <a:lnTo>
                  <a:pt x="75380" y="45620"/>
                </a:lnTo>
                <a:lnTo>
                  <a:pt x="75380" y="45610"/>
                </a:lnTo>
                <a:lnTo>
                  <a:pt x="75370" y="45610"/>
                </a:lnTo>
                <a:lnTo>
                  <a:pt x="75360" y="45610"/>
                </a:lnTo>
                <a:lnTo>
                  <a:pt x="75350" y="45600"/>
                </a:lnTo>
                <a:lnTo>
                  <a:pt x="75340" y="45600"/>
                </a:lnTo>
                <a:lnTo>
                  <a:pt x="75330" y="45610"/>
                </a:lnTo>
                <a:lnTo>
                  <a:pt x="75320" y="45610"/>
                </a:lnTo>
                <a:lnTo>
                  <a:pt x="75320" y="45600"/>
                </a:lnTo>
                <a:lnTo>
                  <a:pt x="75320" y="45590"/>
                </a:lnTo>
                <a:lnTo>
                  <a:pt x="75310" y="45590"/>
                </a:lnTo>
                <a:lnTo>
                  <a:pt x="75300" y="45580"/>
                </a:lnTo>
                <a:lnTo>
                  <a:pt x="75290" y="45570"/>
                </a:lnTo>
                <a:lnTo>
                  <a:pt x="75280" y="45580"/>
                </a:lnTo>
                <a:lnTo>
                  <a:pt x="75270" y="45580"/>
                </a:lnTo>
                <a:lnTo>
                  <a:pt x="75260" y="45580"/>
                </a:lnTo>
                <a:lnTo>
                  <a:pt x="75260" y="45570"/>
                </a:lnTo>
                <a:lnTo>
                  <a:pt x="75250" y="45560"/>
                </a:lnTo>
                <a:lnTo>
                  <a:pt x="75240" y="45560"/>
                </a:lnTo>
                <a:lnTo>
                  <a:pt x="75240" y="45570"/>
                </a:lnTo>
                <a:lnTo>
                  <a:pt x="75230" y="45570"/>
                </a:lnTo>
                <a:lnTo>
                  <a:pt x="75220" y="45570"/>
                </a:lnTo>
                <a:lnTo>
                  <a:pt x="75220" y="45560"/>
                </a:lnTo>
                <a:lnTo>
                  <a:pt x="75210" y="45560"/>
                </a:lnTo>
                <a:lnTo>
                  <a:pt x="75210" y="45570"/>
                </a:lnTo>
                <a:lnTo>
                  <a:pt x="75210" y="45580"/>
                </a:lnTo>
                <a:lnTo>
                  <a:pt x="75200" y="45580"/>
                </a:lnTo>
                <a:lnTo>
                  <a:pt x="75190" y="45590"/>
                </a:lnTo>
                <a:lnTo>
                  <a:pt x="75190" y="45580"/>
                </a:lnTo>
                <a:lnTo>
                  <a:pt x="75180" y="45580"/>
                </a:lnTo>
                <a:lnTo>
                  <a:pt x="75180" y="45570"/>
                </a:lnTo>
                <a:lnTo>
                  <a:pt x="75170" y="45570"/>
                </a:lnTo>
                <a:lnTo>
                  <a:pt x="75170" y="45560"/>
                </a:lnTo>
                <a:lnTo>
                  <a:pt x="75160" y="45560"/>
                </a:lnTo>
                <a:lnTo>
                  <a:pt x="75160" y="45550"/>
                </a:lnTo>
                <a:lnTo>
                  <a:pt x="75150" y="45550"/>
                </a:lnTo>
                <a:lnTo>
                  <a:pt x="75140" y="45550"/>
                </a:lnTo>
                <a:lnTo>
                  <a:pt x="75130" y="45560"/>
                </a:lnTo>
                <a:lnTo>
                  <a:pt x="75120" y="45560"/>
                </a:lnTo>
                <a:lnTo>
                  <a:pt x="75110" y="45570"/>
                </a:lnTo>
                <a:lnTo>
                  <a:pt x="75110" y="45580"/>
                </a:lnTo>
                <a:lnTo>
                  <a:pt x="75110" y="45590"/>
                </a:lnTo>
                <a:lnTo>
                  <a:pt x="75120" y="45600"/>
                </a:lnTo>
                <a:lnTo>
                  <a:pt x="75110" y="45600"/>
                </a:lnTo>
                <a:lnTo>
                  <a:pt x="75100" y="45610"/>
                </a:lnTo>
                <a:lnTo>
                  <a:pt x="75090" y="45620"/>
                </a:lnTo>
                <a:lnTo>
                  <a:pt x="75080" y="45620"/>
                </a:lnTo>
                <a:lnTo>
                  <a:pt x="75080" y="45610"/>
                </a:lnTo>
                <a:lnTo>
                  <a:pt x="75070" y="45610"/>
                </a:lnTo>
                <a:lnTo>
                  <a:pt x="75060" y="45610"/>
                </a:lnTo>
                <a:lnTo>
                  <a:pt x="75050" y="45620"/>
                </a:lnTo>
                <a:lnTo>
                  <a:pt x="75040" y="45620"/>
                </a:lnTo>
                <a:lnTo>
                  <a:pt x="75030" y="45620"/>
                </a:lnTo>
                <a:lnTo>
                  <a:pt x="75020" y="45620"/>
                </a:lnTo>
                <a:lnTo>
                  <a:pt x="75010" y="45620"/>
                </a:lnTo>
                <a:lnTo>
                  <a:pt x="75000" y="45620"/>
                </a:lnTo>
                <a:lnTo>
                  <a:pt x="74990" y="45620"/>
                </a:lnTo>
                <a:lnTo>
                  <a:pt x="74990" y="45610"/>
                </a:lnTo>
                <a:lnTo>
                  <a:pt x="74970" y="45600"/>
                </a:lnTo>
                <a:lnTo>
                  <a:pt x="74960" y="45600"/>
                </a:lnTo>
                <a:lnTo>
                  <a:pt x="74960" y="45610"/>
                </a:lnTo>
                <a:lnTo>
                  <a:pt x="74950" y="45610"/>
                </a:lnTo>
                <a:lnTo>
                  <a:pt x="74950" y="45620"/>
                </a:lnTo>
                <a:lnTo>
                  <a:pt x="74940" y="45620"/>
                </a:lnTo>
                <a:lnTo>
                  <a:pt x="74940" y="45630"/>
                </a:lnTo>
                <a:lnTo>
                  <a:pt x="74930" y="45630"/>
                </a:lnTo>
                <a:lnTo>
                  <a:pt x="74930" y="45640"/>
                </a:lnTo>
                <a:lnTo>
                  <a:pt x="74920" y="45650"/>
                </a:lnTo>
                <a:lnTo>
                  <a:pt x="74910" y="45640"/>
                </a:lnTo>
                <a:lnTo>
                  <a:pt x="74900" y="45640"/>
                </a:lnTo>
                <a:lnTo>
                  <a:pt x="74900" y="45650"/>
                </a:lnTo>
                <a:lnTo>
                  <a:pt x="74890" y="45650"/>
                </a:lnTo>
                <a:lnTo>
                  <a:pt x="74880" y="45650"/>
                </a:lnTo>
                <a:lnTo>
                  <a:pt x="74880" y="45640"/>
                </a:lnTo>
                <a:lnTo>
                  <a:pt x="74870" y="45640"/>
                </a:lnTo>
                <a:lnTo>
                  <a:pt x="74860" y="45640"/>
                </a:lnTo>
                <a:lnTo>
                  <a:pt x="74860" y="45650"/>
                </a:lnTo>
                <a:lnTo>
                  <a:pt x="74850" y="45650"/>
                </a:lnTo>
                <a:lnTo>
                  <a:pt x="74840" y="45650"/>
                </a:lnTo>
                <a:lnTo>
                  <a:pt x="74830" y="45650"/>
                </a:lnTo>
                <a:lnTo>
                  <a:pt x="74830" y="45640"/>
                </a:lnTo>
                <a:lnTo>
                  <a:pt x="74820" y="45640"/>
                </a:lnTo>
                <a:lnTo>
                  <a:pt x="74820" y="45630"/>
                </a:lnTo>
                <a:lnTo>
                  <a:pt x="74820" y="45620"/>
                </a:lnTo>
                <a:lnTo>
                  <a:pt x="74810" y="45620"/>
                </a:lnTo>
                <a:lnTo>
                  <a:pt x="74800" y="45620"/>
                </a:lnTo>
                <a:lnTo>
                  <a:pt x="74800" y="45610"/>
                </a:lnTo>
                <a:lnTo>
                  <a:pt x="74790" y="45600"/>
                </a:lnTo>
                <a:lnTo>
                  <a:pt x="74780" y="45600"/>
                </a:lnTo>
                <a:lnTo>
                  <a:pt x="74770" y="45600"/>
                </a:lnTo>
                <a:lnTo>
                  <a:pt x="74760" y="45600"/>
                </a:lnTo>
                <a:lnTo>
                  <a:pt x="74750" y="45600"/>
                </a:lnTo>
                <a:lnTo>
                  <a:pt x="74750" y="45590"/>
                </a:lnTo>
                <a:lnTo>
                  <a:pt x="74740" y="45590"/>
                </a:lnTo>
                <a:lnTo>
                  <a:pt x="74720" y="45580"/>
                </a:lnTo>
                <a:lnTo>
                  <a:pt x="74720" y="45590"/>
                </a:lnTo>
                <a:lnTo>
                  <a:pt x="74720" y="45600"/>
                </a:lnTo>
                <a:lnTo>
                  <a:pt x="74720" y="45610"/>
                </a:lnTo>
                <a:lnTo>
                  <a:pt x="74710" y="45610"/>
                </a:lnTo>
                <a:lnTo>
                  <a:pt x="74700" y="45610"/>
                </a:lnTo>
                <a:lnTo>
                  <a:pt x="74690" y="45620"/>
                </a:lnTo>
                <a:lnTo>
                  <a:pt x="74680" y="45620"/>
                </a:lnTo>
                <a:lnTo>
                  <a:pt x="74680" y="45630"/>
                </a:lnTo>
                <a:lnTo>
                  <a:pt x="74670" y="45630"/>
                </a:lnTo>
                <a:lnTo>
                  <a:pt x="74660" y="45630"/>
                </a:lnTo>
                <a:lnTo>
                  <a:pt x="74660" y="45640"/>
                </a:lnTo>
                <a:lnTo>
                  <a:pt x="74650" y="45640"/>
                </a:lnTo>
                <a:lnTo>
                  <a:pt x="74640" y="45640"/>
                </a:lnTo>
                <a:lnTo>
                  <a:pt x="74640" y="45630"/>
                </a:lnTo>
                <a:lnTo>
                  <a:pt x="74630" y="45630"/>
                </a:lnTo>
                <a:lnTo>
                  <a:pt x="74620" y="45630"/>
                </a:lnTo>
                <a:lnTo>
                  <a:pt x="74610" y="45630"/>
                </a:lnTo>
                <a:lnTo>
                  <a:pt x="74600" y="45630"/>
                </a:lnTo>
                <a:lnTo>
                  <a:pt x="74600" y="45620"/>
                </a:lnTo>
                <a:lnTo>
                  <a:pt x="74590" y="45620"/>
                </a:lnTo>
                <a:lnTo>
                  <a:pt x="74590" y="45610"/>
                </a:lnTo>
                <a:lnTo>
                  <a:pt x="74590" y="45600"/>
                </a:lnTo>
                <a:lnTo>
                  <a:pt x="74590" y="45590"/>
                </a:lnTo>
                <a:lnTo>
                  <a:pt x="74590" y="45580"/>
                </a:lnTo>
                <a:lnTo>
                  <a:pt x="74590" y="45570"/>
                </a:lnTo>
                <a:lnTo>
                  <a:pt x="74580" y="45570"/>
                </a:lnTo>
                <a:lnTo>
                  <a:pt x="74580" y="45560"/>
                </a:lnTo>
                <a:lnTo>
                  <a:pt x="74570" y="45560"/>
                </a:lnTo>
                <a:lnTo>
                  <a:pt x="74570" y="45550"/>
                </a:lnTo>
                <a:lnTo>
                  <a:pt x="74560" y="45560"/>
                </a:lnTo>
                <a:lnTo>
                  <a:pt x="74560" y="45570"/>
                </a:lnTo>
                <a:lnTo>
                  <a:pt x="74550" y="45570"/>
                </a:lnTo>
                <a:lnTo>
                  <a:pt x="74540" y="45570"/>
                </a:lnTo>
                <a:lnTo>
                  <a:pt x="74530" y="45570"/>
                </a:lnTo>
                <a:lnTo>
                  <a:pt x="74520" y="45580"/>
                </a:lnTo>
                <a:lnTo>
                  <a:pt x="74510" y="45580"/>
                </a:lnTo>
                <a:lnTo>
                  <a:pt x="74500" y="45580"/>
                </a:lnTo>
                <a:lnTo>
                  <a:pt x="74500" y="45570"/>
                </a:lnTo>
                <a:lnTo>
                  <a:pt x="74490" y="45560"/>
                </a:lnTo>
                <a:lnTo>
                  <a:pt x="74480" y="45560"/>
                </a:lnTo>
                <a:lnTo>
                  <a:pt x="74470" y="45560"/>
                </a:lnTo>
                <a:lnTo>
                  <a:pt x="74470" y="45550"/>
                </a:lnTo>
                <a:lnTo>
                  <a:pt x="74460" y="45550"/>
                </a:lnTo>
                <a:lnTo>
                  <a:pt x="74450" y="45540"/>
                </a:lnTo>
                <a:lnTo>
                  <a:pt x="74440" y="45540"/>
                </a:lnTo>
                <a:lnTo>
                  <a:pt x="74430" y="45540"/>
                </a:lnTo>
                <a:lnTo>
                  <a:pt x="74430" y="45530"/>
                </a:lnTo>
                <a:lnTo>
                  <a:pt x="74420" y="45530"/>
                </a:lnTo>
                <a:lnTo>
                  <a:pt x="74410" y="45530"/>
                </a:lnTo>
                <a:lnTo>
                  <a:pt x="74400" y="45530"/>
                </a:lnTo>
                <a:lnTo>
                  <a:pt x="74390" y="45530"/>
                </a:lnTo>
                <a:lnTo>
                  <a:pt x="74380" y="45530"/>
                </a:lnTo>
                <a:lnTo>
                  <a:pt x="74380" y="45540"/>
                </a:lnTo>
                <a:lnTo>
                  <a:pt x="74370" y="45540"/>
                </a:lnTo>
                <a:lnTo>
                  <a:pt x="74360" y="45550"/>
                </a:lnTo>
                <a:lnTo>
                  <a:pt x="74350" y="45550"/>
                </a:lnTo>
                <a:lnTo>
                  <a:pt x="74340" y="45550"/>
                </a:lnTo>
                <a:lnTo>
                  <a:pt x="74340" y="45540"/>
                </a:lnTo>
                <a:lnTo>
                  <a:pt x="74330" y="45540"/>
                </a:lnTo>
                <a:lnTo>
                  <a:pt x="74320" y="45540"/>
                </a:lnTo>
                <a:lnTo>
                  <a:pt x="74310" y="45530"/>
                </a:lnTo>
                <a:lnTo>
                  <a:pt x="74300" y="45530"/>
                </a:lnTo>
                <a:lnTo>
                  <a:pt x="74300" y="45520"/>
                </a:lnTo>
                <a:lnTo>
                  <a:pt x="74300" y="45510"/>
                </a:lnTo>
                <a:lnTo>
                  <a:pt x="74300" y="45500"/>
                </a:lnTo>
                <a:lnTo>
                  <a:pt x="74300" y="45490"/>
                </a:lnTo>
                <a:lnTo>
                  <a:pt x="74290" y="45490"/>
                </a:lnTo>
                <a:lnTo>
                  <a:pt x="74290" y="45480"/>
                </a:lnTo>
                <a:lnTo>
                  <a:pt x="74280" y="45480"/>
                </a:lnTo>
                <a:lnTo>
                  <a:pt x="74270" y="45480"/>
                </a:lnTo>
                <a:lnTo>
                  <a:pt x="74260" y="45480"/>
                </a:lnTo>
                <a:lnTo>
                  <a:pt x="74260" y="45470"/>
                </a:lnTo>
                <a:lnTo>
                  <a:pt x="74250" y="45460"/>
                </a:lnTo>
                <a:lnTo>
                  <a:pt x="74240" y="45460"/>
                </a:lnTo>
                <a:lnTo>
                  <a:pt x="74240" y="45450"/>
                </a:lnTo>
                <a:lnTo>
                  <a:pt x="74230" y="45450"/>
                </a:lnTo>
                <a:lnTo>
                  <a:pt x="74220" y="45450"/>
                </a:lnTo>
                <a:lnTo>
                  <a:pt x="74210" y="45450"/>
                </a:lnTo>
                <a:lnTo>
                  <a:pt x="74210" y="45460"/>
                </a:lnTo>
                <a:lnTo>
                  <a:pt x="74200" y="45460"/>
                </a:lnTo>
                <a:lnTo>
                  <a:pt x="74200" y="45470"/>
                </a:lnTo>
                <a:lnTo>
                  <a:pt x="74190" y="45470"/>
                </a:lnTo>
                <a:lnTo>
                  <a:pt x="74190" y="45480"/>
                </a:lnTo>
                <a:lnTo>
                  <a:pt x="74180" y="45480"/>
                </a:lnTo>
                <a:lnTo>
                  <a:pt x="74180" y="45470"/>
                </a:lnTo>
                <a:lnTo>
                  <a:pt x="74170" y="45470"/>
                </a:lnTo>
                <a:lnTo>
                  <a:pt x="74160" y="45470"/>
                </a:lnTo>
                <a:lnTo>
                  <a:pt x="74150" y="45470"/>
                </a:lnTo>
                <a:lnTo>
                  <a:pt x="74140" y="45470"/>
                </a:lnTo>
                <a:lnTo>
                  <a:pt x="74130" y="45470"/>
                </a:lnTo>
                <a:lnTo>
                  <a:pt x="74120" y="45480"/>
                </a:lnTo>
                <a:lnTo>
                  <a:pt x="74110" y="45480"/>
                </a:lnTo>
                <a:lnTo>
                  <a:pt x="74100" y="45470"/>
                </a:lnTo>
                <a:lnTo>
                  <a:pt x="74090" y="45460"/>
                </a:lnTo>
                <a:lnTo>
                  <a:pt x="74080" y="45470"/>
                </a:lnTo>
                <a:lnTo>
                  <a:pt x="74080" y="45480"/>
                </a:lnTo>
                <a:lnTo>
                  <a:pt x="74070" y="45480"/>
                </a:lnTo>
                <a:lnTo>
                  <a:pt x="74060" y="45480"/>
                </a:lnTo>
                <a:lnTo>
                  <a:pt x="74050" y="45480"/>
                </a:lnTo>
                <a:lnTo>
                  <a:pt x="74040" y="45480"/>
                </a:lnTo>
                <a:lnTo>
                  <a:pt x="74030" y="45480"/>
                </a:lnTo>
                <a:lnTo>
                  <a:pt x="74030" y="45470"/>
                </a:lnTo>
                <a:lnTo>
                  <a:pt x="74030" y="45460"/>
                </a:lnTo>
                <a:lnTo>
                  <a:pt x="74020" y="45460"/>
                </a:lnTo>
                <a:lnTo>
                  <a:pt x="74020" y="45450"/>
                </a:lnTo>
                <a:lnTo>
                  <a:pt x="74010" y="45450"/>
                </a:lnTo>
                <a:lnTo>
                  <a:pt x="74000" y="45450"/>
                </a:lnTo>
                <a:lnTo>
                  <a:pt x="74000" y="45440"/>
                </a:lnTo>
                <a:lnTo>
                  <a:pt x="73990" y="45440"/>
                </a:lnTo>
                <a:lnTo>
                  <a:pt x="73980" y="45440"/>
                </a:lnTo>
                <a:lnTo>
                  <a:pt x="73980" y="45450"/>
                </a:lnTo>
                <a:lnTo>
                  <a:pt x="73970" y="45450"/>
                </a:lnTo>
                <a:lnTo>
                  <a:pt x="73960" y="45450"/>
                </a:lnTo>
                <a:lnTo>
                  <a:pt x="73960" y="45460"/>
                </a:lnTo>
                <a:lnTo>
                  <a:pt x="73950" y="45460"/>
                </a:lnTo>
                <a:lnTo>
                  <a:pt x="73950" y="45450"/>
                </a:lnTo>
                <a:lnTo>
                  <a:pt x="73940" y="45450"/>
                </a:lnTo>
                <a:lnTo>
                  <a:pt x="73930" y="45450"/>
                </a:lnTo>
                <a:lnTo>
                  <a:pt x="73930" y="45440"/>
                </a:lnTo>
                <a:lnTo>
                  <a:pt x="73920" y="45440"/>
                </a:lnTo>
                <a:lnTo>
                  <a:pt x="73910" y="45440"/>
                </a:lnTo>
                <a:lnTo>
                  <a:pt x="73910" y="45450"/>
                </a:lnTo>
                <a:lnTo>
                  <a:pt x="73900" y="45450"/>
                </a:lnTo>
                <a:lnTo>
                  <a:pt x="73900" y="45440"/>
                </a:lnTo>
                <a:lnTo>
                  <a:pt x="73890" y="45440"/>
                </a:lnTo>
                <a:lnTo>
                  <a:pt x="73880" y="45440"/>
                </a:lnTo>
                <a:lnTo>
                  <a:pt x="73880" y="45430"/>
                </a:lnTo>
                <a:lnTo>
                  <a:pt x="73870" y="45430"/>
                </a:lnTo>
                <a:lnTo>
                  <a:pt x="73870" y="45440"/>
                </a:lnTo>
                <a:lnTo>
                  <a:pt x="73860" y="45440"/>
                </a:lnTo>
                <a:lnTo>
                  <a:pt x="73860" y="45450"/>
                </a:lnTo>
                <a:lnTo>
                  <a:pt x="73850" y="45450"/>
                </a:lnTo>
                <a:lnTo>
                  <a:pt x="73840" y="45450"/>
                </a:lnTo>
                <a:lnTo>
                  <a:pt x="73830" y="45440"/>
                </a:lnTo>
                <a:lnTo>
                  <a:pt x="73820" y="45440"/>
                </a:lnTo>
                <a:lnTo>
                  <a:pt x="73820" y="45450"/>
                </a:lnTo>
                <a:lnTo>
                  <a:pt x="73810" y="45450"/>
                </a:lnTo>
                <a:lnTo>
                  <a:pt x="73800" y="45450"/>
                </a:lnTo>
                <a:lnTo>
                  <a:pt x="73790" y="45450"/>
                </a:lnTo>
                <a:lnTo>
                  <a:pt x="73780" y="45450"/>
                </a:lnTo>
                <a:lnTo>
                  <a:pt x="73780" y="45440"/>
                </a:lnTo>
                <a:lnTo>
                  <a:pt x="73780" y="45430"/>
                </a:lnTo>
                <a:lnTo>
                  <a:pt x="73770" y="45430"/>
                </a:lnTo>
                <a:lnTo>
                  <a:pt x="73770" y="45420"/>
                </a:lnTo>
                <a:lnTo>
                  <a:pt x="73760" y="45420"/>
                </a:lnTo>
                <a:lnTo>
                  <a:pt x="73750" y="45420"/>
                </a:lnTo>
                <a:lnTo>
                  <a:pt x="73740" y="45420"/>
                </a:lnTo>
                <a:lnTo>
                  <a:pt x="73740" y="45410"/>
                </a:lnTo>
                <a:lnTo>
                  <a:pt x="73730" y="45410"/>
                </a:lnTo>
                <a:lnTo>
                  <a:pt x="73740" y="45410"/>
                </a:lnTo>
                <a:lnTo>
                  <a:pt x="73740" y="45400"/>
                </a:lnTo>
                <a:lnTo>
                  <a:pt x="73740" y="45390"/>
                </a:lnTo>
                <a:lnTo>
                  <a:pt x="73750" y="45390"/>
                </a:lnTo>
                <a:lnTo>
                  <a:pt x="73750" y="45380"/>
                </a:lnTo>
                <a:lnTo>
                  <a:pt x="73740" y="45380"/>
                </a:lnTo>
                <a:lnTo>
                  <a:pt x="73730" y="45380"/>
                </a:lnTo>
                <a:lnTo>
                  <a:pt x="73720" y="45380"/>
                </a:lnTo>
                <a:lnTo>
                  <a:pt x="73720" y="45370"/>
                </a:lnTo>
                <a:lnTo>
                  <a:pt x="73710" y="45370"/>
                </a:lnTo>
                <a:lnTo>
                  <a:pt x="73700" y="45370"/>
                </a:lnTo>
                <a:lnTo>
                  <a:pt x="73700" y="45380"/>
                </a:lnTo>
                <a:lnTo>
                  <a:pt x="73690" y="45380"/>
                </a:lnTo>
                <a:lnTo>
                  <a:pt x="73680" y="45380"/>
                </a:lnTo>
                <a:lnTo>
                  <a:pt x="73670" y="45380"/>
                </a:lnTo>
                <a:lnTo>
                  <a:pt x="73660" y="45380"/>
                </a:lnTo>
                <a:lnTo>
                  <a:pt x="73660" y="45390"/>
                </a:lnTo>
                <a:lnTo>
                  <a:pt x="73660" y="45400"/>
                </a:lnTo>
                <a:lnTo>
                  <a:pt x="73650" y="45400"/>
                </a:lnTo>
                <a:lnTo>
                  <a:pt x="73650" y="45410"/>
                </a:lnTo>
                <a:lnTo>
                  <a:pt x="73640" y="45410"/>
                </a:lnTo>
                <a:lnTo>
                  <a:pt x="73640" y="45400"/>
                </a:lnTo>
                <a:lnTo>
                  <a:pt x="73630" y="45400"/>
                </a:lnTo>
                <a:lnTo>
                  <a:pt x="73620" y="45400"/>
                </a:lnTo>
                <a:lnTo>
                  <a:pt x="73620" y="45410"/>
                </a:lnTo>
                <a:lnTo>
                  <a:pt x="73610" y="45410"/>
                </a:lnTo>
                <a:lnTo>
                  <a:pt x="73600" y="45410"/>
                </a:lnTo>
                <a:lnTo>
                  <a:pt x="73600" y="45420"/>
                </a:lnTo>
                <a:lnTo>
                  <a:pt x="73590" y="45420"/>
                </a:lnTo>
                <a:lnTo>
                  <a:pt x="73580" y="45420"/>
                </a:lnTo>
                <a:lnTo>
                  <a:pt x="73570" y="45420"/>
                </a:lnTo>
                <a:lnTo>
                  <a:pt x="73560" y="45420"/>
                </a:lnTo>
                <a:lnTo>
                  <a:pt x="73560" y="45410"/>
                </a:lnTo>
                <a:lnTo>
                  <a:pt x="73550" y="45390"/>
                </a:lnTo>
                <a:lnTo>
                  <a:pt x="73550" y="45380"/>
                </a:lnTo>
                <a:lnTo>
                  <a:pt x="73540" y="45380"/>
                </a:lnTo>
                <a:lnTo>
                  <a:pt x="73540" y="45370"/>
                </a:lnTo>
                <a:lnTo>
                  <a:pt x="73540" y="45380"/>
                </a:lnTo>
                <a:lnTo>
                  <a:pt x="73530" y="45380"/>
                </a:lnTo>
                <a:lnTo>
                  <a:pt x="73520" y="45390"/>
                </a:lnTo>
                <a:lnTo>
                  <a:pt x="73520" y="45400"/>
                </a:lnTo>
                <a:lnTo>
                  <a:pt x="73510" y="45400"/>
                </a:lnTo>
                <a:lnTo>
                  <a:pt x="73510" y="45410"/>
                </a:lnTo>
                <a:lnTo>
                  <a:pt x="73500" y="45410"/>
                </a:lnTo>
                <a:lnTo>
                  <a:pt x="73500" y="45400"/>
                </a:lnTo>
                <a:lnTo>
                  <a:pt x="73490" y="45400"/>
                </a:lnTo>
                <a:lnTo>
                  <a:pt x="73480" y="45410"/>
                </a:lnTo>
                <a:lnTo>
                  <a:pt x="73470" y="45410"/>
                </a:lnTo>
                <a:lnTo>
                  <a:pt x="73470" y="45420"/>
                </a:lnTo>
                <a:lnTo>
                  <a:pt x="73460" y="45420"/>
                </a:lnTo>
                <a:lnTo>
                  <a:pt x="73450" y="45410"/>
                </a:lnTo>
                <a:lnTo>
                  <a:pt x="73440" y="45410"/>
                </a:lnTo>
                <a:lnTo>
                  <a:pt x="73430" y="45410"/>
                </a:lnTo>
                <a:lnTo>
                  <a:pt x="73420" y="45410"/>
                </a:lnTo>
                <a:lnTo>
                  <a:pt x="73410" y="45410"/>
                </a:lnTo>
                <a:lnTo>
                  <a:pt x="73410" y="45420"/>
                </a:lnTo>
                <a:lnTo>
                  <a:pt x="73400" y="45420"/>
                </a:lnTo>
                <a:lnTo>
                  <a:pt x="73390" y="45420"/>
                </a:lnTo>
                <a:lnTo>
                  <a:pt x="73390" y="45430"/>
                </a:lnTo>
                <a:lnTo>
                  <a:pt x="73390" y="45440"/>
                </a:lnTo>
                <a:lnTo>
                  <a:pt x="73370" y="45440"/>
                </a:lnTo>
                <a:lnTo>
                  <a:pt x="73370" y="45450"/>
                </a:lnTo>
                <a:lnTo>
                  <a:pt x="73360" y="45450"/>
                </a:lnTo>
                <a:lnTo>
                  <a:pt x="73350" y="45450"/>
                </a:lnTo>
                <a:lnTo>
                  <a:pt x="73340" y="45460"/>
                </a:lnTo>
                <a:lnTo>
                  <a:pt x="73330" y="45460"/>
                </a:lnTo>
                <a:lnTo>
                  <a:pt x="73330" y="45470"/>
                </a:lnTo>
                <a:lnTo>
                  <a:pt x="73320" y="45470"/>
                </a:lnTo>
                <a:lnTo>
                  <a:pt x="73310" y="45470"/>
                </a:lnTo>
                <a:lnTo>
                  <a:pt x="73300" y="45480"/>
                </a:lnTo>
                <a:lnTo>
                  <a:pt x="73300" y="45490"/>
                </a:lnTo>
                <a:lnTo>
                  <a:pt x="73290" y="45490"/>
                </a:lnTo>
                <a:lnTo>
                  <a:pt x="73280" y="45490"/>
                </a:lnTo>
                <a:lnTo>
                  <a:pt x="73280" y="45500"/>
                </a:lnTo>
                <a:lnTo>
                  <a:pt x="73270" y="45500"/>
                </a:lnTo>
                <a:lnTo>
                  <a:pt x="73270" y="45490"/>
                </a:lnTo>
                <a:lnTo>
                  <a:pt x="73260" y="45490"/>
                </a:lnTo>
                <a:lnTo>
                  <a:pt x="73250" y="45490"/>
                </a:lnTo>
                <a:lnTo>
                  <a:pt x="73250" y="45480"/>
                </a:lnTo>
                <a:lnTo>
                  <a:pt x="73240" y="45480"/>
                </a:lnTo>
                <a:lnTo>
                  <a:pt x="73230" y="45470"/>
                </a:lnTo>
                <a:lnTo>
                  <a:pt x="73220" y="45470"/>
                </a:lnTo>
                <a:lnTo>
                  <a:pt x="73220" y="45460"/>
                </a:lnTo>
                <a:lnTo>
                  <a:pt x="73210" y="45460"/>
                </a:lnTo>
                <a:lnTo>
                  <a:pt x="73210" y="45450"/>
                </a:lnTo>
                <a:lnTo>
                  <a:pt x="73200" y="45460"/>
                </a:lnTo>
                <a:lnTo>
                  <a:pt x="73190" y="45460"/>
                </a:lnTo>
                <a:lnTo>
                  <a:pt x="73180" y="45460"/>
                </a:lnTo>
                <a:lnTo>
                  <a:pt x="73180" y="45450"/>
                </a:lnTo>
                <a:lnTo>
                  <a:pt x="73170" y="45450"/>
                </a:lnTo>
                <a:lnTo>
                  <a:pt x="73160" y="45440"/>
                </a:lnTo>
                <a:lnTo>
                  <a:pt x="73150" y="45440"/>
                </a:lnTo>
                <a:lnTo>
                  <a:pt x="73150" y="45450"/>
                </a:lnTo>
                <a:lnTo>
                  <a:pt x="73150" y="45460"/>
                </a:lnTo>
                <a:lnTo>
                  <a:pt x="73150" y="45470"/>
                </a:lnTo>
                <a:lnTo>
                  <a:pt x="73140" y="45470"/>
                </a:lnTo>
                <a:lnTo>
                  <a:pt x="73130" y="45470"/>
                </a:lnTo>
                <a:lnTo>
                  <a:pt x="73120" y="45460"/>
                </a:lnTo>
                <a:lnTo>
                  <a:pt x="73110" y="45460"/>
                </a:lnTo>
                <a:lnTo>
                  <a:pt x="73100" y="45460"/>
                </a:lnTo>
                <a:lnTo>
                  <a:pt x="73090" y="45460"/>
                </a:lnTo>
                <a:lnTo>
                  <a:pt x="73090" y="45450"/>
                </a:lnTo>
                <a:lnTo>
                  <a:pt x="73080" y="45460"/>
                </a:lnTo>
                <a:lnTo>
                  <a:pt x="73070" y="45460"/>
                </a:lnTo>
                <a:lnTo>
                  <a:pt x="73060" y="45460"/>
                </a:lnTo>
                <a:lnTo>
                  <a:pt x="73050" y="45460"/>
                </a:lnTo>
                <a:lnTo>
                  <a:pt x="73040" y="45460"/>
                </a:lnTo>
                <a:lnTo>
                  <a:pt x="73030" y="45460"/>
                </a:lnTo>
                <a:lnTo>
                  <a:pt x="73020" y="45460"/>
                </a:lnTo>
                <a:lnTo>
                  <a:pt x="73010" y="45460"/>
                </a:lnTo>
                <a:lnTo>
                  <a:pt x="73000" y="45450"/>
                </a:lnTo>
                <a:lnTo>
                  <a:pt x="72990" y="45450"/>
                </a:lnTo>
                <a:lnTo>
                  <a:pt x="72980" y="45450"/>
                </a:lnTo>
                <a:lnTo>
                  <a:pt x="72980" y="45440"/>
                </a:lnTo>
                <a:lnTo>
                  <a:pt x="72980" y="45430"/>
                </a:lnTo>
                <a:lnTo>
                  <a:pt x="72980" y="45420"/>
                </a:lnTo>
                <a:lnTo>
                  <a:pt x="72990" y="45420"/>
                </a:lnTo>
                <a:lnTo>
                  <a:pt x="72990" y="45410"/>
                </a:lnTo>
                <a:lnTo>
                  <a:pt x="72980" y="45410"/>
                </a:lnTo>
                <a:lnTo>
                  <a:pt x="72970" y="45410"/>
                </a:lnTo>
                <a:lnTo>
                  <a:pt x="72960" y="45410"/>
                </a:lnTo>
                <a:lnTo>
                  <a:pt x="72950" y="45400"/>
                </a:lnTo>
                <a:lnTo>
                  <a:pt x="72940" y="45400"/>
                </a:lnTo>
                <a:lnTo>
                  <a:pt x="72930" y="45390"/>
                </a:lnTo>
                <a:lnTo>
                  <a:pt x="72930" y="45380"/>
                </a:lnTo>
                <a:lnTo>
                  <a:pt x="72920" y="45370"/>
                </a:lnTo>
                <a:lnTo>
                  <a:pt x="72910" y="45370"/>
                </a:lnTo>
                <a:lnTo>
                  <a:pt x="72900" y="45360"/>
                </a:lnTo>
                <a:lnTo>
                  <a:pt x="72890" y="45360"/>
                </a:lnTo>
                <a:lnTo>
                  <a:pt x="72890" y="45350"/>
                </a:lnTo>
                <a:lnTo>
                  <a:pt x="72870" y="45360"/>
                </a:lnTo>
                <a:lnTo>
                  <a:pt x="72860" y="45360"/>
                </a:lnTo>
                <a:lnTo>
                  <a:pt x="72850" y="45360"/>
                </a:lnTo>
                <a:lnTo>
                  <a:pt x="72840" y="45360"/>
                </a:lnTo>
                <a:lnTo>
                  <a:pt x="72830" y="45350"/>
                </a:lnTo>
                <a:lnTo>
                  <a:pt x="72830" y="45340"/>
                </a:lnTo>
                <a:lnTo>
                  <a:pt x="72820" y="45340"/>
                </a:lnTo>
                <a:lnTo>
                  <a:pt x="72830" y="45340"/>
                </a:lnTo>
                <a:lnTo>
                  <a:pt x="72830" y="45330"/>
                </a:lnTo>
                <a:lnTo>
                  <a:pt x="72830" y="45320"/>
                </a:lnTo>
                <a:lnTo>
                  <a:pt x="72830" y="45310"/>
                </a:lnTo>
                <a:lnTo>
                  <a:pt x="72680" y="45290"/>
                </a:lnTo>
                <a:lnTo>
                  <a:pt x="72650" y="45300"/>
                </a:lnTo>
                <a:lnTo>
                  <a:pt x="72630" y="45310"/>
                </a:lnTo>
                <a:lnTo>
                  <a:pt x="72620" y="45310"/>
                </a:lnTo>
                <a:lnTo>
                  <a:pt x="72610" y="45310"/>
                </a:lnTo>
                <a:lnTo>
                  <a:pt x="72600" y="45310"/>
                </a:lnTo>
                <a:lnTo>
                  <a:pt x="72580" y="45310"/>
                </a:lnTo>
                <a:lnTo>
                  <a:pt x="72550" y="45300"/>
                </a:lnTo>
                <a:lnTo>
                  <a:pt x="72540" y="45290"/>
                </a:lnTo>
                <a:lnTo>
                  <a:pt x="72520" y="45290"/>
                </a:lnTo>
                <a:lnTo>
                  <a:pt x="72500" y="45280"/>
                </a:lnTo>
                <a:lnTo>
                  <a:pt x="72480" y="45280"/>
                </a:lnTo>
                <a:lnTo>
                  <a:pt x="72470" y="45280"/>
                </a:lnTo>
                <a:lnTo>
                  <a:pt x="72450" y="45270"/>
                </a:lnTo>
                <a:lnTo>
                  <a:pt x="72430" y="45270"/>
                </a:lnTo>
                <a:lnTo>
                  <a:pt x="72410" y="45260"/>
                </a:lnTo>
                <a:lnTo>
                  <a:pt x="72400" y="45250"/>
                </a:lnTo>
                <a:lnTo>
                  <a:pt x="72380" y="45250"/>
                </a:lnTo>
                <a:lnTo>
                  <a:pt x="72370" y="45250"/>
                </a:lnTo>
                <a:lnTo>
                  <a:pt x="72360" y="45250"/>
                </a:lnTo>
                <a:lnTo>
                  <a:pt x="72350" y="45240"/>
                </a:lnTo>
                <a:lnTo>
                  <a:pt x="72330" y="45240"/>
                </a:lnTo>
                <a:lnTo>
                  <a:pt x="72320" y="45240"/>
                </a:lnTo>
                <a:lnTo>
                  <a:pt x="72260" y="45240"/>
                </a:lnTo>
                <a:lnTo>
                  <a:pt x="72240" y="45240"/>
                </a:lnTo>
                <a:lnTo>
                  <a:pt x="72180" y="45240"/>
                </a:lnTo>
                <a:lnTo>
                  <a:pt x="72150" y="45240"/>
                </a:lnTo>
                <a:lnTo>
                  <a:pt x="72120" y="45260"/>
                </a:lnTo>
                <a:lnTo>
                  <a:pt x="72110" y="45280"/>
                </a:lnTo>
                <a:lnTo>
                  <a:pt x="72100" y="45280"/>
                </a:lnTo>
                <a:lnTo>
                  <a:pt x="72070" y="45320"/>
                </a:lnTo>
                <a:lnTo>
                  <a:pt x="72060" y="45330"/>
                </a:lnTo>
                <a:lnTo>
                  <a:pt x="72050" y="45340"/>
                </a:lnTo>
                <a:lnTo>
                  <a:pt x="72040" y="45340"/>
                </a:lnTo>
                <a:lnTo>
                  <a:pt x="72030" y="45340"/>
                </a:lnTo>
                <a:lnTo>
                  <a:pt x="72020" y="45340"/>
                </a:lnTo>
                <a:lnTo>
                  <a:pt x="72000" y="45340"/>
                </a:lnTo>
                <a:lnTo>
                  <a:pt x="71990" y="45340"/>
                </a:lnTo>
                <a:lnTo>
                  <a:pt x="71980" y="45340"/>
                </a:lnTo>
                <a:lnTo>
                  <a:pt x="71960" y="45350"/>
                </a:lnTo>
                <a:lnTo>
                  <a:pt x="71940" y="45350"/>
                </a:lnTo>
                <a:lnTo>
                  <a:pt x="71930" y="45370"/>
                </a:lnTo>
                <a:lnTo>
                  <a:pt x="71930" y="45390"/>
                </a:lnTo>
                <a:lnTo>
                  <a:pt x="71930" y="45400"/>
                </a:lnTo>
                <a:lnTo>
                  <a:pt x="71920" y="45420"/>
                </a:lnTo>
                <a:lnTo>
                  <a:pt x="71910" y="45430"/>
                </a:lnTo>
                <a:lnTo>
                  <a:pt x="71910" y="45450"/>
                </a:lnTo>
                <a:lnTo>
                  <a:pt x="71880" y="45470"/>
                </a:lnTo>
                <a:lnTo>
                  <a:pt x="71880" y="45480"/>
                </a:lnTo>
                <a:lnTo>
                  <a:pt x="71870" y="45480"/>
                </a:lnTo>
                <a:lnTo>
                  <a:pt x="71830" y="45480"/>
                </a:lnTo>
                <a:lnTo>
                  <a:pt x="71790" y="45480"/>
                </a:lnTo>
                <a:lnTo>
                  <a:pt x="71780" y="45480"/>
                </a:lnTo>
                <a:lnTo>
                  <a:pt x="71760" y="45470"/>
                </a:lnTo>
                <a:lnTo>
                  <a:pt x="71730" y="45470"/>
                </a:lnTo>
                <a:lnTo>
                  <a:pt x="71720" y="45470"/>
                </a:lnTo>
                <a:lnTo>
                  <a:pt x="71710" y="45470"/>
                </a:lnTo>
                <a:lnTo>
                  <a:pt x="71690" y="45470"/>
                </a:lnTo>
                <a:lnTo>
                  <a:pt x="71680" y="45460"/>
                </a:lnTo>
                <a:lnTo>
                  <a:pt x="71640" y="45460"/>
                </a:lnTo>
                <a:lnTo>
                  <a:pt x="71610" y="45460"/>
                </a:lnTo>
                <a:lnTo>
                  <a:pt x="71600" y="45460"/>
                </a:lnTo>
                <a:lnTo>
                  <a:pt x="71590" y="45460"/>
                </a:lnTo>
                <a:lnTo>
                  <a:pt x="71550" y="45470"/>
                </a:lnTo>
                <a:lnTo>
                  <a:pt x="71540" y="45470"/>
                </a:lnTo>
                <a:lnTo>
                  <a:pt x="71520" y="45470"/>
                </a:lnTo>
                <a:lnTo>
                  <a:pt x="71520" y="45460"/>
                </a:lnTo>
                <a:lnTo>
                  <a:pt x="71480" y="45450"/>
                </a:lnTo>
                <a:lnTo>
                  <a:pt x="71470" y="45450"/>
                </a:lnTo>
                <a:lnTo>
                  <a:pt x="71440" y="45440"/>
                </a:lnTo>
                <a:lnTo>
                  <a:pt x="71430" y="45440"/>
                </a:lnTo>
                <a:lnTo>
                  <a:pt x="71410" y="45440"/>
                </a:lnTo>
                <a:lnTo>
                  <a:pt x="71400" y="45440"/>
                </a:lnTo>
                <a:lnTo>
                  <a:pt x="71390" y="45440"/>
                </a:lnTo>
                <a:lnTo>
                  <a:pt x="71390" y="45450"/>
                </a:lnTo>
                <a:lnTo>
                  <a:pt x="71380" y="45480"/>
                </a:lnTo>
                <a:lnTo>
                  <a:pt x="71380" y="45490"/>
                </a:lnTo>
                <a:lnTo>
                  <a:pt x="71370" y="45500"/>
                </a:lnTo>
                <a:lnTo>
                  <a:pt x="71350" y="45520"/>
                </a:lnTo>
                <a:lnTo>
                  <a:pt x="71340" y="45530"/>
                </a:lnTo>
                <a:lnTo>
                  <a:pt x="71310" y="45530"/>
                </a:lnTo>
                <a:lnTo>
                  <a:pt x="71290" y="45540"/>
                </a:lnTo>
                <a:lnTo>
                  <a:pt x="71280" y="45540"/>
                </a:lnTo>
                <a:lnTo>
                  <a:pt x="71270" y="45540"/>
                </a:lnTo>
                <a:lnTo>
                  <a:pt x="71250" y="45540"/>
                </a:lnTo>
                <a:lnTo>
                  <a:pt x="71230" y="45540"/>
                </a:lnTo>
                <a:lnTo>
                  <a:pt x="71190" y="45560"/>
                </a:lnTo>
                <a:lnTo>
                  <a:pt x="71160" y="45570"/>
                </a:lnTo>
                <a:lnTo>
                  <a:pt x="71100" y="45590"/>
                </a:lnTo>
                <a:lnTo>
                  <a:pt x="71090" y="45590"/>
                </a:lnTo>
                <a:lnTo>
                  <a:pt x="71070" y="45590"/>
                </a:lnTo>
                <a:lnTo>
                  <a:pt x="71060" y="45590"/>
                </a:lnTo>
                <a:lnTo>
                  <a:pt x="71030" y="45600"/>
                </a:lnTo>
                <a:lnTo>
                  <a:pt x="70990" y="45600"/>
                </a:lnTo>
                <a:lnTo>
                  <a:pt x="70980" y="45600"/>
                </a:lnTo>
                <a:lnTo>
                  <a:pt x="70970" y="45590"/>
                </a:lnTo>
                <a:lnTo>
                  <a:pt x="70960" y="45580"/>
                </a:lnTo>
                <a:lnTo>
                  <a:pt x="70960" y="45570"/>
                </a:lnTo>
                <a:lnTo>
                  <a:pt x="70950" y="45560"/>
                </a:lnTo>
                <a:lnTo>
                  <a:pt x="70950" y="45540"/>
                </a:lnTo>
                <a:lnTo>
                  <a:pt x="70950" y="45530"/>
                </a:lnTo>
                <a:lnTo>
                  <a:pt x="70940" y="45500"/>
                </a:lnTo>
                <a:lnTo>
                  <a:pt x="70940" y="45490"/>
                </a:lnTo>
                <a:lnTo>
                  <a:pt x="70930" y="45480"/>
                </a:lnTo>
                <a:lnTo>
                  <a:pt x="70890" y="45450"/>
                </a:lnTo>
                <a:lnTo>
                  <a:pt x="70880" y="45440"/>
                </a:lnTo>
                <a:lnTo>
                  <a:pt x="70870" y="45440"/>
                </a:lnTo>
                <a:lnTo>
                  <a:pt x="70860" y="45440"/>
                </a:lnTo>
                <a:lnTo>
                  <a:pt x="70850" y="45440"/>
                </a:lnTo>
                <a:lnTo>
                  <a:pt x="70800" y="45440"/>
                </a:lnTo>
                <a:lnTo>
                  <a:pt x="70760" y="45440"/>
                </a:lnTo>
                <a:lnTo>
                  <a:pt x="70740" y="45430"/>
                </a:lnTo>
                <a:lnTo>
                  <a:pt x="70720" y="45430"/>
                </a:lnTo>
                <a:lnTo>
                  <a:pt x="70700" y="45440"/>
                </a:lnTo>
                <a:lnTo>
                  <a:pt x="70670" y="45440"/>
                </a:lnTo>
                <a:lnTo>
                  <a:pt x="70620" y="45430"/>
                </a:lnTo>
                <a:lnTo>
                  <a:pt x="70580" y="45430"/>
                </a:lnTo>
                <a:lnTo>
                  <a:pt x="70560" y="45420"/>
                </a:lnTo>
                <a:lnTo>
                  <a:pt x="70550" y="45420"/>
                </a:lnTo>
                <a:lnTo>
                  <a:pt x="70520" y="45430"/>
                </a:lnTo>
                <a:lnTo>
                  <a:pt x="70510" y="45430"/>
                </a:lnTo>
                <a:lnTo>
                  <a:pt x="70500" y="45440"/>
                </a:lnTo>
                <a:lnTo>
                  <a:pt x="70470" y="45450"/>
                </a:lnTo>
                <a:lnTo>
                  <a:pt x="70460" y="45450"/>
                </a:lnTo>
                <a:lnTo>
                  <a:pt x="70450" y="45450"/>
                </a:lnTo>
                <a:lnTo>
                  <a:pt x="70420" y="45460"/>
                </a:lnTo>
                <a:lnTo>
                  <a:pt x="70410" y="45460"/>
                </a:lnTo>
                <a:lnTo>
                  <a:pt x="70380" y="45460"/>
                </a:lnTo>
                <a:lnTo>
                  <a:pt x="70370" y="45460"/>
                </a:lnTo>
                <a:lnTo>
                  <a:pt x="70340" y="45460"/>
                </a:lnTo>
                <a:lnTo>
                  <a:pt x="70320" y="45460"/>
                </a:lnTo>
                <a:lnTo>
                  <a:pt x="70310" y="45450"/>
                </a:lnTo>
                <a:lnTo>
                  <a:pt x="70300" y="45440"/>
                </a:lnTo>
                <a:lnTo>
                  <a:pt x="70290" y="45420"/>
                </a:lnTo>
                <a:lnTo>
                  <a:pt x="70280" y="45420"/>
                </a:lnTo>
                <a:lnTo>
                  <a:pt x="70270" y="45410"/>
                </a:lnTo>
                <a:lnTo>
                  <a:pt x="70260" y="45400"/>
                </a:lnTo>
                <a:lnTo>
                  <a:pt x="70250" y="45400"/>
                </a:lnTo>
                <a:lnTo>
                  <a:pt x="70240" y="45400"/>
                </a:lnTo>
                <a:lnTo>
                  <a:pt x="70230" y="45410"/>
                </a:lnTo>
                <a:lnTo>
                  <a:pt x="70210" y="45400"/>
                </a:lnTo>
                <a:lnTo>
                  <a:pt x="70180" y="45390"/>
                </a:lnTo>
                <a:lnTo>
                  <a:pt x="70170" y="45390"/>
                </a:lnTo>
                <a:lnTo>
                  <a:pt x="70150" y="45370"/>
                </a:lnTo>
                <a:lnTo>
                  <a:pt x="70130" y="45360"/>
                </a:lnTo>
                <a:lnTo>
                  <a:pt x="70120" y="45350"/>
                </a:lnTo>
                <a:lnTo>
                  <a:pt x="70120" y="45340"/>
                </a:lnTo>
                <a:lnTo>
                  <a:pt x="70110" y="45330"/>
                </a:lnTo>
                <a:lnTo>
                  <a:pt x="70100" y="45330"/>
                </a:lnTo>
                <a:lnTo>
                  <a:pt x="70090" y="45330"/>
                </a:lnTo>
                <a:lnTo>
                  <a:pt x="70080" y="45330"/>
                </a:lnTo>
                <a:lnTo>
                  <a:pt x="70070" y="45340"/>
                </a:lnTo>
                <a:lnTo>
                  <a:pt x="70060" y="45340"/>
                </a:lnTo>
                <a:lnTo>
                  <a:pt x="70040" y="45350"/>
                </a:lnTo>
                <a:lnTo>
                  <a:pt x="70030" y="45360"/>
                </a:lnTo>
                <a:lnTo>
                  <a:pt x="70010" y="45360"/>
                </a:lnTo>
                <a:lnTo>
                  <a:pt x="70000" y="45360"/>
                </a:lnTo>
                <a:lnTo>
                  <a:pt x="69990" y="45360"/>
                </a:lnTo>
                <a:lnTo>
                  <a:pt x="69980" y="45360"/>
                </a:lnTo>
                <a:lnTo>
                  <a:pt x="69960" y="45360"/>
                </a:lnTo>
                <a:lnTo>
                  <a:pt x="69950" y="45360"/>
                </a:lnTo>
                <a:lnTo>
                  <a:pt x="69940" y="45360"/>
                </a:lnTo>
                <a:lnTo>
                  <a:pt x="69930" y="45360"/>
                </a:lnTo>
                <a:lnTo>
                  <a:pt x="69920" y="45360"/>
                </a:lnTo>
                <a:lnTo>
                  <a:pt x="69910" y="45370"/>
                </a:lnTo>
                <a:lnTo>
                  <a:pt x="69900" y="45380"/>
                </a:lnTo>
                <a:lnTo>
                  <a:pt x="69890" y="45380"/>
                </a:lnTo>
                <a:lnTo>
                  <a:pt x="69890" y="45370"/>
                </a:lnTo>
                <a:lnTo>
                  <a:pt x="69860" y="45390"/>
                </a:lnTo>
                <a:close/>
                <a:moveTo>
                  <a:pt x="72410" y="44030"/>
                </a:moveTo>
                <a:lnTo>
                  <a:pt x="72400" y="44030"/>
                </a:lnTo>
                <a:lnTo>
                  <a:pt x="72390" y="44020"/>
                </a:lnTo>
                <a:lnTo>
                  <a:pt x="72390" y="44030"/>
                </a:lnTo>
                <a:lnTo>
                  <a:pt x="72380" y="44030"/>
                </a:lnTo>
                <a:lnTo>
                  <a:pt x="72360" y="44030"/>
                </a:lnTo>
                <a:lnTo>
                  <a:pt x="72350" y="44030"/>
                </a:lnTo>
                <a:lnTo>
                  <a:pt x="72340" y="44040"/>
                </a:lnTo>
                <a:lnTo>
                  <a:pt x="72330" y="44040"/>
                </a:lnTo>
                <a:lnTo>
                  <a:pt x="72340" y="44030"/>
                </a:lnTo>
                <a:lnTo>
                  <a:pt x="72330" y="44030"/>
                </a:lnTo>
                <a:lnTo>
                  <a:pt x="72330" y="44050"/>
                </a:lnTo>
                <a:lnTo>
                  <a:pt x="72330" y="44060"/>
                </a:lnTo>
                <a:lnTo>
                  <a:pt x="72320" y="44060"/>
                </a:lnTo>
                <a:lnTo>
                  <a:pt x="72320" y="44070"/>
                </a:lnTo>
                <a:lnTo>
                  <a:pt x="72320" y="44080"/>
                </a:lnTo>
                <a:lnTo>
                  <a:pt x="72310" y="44080"/>
                </a:lnTo>
                <a:lnTo>
                  <a:pt x="72310" y="44090"/>
                </a:lnTo>
                <a:lnTo>
                  <a:pt x="72300" y="44090"/>
                </a:lnTo>
                <a:lnTo>
                  <a:pt x="72300" y="44100"/>
                </a:lnTo>
                <a:lnTo>
                  <a:pt x="72290" y="44100"/>
                </a:lnTo>
                <a:lnTo>
                  <a:pt x="72290" y="44110"/>
                </a:lnTo>
                <a:lnTo>
                  <a:pt x="72290" y="44120"/>
                </a:lnTo>
                <a:lnTo>
                  <a:pt x="72280" y="44120"/>
                </a:lnTo>
                <a:lnTo>
                  <a:pt x="72280" y="44110"/>
                </a:lnTo>
                <a:lnTo>
                  <a:pt x="72280" y="44120"/>
                </a:lnTo>
                <a:lnTo>
                  <a:pt x="72270" y="44120"/>
                </a:lnTo>
                <a:lnTo>
                  <a:pt x="72270" y="44130"/>
                </a:lnTo>
                <a:lnTo>
                  <a:pt x="72250" y="44140"/>
                </a:lnTo>
                <a:lnTo>
                  <a:pt x="72250" y="44150"/>
                </a:lnTo>
                <a:lnTo>
                  <a:pt x="72240" y="44150"/>
                </a:lnTo>
                <a:lnTo>
                  <a:pt x="72240" y="44160"/>
                </a:lnTo>
                <a:lnTo>
                  <a:pt x="72240" y="44170"/>
                </a:lnTo>
                <a:lnTo>
                  <a:pt x="72230" y="44170"/>
                </a:lnTo>
                <a:lnTo>
                  <a:pt x="72230" y="44180"/>
                </a:lnTo>
                <a:lnTo>
                  <a:pt x="72220" y="44180"/>
                </a:lnTo>
                <a:lnTo>
                  <a:pt x="72220" y="44190"/>
                </a:lnTo>
                <a:lnTo>
                  <a:pt x="72210" y="44180"/>
                </a:lnTo>
                <a:lnTo>
                  <a:pt x="72220" y="44180"/>
                </a:lnTo>
                <a:lnTo>
                  <a:pt x="72210" y="44180"/>
                </a:lnTo>
                <a:lnTo>
                  <a:pt x="72210" y="44170"/>
                </a:lnTo>
                <a:lnTo>
                  <a:pt x="72220" y="44170"/>
                </a:lnTo>
                <a:lnTo>
                  <a:pt x="72220" y="44180"/>
                </a:lnTo>
                <a:lnTo>
                  <a:pt x="72220" y="44170"/>
                </a:lnTo>
                <a:lnTo>
                  <a:pt x="72220" y="44160"/>
                </a:lnTo>
                <a:lnTo>
                  <a:pt x="72220" y="44150"/>
                </a:lnTo>
                <a:lnTo>
                  <a:pt x="72220" y="44140"/>
                </a:lnTo>
                <a:lnTo>
                  <a:pt x="72210" y="44140"/>
                </a:lnTo>
                <a:lnTo>
                  <a:pt x="72210" y="44130"/>
                </a:lnTo>
                <a:lnTo>
                  <a:pt x="72200" y="44130"/>
                </a:lnTo>
                <a:lnTo>
                  <a:pt x="72190" y="44130"/>
                </a:lnTo>
                <a:lnTo>
                  <a:pt x="72180" y="44160"/>
                </a:lnTo>
                <a:lnTo>
                  <a:pt x="72180" y="44170"/>
                </a:lnTo>
                <a:lnTo>
                  <a:pt x="72170" y="44170"/>
                </a:lnTo>
                <a:lnTo>
                  <a:pt x="72160" y="44170"/>
                </a:lnTo>
                <a:lnTo>
                  <a:pt x="72160" y="44160"/>
                </a:lnTo>
                <a:lnTo>
                  <a:pt x="72160" y="44150"/>
                </a:lnTo>
                <a:lnTo>
                  <a:pt x="72170" y="44150"/>
                </a:lnTo>
                <a:lnTo>
                  <a:pt x="72170" y="44140"/>
                </a:lnTo>
                <a:lnTo>
                  <a:pt x="72160" y="44140"/>
                </a:lnTo>
                <a:lnTo>
                  <a:pt x="72160" y="44130"/>
                </a:lnTo>
                <a:lnTo>
                  <a:pt x="72150" y="44130"/>
                </a:lnTo>
                <a:lnTo>
                  <a:pt x="72150" y="44120"/>
                </a:lnTo>
                <a:lnTo>
                  <a:pt x="72150" y="44110"/>
                </a:lnTo>
                <a:lnTo>
                  <a:pt x="72160" y="44110"/>
                </a:lnTo>
                <a:lnTo>
                  <a:pt x="72150" y="44110"/>
                </a:lnTo>
                <a:lnTo>
                  <a:pt x="72140" y="44110"/>
                </a:lnTo>
                <a:lnTo>
                  <a:pt x="72130" y="44110"/>
                </a:lnTo>
                <a:lnTo>
                  <a:pt x="72120" y="44110"/>
                </a:lnTo>
                <a:lnTo>
                  <a:pt x="72110" y="44110"/>
                </a:lnTo>
                <a:lnTo>
                  <a:pt x="72100" y="44110"/>
                </a:lnTo>
                <a:lnTo>
                  <a:pt x="72080" y="44110"/>
                </a:lnTo>
                <a:lnTo>
                  <a:pt x="72070" y="44110"/>
                </a:lnTo>
                <a:lnTo>
                  <a:pt x="72070" y="44120"/>
                </a:lnTo>
                <a:lnTo>
                  <a:pt x="72060" y="44130"/>
                </a:lnTo>
                <a:lnTo>
                  <a:pt x="72050" y="44160"/>
                </a:lnTo>
                <a:lnTo>
                  <a:pt x="72050" y="44170"/>
                </a:lnTo>
                <a:lnTo>
                  <a:pt x="72040" y="44180"/>
                </a:lnTo>
                <a:lnTo>
                  <a:pt x="72020" y="44180"/>
                </a:lnTo>
                <a:lnTo>
                  <a:pt x="72010" y="44200"/>
                </a:lnTo>
                <a:lnTo>
                  <a:pt x="72010" y="44210"/>
                </a:lnTo>
                <a:lnTo>
                  <a:pt x="72000" y="44210"/>
                </a:lnTo>
                <a:lnTo>
                  <a:pt x="71980" y="44220"/>
                </a:lnTo>
                <a:lnTo>
                  <a:pt x="71950" y="44230"/>
                </a:lnTo>
                <a:lnTo>
                  <a:pt x="71940" y="44220"/>
                </a:lnTo>
                <a:lnTo>
                  <a:pt x="71910" y="44230"/>
                </a:lnTo>
                <a:lnTo>
                  <a:pt x="71910" y="44240"/>
                </a:lnTo>
                <a:lnTo>
                  <a:pt x="71920" y="44260"/>
                </a:lnTo>
                <a:lnTo>
                  <a:pt x="71930" y="44260"/>
                </a:lnTo>
                <a:lnTo>
                  <a:pt x="71940" y="44260"/>
                </a:lnTo>
                <a:lnTo>
                  <a:pt x="71940" y="44280"/>
                </a:lnTo>
                <a:lnTo>
                  <a:pt x="71950" y="44290"/>
                </a:lnTo>
                <a:lnTo>
                  <a:pt x="71960" y="44290"/>
                </a:lnTo>
                <a:lnTo>
                  <a:pt x="71980" y="44300"/>
                </a:lnTo>
                <a:lnTo>
                  <a:pt x="72000" y="44310"/>
                </a:lnTo>
                <a:lnTo>
                  <a:pt x="72010" y="44310"/>
                </a:lnTo>
                <a:lnTo>
                  <a:pt x="72000" y="44320"/>
                </a:lnTo>
                <a:lnTo>
                  <a:pt x="72010" y="44320"/>
                </a:lnTo>
                <a:lnTo>
                  <a:pt x="72010" y="44330"/>
                </a:lnTo>
                <a:lnTo>
                  <a:pt x="72020" y="44320"/>
                </a:lnTo>
                <a:lnTo>
                  <a:pt x="72020" y="44310"/>
                </a:lnTo>
                <a:lnTo>
                  <a:pt x="72030" y="44310"/>
                </a:lnTo>
                <a:lnTo>
                  <a:pt x="72040" y="44320"/>
                </a:lnTo>
                <a:lnTo>
                  <a:pt x="72040" y="44330"/>
                </a:lnTo>
                <a:lnTo>
                  <a:pt x="72040" y="44340"/>
                </a:lnTo>
                <a:lnTo>
                  <a:pt x="72040" y="44350"/>
                </a:lnTo>
                <a:lnTo>
                  <a:pt x="72040" y="44360"/>
                </a:lnTo>
                <a:lnTo>
                  <a:pt x="72010" y="44370"/>
                </a:lnTo>
                <a:lnTo>
                  <a:pt x="72010" y="44380"/>
                </a:lnTo>
                <a:lnTo>
                  <a:pt x="72020" y="44390"/>
                </a:lnTo>
                <a:lnTo>
                  <a:pt x="72030" y="44390"/>
                </a:lnTo>
                <a:lnTo>
                  <a:pt x="72020" y="44400"/>
                </a:lnTo>
                <a:lnTo>
                  <a:pt x="72020" y="44410"/>
                </a:lnTo>
                <a:lnTo>
                  <a:pt x="72030" y="44420"/>
                </a:lnTo>
                <a:lnTo>
                  <a:pt x="72030" y="44430"/>
                </a:lnTo>
                <a:lnTo>
                  <a:pt x="72020" y="44420"/>
                </a:lnTo>
                <a:lnTo>
                  <a:pt x="72010" y="44420"/>
                </a:lnTo>
                <a:lnTo>
                  <a:pt x="72000" y="44420"/>
                </a:lnTo>
                <a:lnTo>
                  <a:pt x="71990" y="44430"/>
                </a:lnTo>
                <a:lnTo>
                  <a:pt x="72000" y="44440"/>
                </a:lnTo>
                <a:lnTo>
                  <a:pt x="71990" y="44440"/>
                </a:lnTo>
                <a:lnTo>
                  <a:pt x="72010" y="44480"/>
                </a:lnTo>
                <a:lnTo>
                  <a:pt x="72000" y="44480"/>
                </a:lnTo>
                <a:lnTo>
                  <a:pt x="71990" y="44480"/>
                </a:lnTo>
                <a:lnTo>
                  <a:pt x="71980" y="44490"/>
                </a:lnTo>
                <a:lnTo>
                  <a:pt x="71970" y="44490"/>
                </a:lnTo>
                <a:lnTo>
                  <a:pt x="71980" y="44490"/>
                </a:lnTo>
                <a:lnTo>
                  <a:pt x="71980" y="44500"/>
                </a:lnTo>
                <a:lnTo>
                  <a:pt x="71980" y="44510"/>
                </a:lnTo>
                <a:lnTo>
                  <a:pt x="72000" y="44510"/>
                </a:lnTo>
                <a:lnTo>
                  <a:pt x="72000" y="44520"/>
                </a:lnTo>
                <a:lnTo>
                  <a:pt x="71980" y="44520"/>
                </a:lnTo>
                <a:lnTo>
                  <a:pt x="71980" y="44530"/>
                </a:lnTo>
                <a:lnTo>
                  <a:pt x="71990" y="44560"/>
                </a:lnTo>
                <a:lnTo>
                  <a:pt x="71990" y="44570"/>
                </a:lnTo>
                <a:lnTo>
                  <a:pt x="71990" y="44580"/>
                </a:lnTo>
                <a:lnTo>
                  <a:pt x="72000" y="44590"/>
                </a:lnTo>
                <a:lnTo>
                  <a:pt x="72000" y="44580"/>
                </a:lnTo>
                <a:lnTo>
                  <a:pt x="72000" y="44570"/>
                </a:lnTo>
                <a:lnTo>
                  <a:pt x="72000" y="44580"/>
                </a:lnTo>
                <a:lnTo>
                  <a:pt x="72010" y="44590"/>
                </a:lnTo>
                <a:lnTo>
                  <a:pt x="72020" y="44590"/>
                </a:lnTo>
                <a:lnTo>
                  <a:pt x="72020" y="44600"/>
                </a:lnTo>
                <a:lnTo>
                  <a:pt x="72020" y="44610"/>
                </a:lnTo>
                <a:lnTo>
                  <a:pt x="72020" y="44620"/>
                </a:lnTo>
                <a:lnTo>
                  <a:pt x="72020" y="44630"/>
                </a:lnTo>
                <a:lnTo>
                  <a:pt x="72020" y="44640"/>
                </a:lnTo>
                <a:lnTo>
                  <a:pt x="72020" y="44650"/>
                </a:lnTo>
                <a:lnTo>
                  <a:pt x="72030" y="44660"/>
                </a:lnTo>
                <a:lnTo>
                  <a:pt x="72020" y="44660"/>
                </a:lnTo>
                <a:lnTo>
                  <a:pt x="72020" y="44670"/>
                </a:lnTo>
                <a:lnTo>
                  <a:pt x="72030" y="44670"/>
                </a:lnTo>
                <a:lnTo>
                  <a:pt x="72030" y="44680"/>
                </a:lnTo>
                <a:lnTo>
                  <a:pt x="72020" y="44680"/>
                </a:lnTo>
                <a:lnTo>
                  <a:pt x="72010" y="44690"/>
                </a:lnTo>
                <a:lnTo>
                  <a:pt x="72020" y="44690"/>
                </a:lnTo>
                <a:lnTo>
                  <a:pt x="72010" y="44690"/>
                </a:lnTo>
                <a:lnTo>
                  <a:pt x="72000" y="44700"/>
                </a:lnTo>
                <a:lnTo>
                  <a:pt x="71990" y="44700"/>
                </a:lnTo>
                <a:lnTo>
                  <a:pt x="71990" y="44710"/>
                </a:lnTo>
                <a:lnTo>
                  <a:pt x="72000" y="44710"/>
                </a:lnTo>
                <a:lnTo>
                  <a:pt x="72020" y="44710"/>
                </a:lnTo>
                <a:lnTo>
                  <a:pt x="72030" y="44710"/>
                </a:lnTo>
                <a:lnTo>
                  <a:pt x="72040" y="44720"/>
                </a:lnTo>
                <a:lnTo>
                  <a:pt x="72040" y="44730"/>
                </a:lnTo>
                <a:lnTo>
                  <a:pt x="72040" y="44740"/>
                </a:lnTo>
                <a:lnTo>
                  <a:pt x="72050" y="44750"/>
                </a:lnTo>
                <a:lnTo>
                  <a:pt x="72060" y="44740"/>
                </a:lnTo>
                <a:lnTo>
                  <a:pt x="72060" y="44750"/>
                </a:lnTo>
                <a:lnTo>
                  <a:pt x="72060" y="44760"/>
                </a:lnTo>
                <a:lnTo>
                  <a:pt x="72060" y="44770"/>
                </a:lnTo>
                <a:lnTo>
                  <a:pt x="72060" y="44780"/>
                </a:lnTo>
                <a:lnTo>
                  <a:pt x="72100" y="44770"/>
                </a:lnTo>
                <a:lnTo>
                  <a:pt x="72120" y="44780"/>
                </a:lnTo>
                <a:lnTo>
                  <a:pt x="72120" y="44790"/>
                </a:lnTo>
                <a:lnTo>
                  <a:pt x="72120" y="44800"/>
                </a:lnTo>
                <a:lnTo>
                  <a:pt x="72120" y="44810"/>
                </a:lnTo>
                <a:lnTo>
                  <a:pt x="72130" y="44810"/>
                </a:lnTo>
                <a:lnTo>
                  <a:pt x="72140" y="44810"/>
                </a:lnTo>
                <a:lnTo>
                  <a:pt x="72140" y="44820"/>
                </a:lnTo>
                <a:lnTo>
                  <a:pt x="72150" y="44820"/>
                </a:lnTo>
                <a:lnTo>
                  <a:pt x="72160" y="44810"/>
                </a:lnTo>
                <a:lnTo>
                  <a:pt x="72160" y="44800"/>
                </a:lnTo>
                <a:lnTo>
                  <a:pt x="72160" y="44790"/>
                </a:lnTo>
                <a:lnTo>
                  <a:pt x="72160" y="44780"/>
                </a:lnTo>
                <a:lnTo>
                  <a:pt x="72170" y="44780"/>
                </a:lnTo>
                <a:lnTo>
                  <a:pt x="72170" y="44790"/>
                </a:lnTo>
                <a:lnTo>
                  <a:pt x="72170" y="44780"/>
                </a:lnTo>
                <a:lnTo>
                  <a:pt x="72170" y="44790"/>
                </a:lnTo>
                <a:lnTo>
                  <a:pt x="72180" y="44790"/>
                </a:lnTo>
                <a:lnTo>
                  <a:pt x="72190" y="44790"/>
                </a:lnTo>
                <a:lnTo>
                  <a:pt x="72200" y="44800"/>
                </a:lnTo>
                <a:lnTo>
                  <a:pt x="72210" y="44810"/>
                </a:lnTo>
                <a:lnTo>
                  <a:pt x="72210" y="44800"/>
                </a:lnTo>
                <a:lnTo>
                  <a:pt x="72240" y="44800"/>
                </a:lnTo>
                <a:lnTo>
                  <a:pt x="72250" y="44810"/>
                </a:lnTo>
                <a:lnTo>
                  <a:pt x="72250" y="44820"/>
                </a:lnTo>
                <a:lnTo>
                  <a:pt x="72260" y="44830"/>
                </a:lnTo>
                <a:lnTo>
                  <a:pt x="72260" y="44840"/>
                </a:lnTo>
                <a:lnTo>
                  <a:pt x="72260" y="44860"/>
                </a:lnTo>
                <a:lnTo>
                  <a:pt x="72260" y="44880"/>
                </a:lnTo>
                <a:lnTo>
                  <a:pt x="72260" y="44900"/>
                </a:lnTo>
                <a:lnTo>
                  <a:pt x="72270" y="44930"/>
                </a:lnTo>
                <a:lnTo>
                  <a:pt x="72270" y="44940"/>
                </a:lnTo>
                <a:lnTo>
                  <a:pt x="72280" y="44950"/>
                </a:lnTo>
                <a:lnTo>
                  <a:pt x="72290" y="44950"/>
                </a:lnTo>
                <a:lnTo>
                  <a:pt x="72300" y="44940"/>
                </a:lnTo>
                <a:lnTo>
                  <a:pt x="72310" y="44940"/>
                </a:lnTo>
                <a:lnTo>
                  <a:pt x="72330" y="44930"/>
                </a:lnTo>
                <a:lnTo>
                  <a:pt x="72350" y="44930"/>
                </a:lnTo>
                <a:lnTo>
                  <a:pt x="72370" y="44930"/>
                </a:lnTo>
                <a:lnTo>
                  <a:pt x="72390" y="44940"/>
                </a:lnTo>
                <a:lnTo>
                  <a:pt x="72400" y="44950"/>
                </a:lnTo>
                <a:lnTo>
                  <a:pt x="72410" y="44970"/>
                </a:lnTo>
                <a:lnTo>
                  <a:pt x="72420" y="44980"/>
                </a:lnTo>
                <a:lnTo>
                  <a:pt x="72410" y="44990"/>
                </a:lnTo>
                <a:lnTo>
                  <a:pt x="72410" y="45010"/>
                </a:lnTo>
                <a:lnTo>
                  <a:pt x="72400" y="45020"/>
                </a:lnTo>
                <a:lnTo>
                  <a:pt x="72390" y="45030"/>
                </a:lnTo>
                <a:lnTo>
                  <a:pt x="72380" y="45040"/>
                </a:lnTo>
                <a:lnTo>
                  <a:pt x="72370" y="45040"/>
                </a:lnTo>
                <a:lnTo>
                  <a:pt x="72360" y="45040"/>
                </a:lnTo>
                <a:lnTo>
                  <a:pt x="72360" y="45050"/>
                </a:lnTo>
                <a:lnTo>
                  <a:pt x="72350" y="45050"/>
                </a:lnTo>
                <a:lnTo>
                  <a:pt x="72350" y="45070"/>
                </a:lnTo>
                <a:lnTo>
                  <a:pt x="72360" y="45070"/>
                </a:lnTo>
                <a:lnTo>
                  <a:pt x="72360" y="45090"/>
                </a:lnTo>
                <a:lnTo>
                  <a:pt x="72370" y="45090"/>
                </a:lnTo>
                <a:lnTo>
                  <a:pt x="72380" y="45070"/>
                </a:lnTo>
                <a:lnTo>
                  <a:pt x="72390" y="45060"/>
                </a:lnTo>
                <a:lnTo>
                  <a:pt x="72410" y="45050"/>
                </a:lnTo>
                <a:lnTo>
                  <a:pt x="72410" y="45040"/>
                </a:lnTo>
                <a:lnTo>
                  <a:pt x="72430" y="45050"/>
                </a:lnTo>
                <a:lnTo>
                  <a:pt x="72440" y="45050"/>
                </a:lnTo>
                <a:lnTo>
                  <a:pt x="72450" y="45060"/>
                </a:lnTo>
                <a:lnTo>
                  <a:pt x="72460" y="45060"/>
                </a:lnTo>
                <a:lnTo>
                  <a:pt x="72460" y="45050"/>
                </a:lnTo>
                <a:lnTo>
                  <a:pt x="72470" y="45050"/>
                </a:lnTo>
                <a:lnTo>
                  <a:pt x="72550" y="45060"/>
                </a:lnTo>
                <a:lnTo>
                  <a:pt x="72560" y="45070"/>
                </a:lnTo>
                <a:lnTo>
                  <a:pt x="72610" y="45090"/>
                </a:lnTo>
                <a:lnTo>
                  <a:pt x="72640" y="45090"/>
                </a:lnTo>
                <a:lnTo>
                  <a:pt x="72660" y="45090"/>
                </a:lnTo>
                <a:lnTo>
                  <a:pt x="72690" y="44970"/>
                </a:lnTo>
                <a:lnTo>
                  <a:pt x="72670" y="44910"/>
                </a:lnTo>
                <a:lnTo>
                  <a:pt x="72670" y="44880"/>
                </a:lnTo>
                <a:lnTo>
                  <a:pt x="72670" y="44840"/>
                </a:lnTo>
                <a:lnTo>
                  <a:pt x="72680" y="44840"/>
                </a:lnTo>
                <a:lnTo>
                  <a:pt x="72680" y="44830"/>
                </a:lnTo>
                <a:lnTo>
                  <a:pt x="72690" y="44840"/>
                </a:lnTo>
                <a:lnTo>
                  <a:pt x="72690" y="44850"/>
                </a:lnTo>
                <a:lnTo>
                  <a:pt x="72710" y="44840"/>
                </a:lnTo>
                <a:lnTo>
                  <a:pt x="72710" y="44850"/>
                </a:lnTo>
                <a:lnTo>
                  <a:pt x="72730" y="44850"/>
                </a:lnTo>
                <a:lnTo>
                  <a:pt x="72740" y="44850"/>
                </a:lnTo>
                <a:lnTo>
                  <a:pt x="72760" y="44830"/>
                </a:lnTo>
                <a:lnTo>
                  <a:pt x="72740" y="44840"/>
                </a:lnTo>
                <a:lnTo>
                  <a:pt x="72730" y="44830"/>
                </a:lnTo>
                <a:lnTo>
                  <a:pt x="72700" y="44810"/>
                </a:lnTo>
                <a:lnTo>
                  <a:pt x="72690" y="44800"/>
                </a:lnTo>
                <a:lnTo>
                  <a:pt x="72680" y="44800"/>
                </a:lnTo>
                <a:lnTo>
                  <a:pt x="72680" y="44790"/>
                </a:lnTo>
                <a:lnTo>
                  <a:pt x="72670" y="44790"/>
                </a:lnTo>
                <a:lnTo>
                  <a:pt x="72660" y="44790"/>
                </a:lnTo>
                <a:lnTo>
                  <a:pt x="72660" y="44780"/>
                </a:lnTo>
                <a:lnTo>
                  <a:pt x="72660" y="44770"/>
                </a:lnTo>
                <a:lnTo>
                  <a:pt x="72650" y="44770"/>
                </a:lnTo>
                <a:lnTo>
                  <a:pt x="72640" y="44760"/>
                </a:lnTo>
                <a:lnTo>
                  <a:pt x="72640" y="44750"/>
                </a:lnTo>
                <a:lnTo>
                  <a:pt x="72630" y="44750"/>
                </a:lnTo>
                <a:lnTo>
                  <a:pt x="72640" y="44730"/>
                </a:lnTo>
                <a:lnTo>
                  <a:pt x="72630" y="44720"/>
                </a:lnTo>
                <a:lnTo>
                  <a:pt x="72630" y="44710"/>
                </a:lnTo>
                <a:lnTo>
                  <a:pt x="72620" y="44700"/>
                </a:lnTo>
                <a:lnTo>
                  <a:pt x="72630" y="44700"/>
                </a:lnTo>
                <a:lnTo>
                  <a:pt x="72640" y="44700"/>
                </a:lnTo>
                <a:lnTo>
                  <a:pt x="72640" y="44690"/>
                </a:lnTo>
                <a:lnTo>
                  <a:pt x="72650" y="44690"/>
                </a:lnTo>
                <a:lnTo>
                  <a:pt x="72660" y="44690"/>
                </a:lnTo>
                <a:lnTo>
                  <a:pt x="72660" y="44700"/>
                </a:lnTo>
                <a:lnTo>
                  <a:pt x="72670" y="44700"/>
                </a:lnTo>
                <a:lnTo>
                  <a:pt x="72670" y="44710"/>
                </a:lnTo>
                <a:lnTo>
                  <a:pt x="72680" y="44710"/>
                </a:lnTo>
                <a:lnTo>
                  <a:pt x="72680" y="44700"/>
                </a:lnTo>
                <a:lnTo>
                  <a:pt x="72690" y="44700"/>
                </a:lnTo>
                <a:lnTo>
                  <a:pt x="72700" y="44700"/>
                </a:lnTo>
                <a:lnTo>
                  <a:pt x="72700" y="44710"/>
                </a:lnTo>
                <a:lnTo>
                  <a:pt x="72710" y="44710"/>
                </a:lnTo>
                <a:lnTo>
                  <a:pt x="72720" y="44710"/>
                </a:lnTo>
                <a:lnTo>
                  <a:pt x="72720" y="44720"/>
                </a:lnTo>
                <a:lnTo>
                  <a:pt x="72730" y="44720"/>
                </a:lnTo>
                <a:lnTo>
                  <a:pt x="72730" y="44730"/>
                </a:lnTo>
                <a:lnTo>
                  <a:pt x="72750" y="44730"/>
                </a:lnTo>
                <a:lnTo>
                  <a:pt x="72750" y="44720"/>
                </a:lnTo>
                <a:lnTo>
                  <a:pt x="72750" y="44710"/>
                </a:lnTo>
                <a:lnTo>
                  <a:pt x="72760" y="44710"/>
                </a:lnTo>
                <a:lnTo>
                  <a:pt x="72760" y="44680"/>
                </a:lnTo>
                <a:lnTo>
                  <a:pt x="72770" y="44670"/>
                </a:lnTo>
                <a:lnTo>
                  <a:pt x="72790" y="44680"/>
                </a:lnTo>
                <a:lnTo>
                  <a:pt x="72820" y="44650"/>
                </a:lnTo>
                <a:lnTo>
                  <a:pt x="72810" y="44620"/>
                </a:lnTo>
                <a:lnTo>
                  <a:pt x="72810" y="44610"/>
                </a:lnTo>
                <a:lnTo>
                  <a:pt x="72800" y="44590"/>
                </a:lnTo>
                <a:lnTo>
                  <a:pt x="72760" y="44580"/>
                </a:lnTo>
                <a:lnTo>
                  <a:pt x="72750" y="44570"/>
                </a:lnTo>
                <a:lnTo>
                  <a:pt x="72740" y="44580"/>
                </a:lnTo>
                <a:lnTo>
                  <a:pt x="72740" y="44610"/>
                </a:lnTo>
                <a:lnTo>
                  <a:pt x="72740" y="44630"/>
                </a:lnTo>
                <a:lnTo>
                  <a:pt x="72740" y="44640"/>
                </a:lnTo>
                <a:lnTo>
                  <a:pt x="72730" y="44640"/>
                </a:lnTo>
                <a:lnTo>
                  <a:pt x="72730" y="44650"/>
                </a:lnTo>
                <a:lnTo>
                  <a:pt x="72720" y="44650"/>
                </a:lnTo>
                <a:lnTo>
                  <a:pt x="72720" y="44660"/>
                </a:lnTo>
                <a:lnTo>
                  <a:pt x="72710" y="44650"/>
                </a:lnTo>
                <a:lnTo>
                  <a:pt x="72700" y="44630"/>
                </a:lnTo>
                <a:lnTo>
                  <a:pt x="72650" y="44600"/>
                </a:lnTo>
                <a:lnTo>
                  <a:pt x="72640" y="44590"/>
                </a:lnTo>
                <a:lnTo>
                  <a:pt x="72620" y="44530"/>
                </a:lnTo>
                <a:lnTo>
                  <a:pt x="72610" y="44510"/>
                </a:lnTo>
                <a:lnTo>
                  <a:pt x="72610" y="44500"/>
                </a:lnTo>
                <a:lnTo>
                  <a:pt x="72600" y="44500"/>
                </a:lnTo>
                <a:lnTo>
                  <a:pt x="72590" y="44490"/>
                </a:lnTo>
                <a:lnTo>
                  <a:pt x="72590" y="44480"/>
                </a:lnTo>
                <a:lnTo>
                  <a:pt x="72580" y="44470"/>
                </a:lnTo>
                <a:lnTo>
                  <a:pt x="72580" y="44480"/>
                </a:lnTo>
                <a:lnTo>
                  <a:pt x="72570" y="44470"/>
                </a:lnTo>
                <a:lnTo>
                  <a:pt x="72580" y="44470"/>
                </a:lnTo>
                <a:lnTo>
                  <a:pt x="72570" y="44460"/>
                </a:lnTo>
                <a:lnTo>
                  <a:pt x="72570" y="44450"/>
                </a:lnTo>
                <a:lnTo>
                  <a:pt x="72560" y="44450"/>
                </a:lnTo>
                <a:lnTo>
                  <a:pt x="72560" y="44440"/>
                </a:lnTo>
                <a:lnTo>
                  <a:pt x="72560" y="44430"/>
                </a:lnTo>
                <a:lnTo>
                  <a:pt x="72550" y="44430"/>
                </a:lnTo>
                <a:lnTo>
                  <a:pt x="72540" y="44430"/>
                </a:lnTo>
                <a:lnTo>
                  <a:pt x="72540" y="44420"/>
                </a:lnTo>
                <a:lnTo>
                  <a:pt x="72530" y="44400"/>
                </a:lnTo>
                <a:lnTo>
                  <a:pt x="72520" y="44400"/>
                </a:lnTo>
                <a:lnTo>
                  <a:pt x="72510" y="44400"/>
                </a:lnTo>
                <a:lnTo>
                  <a:pt x="72510" y="44390"/>
                </a:lnTo>
                <a:lnTo>
                  <a:pt x="72500" y="44390"/>
                </a:lnTo>
                <a:lnTo>
                  <a:pt x="72500" y="44380"/>
                </a:lnTo>
                <a:lnTo>
                  <a:pt x="72510" y="44380"/>
                </a:lnTo>
                <a:lnTo>
                  <a:pt x="72520" y="44380"/>
                </a:lnTo>
                <a:lnTo>
                  <a:pt x="72520" y="44370"/>
                </a:lnTo>
                <a:lnTo>
                  <a:pt x="72520" y="44360"/>
                </a:lnTo>
                <a:lnTo>
                  <a:pt x="72520" y="44350"/>
                </a:lnTo>
                <a:lnTo>
                  <a:pt x="72520" y="44340"/>
                </a:lnTo>
                <a:lnTo>
                  <a:pt x="72510" y="44330"/>
                </a:lnTo>
                <a:lnTo>
                  <a:pt x="72520" y="44330"/>
                </a:lnTo>
                <a:lnTo>
                  <a:pt x="72520" y="44320"/>
                </a:lnTo>
                <a:lnTo>
                  <a:pt x="72510" y="44330"/>
                </a:lnTo>
                <a:lnTo>
                  <a:pt x="72510" y="44320"/>
                </a:lnTo>
                <a:lnTo>
                  <a:pt x="72510" y="44300"/>
                </a:lnTo>
                <a:lnTo>
                  <a:pt x="72530" y="44300"/>
                </a:lnTo>
                <a:lnTo>
                  <a:pt x="72530" y="44280"/>
                </a:lnTo>
                <a:lnTo>
                  <a:pt x="72540" y="44280"/>
                </a:lnTo>
                <a:lnTo>
                  <a:pt x="72550" y="44260"/>
                </a:lnTo>
                <a:lnTo>
                  <a:pt x="72560" y="44260"/>
                </a:lnTo>
                <a:lnTo>
                  <a:pt x="72580" y="44240"/>
                </a:lnTo>
                <a:lnTo>
                  <a:pt x="72550" y="44210"/>
                </a:lnTo>
                <a:lnTo>
                  <a:pt x="72550" y="44200"/>
                </a:lnTo>
                <a:lnTo>
                  <a:pt x="72570" y="44180"/>
                </a:lnTo>
                <a:lnTo>
                  <a:pt x="72570" y="44170"/>
                </a:lnTo>
                <a:lnTo>
                  <a:pt x="72580" y="44160"/>
                </a:lnTo>
                <a:lnTo>
                  <a:pt x="72580" y="44150"/>
                </a:lnTo>
                <a:lnTo>
                  <a:pt x="72570" y="44150"/>
                </a:lnTo>
                <a:lnTo>
                  <a:pt x="72560" y="44140"/>
                </a:lnTo>
                <a:lnTo>
                  <a:pt x="72560" y="44130"/>
                </a:lnTo>
                <a:lnTo>
                  <a:pt x="72570" y="44120"/>
                </a:lnTo>
                <a:lnTo>
                  <a:pt x="72570" y="44130"/>
                </a:lnTo>
                <a:lnTo>
                  <a:pt x="72590" y="44130"/>
                </a:lnTo>
                <a:lnTo>
                  <a:pt x="72590" y="44110"/>
                </a:lnTo>
                <a:lnTo>
                  <a:pt x="72600" y="44100"/>
                </a:lnTo>
                <a:lnTo>
                  <a:pt x="72620" y="44090"/>
                </a:lnTo>
                <a:lnTo>
                  <a:pt x="72630" y="44080"/>
                </a:lnTo>
                <a:lnTo>
                  <a:pt x="72650" y="44060"/>
                </a:lnTo>
                <a:lnTo>
                  <a:pt x="72680" y="44050"/>
                </a:lnTo>
                <a:lnTo>
                  <a:pt x="72680" y="44040"/>
                </a:lnTo>
                <a:lnTo>
                  <a:pt x="72690" y="44040"/>
                </a:lnTo>
                <a:lnTo>
                  <a:pt x="72710" y="44020"/>
                </a:lnTo>
                <a:lnTo>
                  <a:pt x="72720" y="44020"/>
                </a:lnTo>
                <a:lnTo>
                  <a:pt x="72710" y="44020"/>
                </a:lnTo>
                <a:lnTo>
                  <a:pt x="72680" y="44040"/>
                </a:lnTo>
                <a:lnTo>
                  <a:pt x="72670" y="44040"/>
                </a:lnTo>
                <a:lnTo>
                  <a:pt x="72680" y="44050"/>
                </a:lnTo>
                <a:lnTo>
                  <a:pt x="72660" y="44060"/>
                </a:lnTo>
                <a:lnTo>
                  <a:pt x="72660" y="44050"/>
                </a:lnTo>
                <a:lnTo>
                  <a:pt x="72650" y="44060"/>
                </a:lnTo>
                <a:lnTo>
                  <a:pt x="72640" y="44050"/>
                </a:lnTo>
                <a:lnTo>
                  <a:pt x="72590" y="44080"/>
                </a:lnTo>
                <a:lnTo>
                  <a:pt x="72540" y="44080"/>
                </a:lnTo>
                <a:lnTo>
                  <a:pt x="72520" y="44090"/>
                </a:lnTo>
                <a:lnTo>
                  <a:pt x="72510" y="44090"/>
                </a:lnTo>
                <a:lnTo>
                  <a:pt x="72520" y="44080"/>
                </a:lnTo>
                <a:lnTo>
                  <a:pt x="72520" y="44060"/>
                </a:lnTo>
                <a:lnTo>
                  <a:pt x="72510" y="44060"/>
                </a:lnTo>
                <a:lnTo>
                  <a:pt x="72510" y="44050"/>
                </a:lnTo>
                <a:lnTo>
                  <a:pt x="72520" y="44050"/>
                </a:lnTo>
                <a:lnTo>
                  <a:pt x="72520" y="44040"/>
                </a:lnTo>
                <a:lnTo>
                  <a:pt x="72510" y="44040"/>
                </a:lnTo>
                <a:lnTo>
                  <a:pt x="72510" y="44030"/>
                </a:lnTo>
                <a:lnTo>
                  <a:pt x="72520" y="44020"/>
                </a:lnTo>
                <a:lnTo>
                  <a:pt x="72520" y="44010"/>
                </a:lnTo>
                <a:lnTo>
                  <a:pt x="72510" y="44010"/>
                </a:lnTo>
                <a:lnTo>
                  <a:pt x="72510" y="44000"/>
                </a:lnTo>
                <a:lnTo>
                  <a:pt x="72500" y="44000"/>
                </a:lnTo>
                <a:lnTo>
                  <a:pt x="72500" y="43990"/>
                </a:lnTo>
                <a:lnTo>
                  <a:pt x="72490" y="43990"/>
                </a:lnTo>
                <a:lnTo>
                  <a:pt x="72500" y="43990"/>
                </a:lnTo>
                <a:lnTo>
                  <a:pt x="72490" y="43990"/>
                </a:lnTo>
                <a:lnTo>
                  <a:pt x="72490" y="43980"/>
                </a:lnTo>
                <a:lnTo>
                  <a:pt x="72490" y="43970"/>
                </a:lnTo>
                <a:lnTo>
                  <a:pt x="72480" y="43970"/>
                </a:lnTo>
                <a:lnTo>
                  <a:pt x="72470" y="43970"/>
                </a:lnTo>
                <a:lnTo>
                  <a:pt x="72460" y="43960"/>
                </a:lnTo>
                <a:lnTo>
                  <a:pt x="72450" y="43960"/>
                </a:lnTo>
                <a:lnTo>
                  <a:pt x="72460" y="43960"/>
                </a:lnTo>
                <a:lnTo>
                  <a:pt x="72450" y="43960"/>
                </a:lnTo>
                <a:lnTo>
                  <a:pt x="72450" y="43970"/>
                </a:lnTo>
                <a:lnTo>
                  <a:pt x="72450" y="43980"/>
                </a:lnTo>
                <a:lnTo>
                  <a:pt x="72440" y="43980"/>
                </a:lnTo>
                <a:lnTo>
                  <a:pt x="72450" y="43980"/>
                </a:lnTo>
                <a:lnTo>
                  <a:pt x="72440" y="43980"/>
                </a:lnTo>
                <a:lnTo>
                  <a:pt x="72440" y="43990"/>
                </a:lnTo>
                <a:lnTo>
                  <a:pt x="72440" y="44000"/>
                </a:lnTo>
                <a:lnTo>
                  <a:pt x="72430" y="44000"/>
                </a:lnTo>
                <a:lnTo>
                  <a:pt x="72430" y="44010"/>
                </a:lnTo>
                <a:lnTo>
                  <a:pt x="72420" y="44010"/>
                </a:lnTo>
                <a:lnTo>
                  <a:pt x="72430" y="44010"/>
                </a:lnTo>
                <a:lnTo>
                  <a:pt x="72420" y="44010"/>
                </a:lnTo>
                <a:lnTo>
                  <a:pt x="72420" y="44020"/>
                </a:lnTo>
                <a:lnTo>
                  <a:pt x="72410" y="44020"/>
                </a:lnTo>
                <a:lnTo>
                  <a:pt x="72420" y="44020"/>
                </a:lnTo>
                <a:lnTo>
                  <a:pt x="72410" y="44020"/>
                </a:lnTo>
                <a:lnTo>
                  <a:pt x="72410" y="44030"/>
                </a:lnTo>
                <a:close/>
                <a:moveTo>
                  <a:pt x="72780" y="44090"/>
                </a:moveTo>
                <a:lnTo>
                  <a:pt x="72790" y="44090"/>
                </a:lnTo>
                <a:lnTo>
                  <a:pt x="72790" y="44100"/>
                </a:lnTo>
                <a:lnTo>
                  <a:pt x="72790" y="44110"/>
                </a:lnTo>
                <a:lnTo>
                  <a:pt x="72790" y="44120"/>
                </a:lnTo>
                <a:lnTo>
                  <a:pt x="72800" y="44120"/>
                </a:lnTo>
                <a:lnTo>
                  <a:pt x="72800" y="44130"/>
                </a:lnTo>
                <a:lnTo>
                  <a:pt x="72800" y="44140"/>
                </a:lnTo>
                <a:lnTo>
                  <a:pt x="72810" y="44140"/>
                </a:lnTo>
                <a:lnTo>
                  <a:pt x="72800" y="44140"/>
                </a:lnTo>
                <a:lnTo>
                  <a:pt x="72800" y="44150"/>
                </a:lnTo>
                <a:lnTo>
                  <a:pt x="72790" y="44150"/>
                </a:lnTo>
                <a:lnTo>
                  <a:pt x="72800" y="44160"/>
                </a:lnTo>
                <a:lnTo>
                  <a:pt x="72810" y="44170"/>
                </a:lnTo>
                <a:lnTo>
                  <a:pt x="72820" y="44170"/>
                </a:lnTo>
                <a:lnTo>
                  <a:pt x="72830" y="44160"/>
                </a:lnTo>
                <a:lnTo>
                  <a:pt x="72840" y="44160"/>
                </a:lnTo>
                <a:lnTo>
                  <a:pt x="72840" y="44150"/>
                </a:lnTo>
                <a:lnTo>
                  <a:pt x="72850" y="44150"/>
                </a:lnTo>
                <a:lnTo>
                  <a:pt x="72850" y="44140"/>
                </a:lnTo>
                <a:lnTo>
                  <a:pt x="72860" y="44130"/>
                </a:lnTo>
                <a:lnTo>
                  <a:pt x="72860" y="44140"/>
                </a:lnTo>
                <a:lnTo>
                  <a:pt x="72860" y="44130"/>
                </a:lnTo>
                <a:lnTo>
                  <a:pt x="72860" y="44120"/>
                </a:lnTo>
                <a:lnTo>
                  <a:pt x="72860" y="44110"/>
                </a:lnTo>
                <a:lnTo>
                  <a:pt x="72850" y="44110"/>
                </a:lnTo>
                <a:lnTo>
                  <a:pt x="72850" y="44100"/>
                </a:lnTo>
                <a:lnTo>
                  <a:pt x="72850" y="44090"/>
                </a:lnTo>
                <a:lnTo>
                  <a:pt x="72840" y="44090"/>
                </a:lnTo>
                <a:lnTo>
                  <a:pt x="72830" y="44100"/>
                </a:lnTo>
                <a:lnTo>
                  <a:pt x="72820" y="44090"/>
                </a:lnTo>
                <a:lnTo>
                  <a:pt x="72810" y="44090"/>
                </a:lnTo>
                <a:lnTo>
                  <a:pt x="72810" y="44080"/>
                </a:lnTo>
                <a:lnTo>
                  <a:pt x="72800" y="44070"/>
                </a:lnTo>
                <a:lnTo>
                  <a:pt x="72810" y="44080"/>
                </a:lnTo>
                <a:lnTo>
                  <a:pt x="72800" y="44080"/>
                </a:lnTo>
                <a:lnTo>
                  <a:pt x="72790" y="44080"/>
                </a:lnTo>
                <a:lnTo>
                  <a:pt x="72790" y="44070"/>
                </a:lnTo>
                <a:lnTo>
                  <a:pt x="72780" y="44070"/>
                </a:lnTo>
                <a:lnTo>
                  <a:pt x="72790" y="44070"/>
                </a:lnTo>
                <a:lnTo>
                  <a:pt x="72780" y="44070"/>
                </a:lnTo>
                <a:lnTo>
                  <a:pt x="72770" y="44080"/>
                </a:lnTo>
                <a:lnTo>
                  <a:pt x="72780" y="44080"/>
                </a:lnTo>
                <a:lnTo>
                  <a:pt x="72780" y="4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